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xml" ContentType="application/vnd.openxmlformats-officedocument.presentationml.tags+xml"/>
  <Override PartName="/ppt/notesSlides/notesSlide62.xml" ContentType="application/vnd.openxmlformats-officedocument.presentationml.notesSlide+xml"/>
  <Override PartName="/ppt/tags/tag3.xml" ContentType="application/vnd.openxmlformats-officedocument.presentationml.tags+xml"/>
  <Override PartName="/ppt/notesSlides/notesSlide63.xml" ContentType="application/vnd.openxmlformats-officedocument.presentationml.notesSlide+xml"/>
  <Override PartName="/ppt/tags/tag4.xml" ContentType="application/vnd.openxmlformats-officedocument.presentationml.tags+xml"/>
  <Override PartName="/ppt/notesSlides/notesSlide64.xml" ContentType="application/vnd.openxmlformats-officedocument.presentationml.notesSlide+xml"/>
  <Override PartName="/ppt/tags/tag5.xml" ContentType="application/vnd.openxmlformats-officedocument.presentationml.tags+xml"/>
  <Override PartName="/ppt/notesSlides/notesSlide65.xml" ContentType="application/vnd.openxmlformats-officedocument.presentationml.notesSlide+xml"/>
  <Override PartName="/ppt/tags/tag6.xml" ContentType="application/vnd.openxmlformats-officedocument.presentationml.tags+xml"/>
  <Override PartName="/ppt/notesSlides/notesSlide66.xml" ContentType="application/vnd.openxmlformats-officedocument.presentationml.notesSlide+xml"/>
  <Override PartName="/ppt/tags/tag7.xml" ContentType="application/vnd.openxmlformats-officedocument.presentationml.tags+xml"/>
  <Override PartName="/ppt/notesSlides/notesSlide67.xml" ContentType="application/vnd.openxmlformats-officedocument.presentationml.notesSlide+xml"/>
  <Override PartName="/ppt/tags/tag8.xml" ContentType="application/vnd.openxmlformats-officedocument.presentationml.tags+xml"/>
  <Override PartName="/ppt/notesSlides/notesSlide68.xml" ContentType="application/vnd.openxmlformats-officedocument.presentationml.notesSlide+xml"/>
  <Override PartName="/ppt/tags/tag9.xml" ContentType="application/vnd.openxmlformats-officedocument.presentationml.tags+xml"/>
  <Override PartName="/ppt/notesSlides/notesSlide69.xml" ContentType="application/vnd.openxmlformats-officedocument.presentationml.notesSlide+xml"/>
  <Override PartName="/ppt/tags/tag10.xml" ContentType="application/vnd.openxmlformats-officedocument.presentationml.tags+xml"/>
  <Override PartName="/ppt/notesSlides/notesSlide70.xml" ContentType="application/vnd.openxmlformats-officedocument.presentationml.notesSlide+xml"/>
  <Override PartName="/ppt/tags/tag11.xml" ContentType="application/vnd.openxmlformats-officedocument.presentationml.tags+xml"/>
  <Override PartName="/ppt/notesSlides/notesSlide71.xml" ContentType="application/vnd.openxmlformats-officedocument.presentationml.notesSlide+xml"/>
  <Override PartName="/ppt/tags/tag12.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0"/>
  </p:notesMasterIdLst>
  <p:sldIdLst>
    <p:sldId id="282" r:id="rId2"/>
    <p:sldId id="283" r:id="rId3"/>
    <p:sldId id="284" r:id="rId4"/>
    <p:sldId id="285" r:id="rId5"/>
    <p:sldId id="286" r:id="rId6"/>
    <p:sldId id="287" r:id="rId7"/>
    <p:sldId id="392" r:id="rId8"/>
    <p:sldId id="288" r:id="rId9"/>
    <p:sldId id="393" r:id="rId10"/>
    <p:sldId id="289" r:id="rId11"/>
    <p:sldId id="290" r:id="rId12"/>
    <p:sldId id="291" r:id="rId13"/>
    <p:sldId id="292" r:id="rId14"/>
    <p:sldId id="293" r:id="rId15"/>
    <p:sldId id="294" r:id="rId16"/>
    <p:sldId id="424" r:id="rId17"/>
    <p:sldId id="295" r:id="rId18"/>
    <p:sldId id="394" r:id="rId19"/>
    <p:sldId id="296" r:id="rId20"/>
    <p:sldId id="297" r:id="rId21"/>
    <p:sldId id="298" r:id="rId22"/>
    <p:sldId id="299" r:id="rId23"/>
    <p:sldId id="300" r:id="rId24"/>
    <p:sldId id="301" r:id="rId25"/>
    <p:sldId id="303" r:id="rId26"/>
    <p:sldId id="304" r:id="rId27"/>
    <p:sldId id="305" r:id="rId28"/>
    <p:sldId id="306" r:id="rId29"/>
    <p:sldId id="307" r:id="rId30"/>
    <p:sldId id="308" r:id="rId31"/>
    <p:sldId id="309" r:id="rId32"/>
    <p:sldId id="395" r:id="rId33"/>
    <p:sldId id="409" r:id="rId34"/>
    <p:sldId id="399" r:id="rId35"/>
    <p:sldId id="400" r:id="rId36"/>
    <p:sldId id="402" r:id="rId37"/>
    <p:sldId id="310" r:id="rId38"/>
    <p:sldId id="403" r:id="rId39"/>
    <p:sldId id="404" r:id="rId40"/>
    <p:sldId id="406" r:id="rId41"/>
    <p:sldId id="407" r:id="rId42"/>
    <p:sldId id="408" r:id="rId43"/>
    <p:sldId id="410" r:id="rId44"/>
    <p:sldId id="411" r:id="rId45"/>
    <p:sldId id="312" r:id="rId46"/>
    <p:sldId id="412" r:id="rId47"/>
    <p:sldId id="414" r:id="rId48"/>
    <p:sldId id="415" r:id="rId49"/>
    <p:sldId id="416" r:id="rId50"/>
    <p:sldId id="418" r:id="rId51"/>
    <p:sldId id="419" r:id="rId52"/>
    <p:sldId id="423" r:id="rId53"/>
    <p:sldId id="314" r:id="rId54"/>
    <p:sldId id="315" r:id="rId55"/>
    <p:sldId id="316" r:id="rId56"/>
    <p:sldId id="521" r:id="rId57"/>
    <p:sldId id="317" r:id="rId58"/>
    <p:sldId id="425" r:id="rId59"/>
    <p:sldId id="318" r:id="rId60"/>
    <p:sldId id="319" r:id="rId61"/>
    <p:sldId id="320" r:id="rId62"/>
    <p:sldId id="321" r:id="rId63"/>
    <p:sldId id="322" r:id="rId64"/>
    <p:sldId id="426" r:id="rId65"/>
    <p:sldId id="323" r:id="rId66"/>
    <p:sldId id="428" r:id="rId67"/>
    <p:sldId id="429" r:id="rId68"/>
    <p:sldId id="430" r:id="rId69"/>
    <p:sldId id="431" r:id="rId70"/>
    <p:sldId id="432" r:id="rId71"/>
    <p:sldId id="433" r:id="rId72"/>
    <p:sldId id="427" r:id="rId73"/>
    <p:sldId id="519" r:id="rId74"/>
    <p:sldId id="520" r:id="rId75"/>
    <p:sldId id="324" r:id="rId76"/>
    <p:sldId id="325" r:id="rId77"/>
    <p:sldId id="326" r:id="rId78"/>
    <p:sldId id="327" r:id="rId79"/>
    <p:sldId id="328" r:id="rId80"/>
    <p:sldId id="329" r:id="rId81"/>
    <p:sldId id="434" r:id="rId82"/>
    <p:sldId id="435" r:id="rId83"/>
    <p:sldId id="436" r:id="rId84"/>
    <p:sldId id="439" r:id="rId85"/>
    <p:sldId id="440" r:id="rId86"/>
    <p:sldId id="441" r:id="rId87"/>
    <p:sldId id="455" r:id="rId88"/>
    <p:sldId id="456" r:id="rId89"/>
    <p:sldId id="330" r:id="rId90"/>
    <p:sldId id="442" r:id="rId91"/>
    <p:sldId id="443" r:id="rId92"/>
    <p:sldId id="446" r:id="rId93"/>
    <p:sldId id="444" r:id="rId94"/>
    <p:sldId id="447" r:id="rId95"/>
    <p:sldId id="448" r:id="rId96"/>
    <p:sldId id="449" r:id="rId97"/>
    <p:sldId id="450" r:id="rId98"/>
    <p:sldId id="451" r:id="rId99"/>
    <p:sldId id="452" r:id="rId100"/>
    <p:sldId id="453" r:id="rId101"/>
    <p:sldId id="457" r:id="rId102"/>
    <p:sldId id="459" r:id="rId103"/>
    <p:sldId id="460" r:id="rId104"/>
    <p:sldId id="461" r:id="rId105"/>
    <p:sldId id="462" r:id="rId106"/>
    <p:sldId id="331" r:id="rId107"/>
    <p:sldId id="467" r:id="rId108"/>
    <p:sldId id="464" r:id="rId109"/>
    <p:sldId id="463" r:id="rId110"/>
    <p:sldId id="465" r:id="rId111"/>
    <p:sldId id="466" r:id="rId112"/>
    <p:sldId id="468" r:id="rId113"/>
    <p:sldId id="332" r:id="rId114"/>
    <p:sldId id="471" r:id="rId115"/>
    <p:sldId id="470" r:id="rId116"/>
    <p:sldId id="333" r:id="rId117"/>
    <p:sldId id="334" r:id="rId118"/>
    <p:sldId id="335" r:id="rId119"/>
    <p:sldId id="336" r:id="rId120"/>
    <p:sldId id="474" r:id="rId121"/>
    <p:sldId id="476" r:id="rId122"/>
    <p:sldId id="337" r:id="rId123"/>
    <p:sldId id="338" r:id="rId124"/>
    <p:sldId id="339" r:id="rId125"/>
    <p:sldId id="477" r:id="rId126"/>
    <p:sldId id="478" r:id="rId127"/>
    <p:sldId id="479" r:id="rId128"/>
    <p:sldId id="475" r:id="rId129"/>
    <p:sldId id="482" r:id="rId130"/>
    <p:sldId id="483" r:id="rId131"/>
    <p:sldId id="340" r:id="rId132"/>
    <p:sldId id="484" r:id="rId133"/>
    <p:sldId id="341" r:id="rId134"/>
    <p:sldId id="342" r:id="rId135"/>
    <p:sldId id="343" r:id="rId136"/>
    <p:sldId id="344" r:id="rId137"/>
    <p:sldId id="345" r:id="rId138"/>
    <p:sldId id="346" r:id="rId139"/>
    <p:sldId id="347" r:id="rId140"/>
    <p:sldId id="348" r:id="rId141"/>
    <p:sldId id="349" r:id="rId142"/>
    <p:sldId id="486" r:id="rId143"/>
    <p:sldId id="485" r:id="rId144"/>
    <p:sldId id="350" r:id="rId145"/>
    <p:sldId id="351" r:id="rId146"/>
    <p:sldId id="352" r:id="rId147"/>
    <p:sldId id="353" r:id="rId148"/>
    <p:sldId id="354" r:id="rId149"/>
    <p:sldId id="355" r:id="rId150"/>
    <p:sldId id="356" r:id="rId151"/>
    <p:sldId id="357" r:id="rId152"/>
    <p:sldId id="358" r:id="rId153"/>
    <p:sldId id="359" r:id="rId154"/>
    <p:sldId id="360" r:id="rId155"/>
    <p:sldId id="361" r:id="rId156"/>
    <p:sldId id="362" r:id="rId157"/>
    <p:sldId id="363" r:id="rId158"/>
    <p:sldId id="364" r:id="rId159"/>
    <p:sldId id="365" r:id="rId160"/>
    <p:sldId id="487" r:id="rId161"/>
    <p:sldId id="488" r:id="rId162"/>
    <p:sldId id="492" r:id="rId163"/>
    <p:sldId id="496" r:id="rId164"/>
    <p:sldId id="494" r:id="rId165"/>
    <p:sldId id="495" r:id="rId166"/>
    <p:sldId id="489" r:id="rId167"/>
    <p:sldId id="490" r:id="rId168"/>
    <p:sldId id="497" r:id="rId169"/>
    <p:sldId id="498" r:id="rId170"/>
    <p:sldId id="499" r:id="rId171"/>
    <p:sldId id="366" r:id="rId172"/>
    <p:sldId id="367" r:id="rId173"/>
    <p:sldId id="368" r:id="rId174"/>
    <p:sldId id="369" r:id="rId175"/>
    <p:sldId id="370" r:id="rId176"/>
    <p:sldId id="371" r:id="rId177"/>
    <p:sldId id="372" r:id="rId178"/>
    <p:sldId id="373" r:id="rId179"/>
    <p:sldId id="374" r:id="rId180"/>
    <p:sldId id="375" r:id="rId181"/>
    <p:sldId id="376" r:id="rId182"/>
    <p:sldId id="491" r:id="rId183"/>
    <p:sldId id="382" r:id="rId184"/>
    <p:sldId id="500" r:id="rId185"/>
    <p:sldId id="383" r:id="rId186"/>
    <p:sldId id="384" r:id="rId187"/>
    <p:sldId id="503" r:id="rId188"/>
    <p:sldId id="385" r:id="rId189"/>
    <p:sldId id="386" r:id="rId190"/>
    <p:sldId id="504" r:id="rId191"/>
    <p:sldId id="505" r:id="rId192"/>
    <p:sldId id="506" r:id="rId193"/>
    <p:sldId id="507" r:id="rId194"/>
    <p:sldId id="508" r:id="rId195"/>
    <p:sldId id="509" r:id="rId196"/>
    <p:sldId id="510" r:id="rId197"/>
    <p:sldId id="511" r:id="rId198"/>
    <p:sldId id="512" r:id="rId199"/>
    <p:sldId id="513" r:id="rId200"/>
    <p:sldId id="514" r:id="rId201"/>
    <p:sldId id="387" r:id="rId202"/>
    <p:sldId id="515" r:id="rId203"/>
    <p:sldId id="516" r:id="rId204"/>
    <p:sldId id="517" r:id="rId205"/>
    <p:sldId id="388" r:id="rId206"/>
    <p:sldId id="389" r:id="rId207"/>
    <p:sldId id="390" r:id="rId208"/>
    <p:sldId id="391" r:id="rId20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7" d="100"/>
          <a:sy n="97" d="100"/>
        </p:scale>
        <p:origin x="948"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jpe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8.jpe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8.jpe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8.jpe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8.jpe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jpe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8.jpe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8.jpe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8.jpe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8.jpe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8.jpe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8.jpe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8.jpe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573BAC-C7C5-4660-B46E-953BDD68EAEB}" type="datetimeFigureOut">
              <a:rPr lang="zh-CN" altLang="en-US" smtClean="0"/>
              <a:pPr/>
              <a:t>2018/1/16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FE52B9-83AC-4B2B-AF6B-9B221E74EDF0}" type="slidenum">
              <a:rPr lang="zh-CN" altLang="en-US" smtClean="0"/>
              <a:pPr/>
              <a:t>‹#›</a:t>
            </a:fld>
            <a:endParaRPr lang="zh-CN" altLang="en-US"/>
          </a:p>
        </p:txBody>
      </p:sp>
    </p:spTree>
    <p:extLst>
      <p:ext uri="{BB962C8B-B14F-4D97-AF65-F5344CB8AC3E}">
        <p14:creationId xmlns:p14="http://schemas.microsoft.com/office/powerpoint/2010/main" val="2198221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p>
            <a:fld id="{6FFA2A04-6D8D-4E21-8723-9DEC938B5F66}" type="slidenum">
              <a:rPr lang="en-US" altLang="zh-CN" smtClean="0">
                <a:ea typeface="宋体" charset="-122"/>
              </a:rPr>
              <a:pPr/>
              <a:t>7</a:t>
            </a:fld>
            <a:endParaRPr lang="en-US" altLang="zh-CN">
              <a:ea typeface="宋体" charset="-122"/>
            </a:endParaRPr>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107277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a:noFill/>
        </p:spPr>
        <p:txBody>
          <a:bodyPr/>
          <a:lstStyle/>
          <a:p>
            <a:fld id="{FD428487-B36B-47AD-9DCA-2B79E1C157D3}" type="slidenum">
              <a:rPr lang="en-US" altLang="zh-CN" smtClean="0">
                <a:ea typeface="宋体" charset="-122"/>
              </a:rPr>
              <a:pPr/>
              <a:t>40</a:t>
            </a:fld>
            <a:endParaRPr lang="en-US" altLang="zh-CN">
              <a:ea typeface="宋体" charset="-122"/>
            </a:endParaRPr>
          </a:p>
        </p:txBody>
      </p:sp>
      <p:sp>
        <p:nvSpPr>
          <p:cNvPr id="391171" name="Rectangle 2"/>
          <p:cNvSpPr>
            <a:spLocks noGrp="1" noRot="1" noChangeAspect="1" noChangeArrowheads="1" noTextEdit="1"/>
          </p:cNvSpPr>
          <p:nvPr>
            <p:ph type="sldImg"/>
          </p:nvPr>
        </p:nvSpPr>
        <p:spPr>
          <a:ln/>
        </p:spPr>
      </p:sp>
      <p:sp>
        <p:nvSpPr>
          <p:cNvPr id="39117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971805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p:cNvSpPr>
            <a:spLocks noGrp="1" noChangeArrowheads="1"/>
          </p:cNvSpPr>
          <p:nvPr>
            <p:ph type="sldNum" sz="quarter" idx="5"/>
          </p:nvPr>
        </p:nvSpPr>
        <p:spPr>
          <a:noFill/>
        </p:spPr>
        <p:txBody>
          <a:bodyPr/>
          <a:lstStyle/>
          <a:p>
            <a:fld id="{E4CC6A11-8D5A-4F49-A821-6239C96DD489}" type="slidenum">
              <a:rPr lang="en-US" altLang="zh-CN" smtClean="0">
                <a:ea typeface="宋体" charset="-122"/>
              </a:rPr>
              <a:pPr/>
              <a:t>41</a:t>
            </a:fld>
            <a:endParaRPr lang="en-US" altLang="zh-CN">
              <a:ea typeface="宋体" charset="-122"/>
            </a:endParaRPr>
          </a:p>
        </p:txBody>
      </p:sp>
      <p:sp>
        <p:nvSpPr>
          <p:cNvPr id="392195" name="Rectangle 2"/>
          <p:cNvSpPr>
            <a:spLocks noGrp="1" noRot="1" noChangeAspect="1" noChangeArrowheads="1" noTextEdit="1"/>
          </p:cNvSpPr>
          <p:nvPr>
            <p:ph type="sldImg"/>
          </p:nvPr>
        </p:nvSpPr>
        <p:spPr>
          <a:ln/>
        </p:spPr>
      </p:sp>
      <p:sp>
        <p:nvSpPr>
          <p:cNvPr id="39219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69123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a:spLocks noGrp="1" noChangeArrowheads="1"/>
          </p:cNvSpPr>
          <p:nvPr>
            <p:ph type="sldNum" sz="quarter" idx="5"/>
          </p:nvPr>
        </p:nvSpPr>
        <p:spPr>
          <a:noFill/>
        </p:spPr>
        <p:txBody>
          <a:bodyPr/>
          <a:lstStyle/>
          <a:p>
            <a:fld id="{8C35CD9B-50A8-46FF-B77F-BBB1084E1D8A}" type="slidenum">
              <a:rPr lang="en-US" altLang="zh-CN" smtClean="0">
                <a:ea typeface="宋体" charset="-122"/>
              </a:rPr>
              <a:pPr/>
              <a:t>42</a:t>
            </a:fld>
            <a:endParaRPr lang="en-US" altLang="zh-CN">
              <a:ea typeface="宋体" charset="-122"/>
            </a:endParaRPr>
          </a:p>
        </p:txBody>
      </p:sp>
      <p:sp>
        <p:nvSpPr>
          <p:cNvPr id="393219" name="Rectangle 2"/>
          <p:cNvSpPr>
            <a:spLocks noGrp="1" noRot="1" noChangeAspect="1" noChangeArrowheads="1" noTextEdit="1"/>
          </p:cNvSpPr>
          <p:nvPr>
            <p:ph type="sldImg"/>
          </p:nvPr>
        </p:nvSpPr>
        <p:spPr>
          <a:ln/>
        </p:spPr>
      </p:sp>
      <p:sp>
        <p:nvSpPr>
          <p:cNvPr id="39322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44566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7"/>
          <p:cNvSpPr>
            <a:spLocks noGrp="1" noChangeArrowheads="1"/>
          </p:cNvSpPr>
          <p:nvPr>
            <p:ph type="sldNum" sz="quarter" idx="5"/>
          </p:nvPr>
        </p:nvSpPr>
        <p:spPr>
          <a:noFill/>
        </p:spPr>
        <p:txBody>
          <a:bodyPr/>
          <a:lstStyle/>
          <a:p>
            <a:fld id="{3E2D3393-2F92-4CED-8D96-917708664560}" type="slidenum">
              <a:rPr lang="en-US" altLang="zh-CN" smtClean="0">
                <a:ea typeface="宋体" charset="-122"/>
              </a:rPr>
              <a:pPr/>
              <a:t>46</a:t>
            </a:fld>
            <a:endParaRPr lang="en-US" altLang="zh-CN">
              <a:ea typeface="宋体" charset="-122"/>
            </a:endParaRPr>
          </a:p>
        </p:txBody>
      </p:sp>
      <p:sp>
        <p:nvSpPr>
          <p:cNvPr id="403459" name="Rectangle 2"/>
          <p:cNvSpPr>
            <a:spLocks noGrp="1" noRot="1" noChangeAspect="1" noChangeArrowheads="1" noTextEdit="1"/>
          </p:cNvSpPr>
          <p:nvPr>
            <p:ph type="sldImg"/>
          </p:nvPr>
        </p:nvSpPr>
        <p:spPr>
          <a:ln/>
        </p:spPr>
      </p:sp>
      <p:sp>
        <p:nvSpPr>
          <p:cNvPr id="40346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617517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7"/>
          <p:cNvSpPr>
            <a:spLocks noGrp="1" noChangeArrowheads="1"/>
          </p:cNvSpPr>
          <p:nvPr>
            <p:ph type="sldNum" sz="quarter" idx="5"/>
          </p:nvPr>
        </p:nvSpPr>
        <p:spPr>
          <a:noFill/>
        </p:spPr>
        <p:txBody>
          <a:bodyPr/>
          <a:lstStyle/>
          <a:p>
            <a:fld id="{1AB83D30-7DE7-4CE6-94EA-887B625AB0E4}" type="slidenum">
              <a:rPr lang="en-US" altLang="zh-CN" smtClean="0">
                <a:ea typeface="宋体" charset="-122"/>
              </a:rPr>
              <a:pPr/>
              <a:t>47</a:t>
            </a:fld>
            <a:endParaRPr lang="en-US" altLang="zh-CN">
              <a:ea typeface="宋体" charset="-122"/>
            </a:endParaRPr>
          </a:p>
        </p:txBody>
      </p:sp>
      <p:sp>
        <p:nvSpPr>
          <p:cNvPr id="405507" name="Rectangle 2"/>
          <p:cNvSpPr>
            <a:spLocks noGrp="1" noRot="1" noChangeAspect="1" noChangeArrowheads="1" noTextEdit="1"/>
          </p:cNvSpPr>
          <p:nvPr>
            <p:ph type="sldImg"/>
          </p:nvPr>
        </p:nvSpPr>
        <p:spPr>
          <a:ln/>
        </p:spPr>
      </p:sp>
      <p:sp>
        <p:nvSpPr>
          <p:cNvPr id="40550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946775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a:noFill/>
        </p:spPr>
        <p:txBody>
          <a:bodyPr/>
          <a:lstStyle/>
          <a:p>
            <a:fld id="{0913AC12-211A-49CF-9A22-BAA2224EA49C}" type="slidenum">
              <a:rPr lang="en-US" altLang="zh-CN" smtClean="0">
                <a:ea typeface="宋体" charset="-122"/>
              </a:rPr>
              <a:pPr/>
              <a:t>48</a:t>
            </a:fld>
            <a:endParaRPr lang="en-US" altLang="zh-CN">
              <a:ea typeface="宋体" charset="-122"/>
            </a:endParaRPr>
          </a:p>
        </p:txBody>
      </p:sp>
      <p:sp>
        <p:nvSpPr>
          <p:cNvPr id="406531" name="Rectangle 2"/>
          <p:cNvSpPr>
            <a:spLocks noGrp="1" noRot="1" noChangeAspect="1" noChangeArrowheads="1" noTextEdit="1"/>
          </p:cNvSpPr>
          <p:nvPr>
            <p:ph type="sldImg"/>
          </p:nvPr>
        </p:nvSpPr>
        <p:spPr>
          <a:ln/>
        </p:spPr>
      </p:sp>
      <p:sp>
        <p:nvSpPr>
          <p:cNvPr id="40653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546680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7"/>
          <p:cNvSpPr>
            <a:spLocks noGrp="1" noChangeArrowheads="1"/>
          </p:cNvSpPr>
          <p:nvPr>
            <p:ph type="sldNum" sz="quarter" idx="5"/>
          </p:nvPr>
        </p:nvSpPr>
        <p:spPr>
          <a:noFill/>
        </p:spPr>
        <p:txBody>
          <a:bodyPr/>
          <a:lstStyle/>
          <a:p>
            <a:fld id="{07C1DC6A-425D-4363-AC45-79E6F68D4154}" type="slidenum">
              <a:rPr lang="en-US" altLang="zh-CN" smtClean="0">
                <a:ea typeface="宋体" charset="-122"/>
              </a:rPr>
              <a:pPr/>
              <a:t>49</a:t>
            </a:fld>
            <a:endParaRPr lang="en-US" altLang="zh-CN">
              <a:ea typeface="宋体" charset="-122"/>
            </a:endParaRPr>
          </a:p>
        </p:txBody>
      </p:sp>
      <p:sp>
        <p:nvSpPr>
          <p:cNvPr id="407555" name="Rectangle 2"/>
          <p:cNvSpPr>
            <a:spLocks noGrp="1" noRot="1" noChangeAspect="1" noChangeArrowheads="1" noTextEdit="1"/>
          </p:cNvSpPr>
          <p:nvPr>
            <p:ph type="sldImg"/>
          </p:nvPr>
        </p:nvSpPr>
        <p:spPr>
          <a:ln/>
        </p:spPr>
      </p:sp>
      <p:sp>
        <p:nvSpPr>
          <p:cNvPr id="40755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273716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7"/>
          <p:cNvSpPr>
            <a:spLocks noGrp="1" noChangeArrowheads="1"/>
          </p:cNvSpPr>
          <p:nvPr>
            <p:ph type="sldNum" sz="quarter" idx="5"/>
          </p:nvPr>
        </p:nvSpPr>
        <p:spPr>
          <a:noFill/>
        </p:spPr>
        <p:txBody>
          <a:bodyPr/>
          <a:lstStyle/>
          <a:p>
            <a:fld id="{7F877D33-CD7D-4206-9F07-F3F6EC41C08B}" type="slidenum">
              <a:rPr lang="en-US" altLang="zh-CN" smtClean="0">
                <a:ea typeface="宋体" charset="-122"/>
              </a:rPr>
              <a:pPr/>
              <a:t>50</a:t>
            </a:fld>
            <a:endParaRPr lang="en-US" altLang="zh-CN">
              <a:ea typeface="宋体" charset="-122"/>
            </a:endParaRPr>
          </a:p>
        </p:txBody>
      </p:sp>
      <p:sp>
        <p:nvSpPr>
          <p:cNvPr id="409603" name="Rectangle 2"/>
          <p:cNvSpPr>
            <a:spLocks noGrp="1" noRot="1" noChangeAspect="1" noChangeArrowheads="1" noTextEdit="1"/>
          </p:cNvSpPr>
          <p:nvPr>
            <p:ph type="sldImg"/>
          </p:nvPr>
        </p:nvSpPr>
        <p:spPr>
          <a:ln/>
        </p:spPr>
      </p:sp>
      <p:sp>
        <p:nvSpPr>
          <p:cNvPr id="40960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7301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41405577-D0BF-4233-A039-58BD314C8B88}" type="slidenum">
              <a:rPr lang="en-US" altLang="zh-CN" smtClean="0">
                <a:ea typeface="宋体" charset="-122"/>
              </a:rPr>
              <a:pPr/>
              <a:t>51</a:t>
            </a:fld>
            <a:endParaRPr lang="en-US" altLang="zh-CN">
              <a:ea typeface="宋体" charset="-122"/>
            </a:endParaRPr>
          </a:p>
        </p:txBody>
      </p:sp>
      <p:sp>
        <p:nvSpPr>
          <p:cNvPr id="410627" name="Rectangle 2"/>
          <p:cNvSpPr>
            <a:spLocks noGrp="1" noRot="1" noChangeAspect="1" noChangeArrowheads="1" noTextEdit="1"/>
          </p:cNvSpPr>
          <p:nvPr>
            <p:ph type="sldImg"/>
          </p:nvPr>
        </p:nvSpPr>
        <p:spPr>
          <a:ln/>
        </p:spPr>
      </p:sp>
      <p:sp>
        <p:nvSpPr>
          <p:cNvPr id="41062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40857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7"/>
          <p:cNvSpPr>
            <a:spLocks noGrp="1" noChangeArrowheads="1"/>
          </p:cNvSpPr>
          <p:nvPr>
            <p:ph type="sldNum" sz="quarter" idx="5"/>
          </p:nvPr>
        </p:nvSpPr>
        <p:spPr>
          <a:noFill/>
        </p:spPr>
        <p:txBody>
          <a:bodyPr/>
          <a:lstStyle/>
          <a:p>
            <a:fld id="{486A528B-4514-4565-B806-A67B4BB58E05}" type="slidenum">
              <a:rPr lang="en-US" altLang="zh-CN" smtClean="0">
                <a:ea typeface="宋体" charset="-122"/>
              </a:rPr>
              <a:pPr/>
              <a:t>64</a:t>
            </a:fld>
            <a:endParaRPr lang="en-US" altLang="zh-CN">
              <a:ea typeface="宋体" charset="-122"/>
            </a:endParaRPr>
          </a:p>
        </p:txBody>
      </p:sp>
      <p:sp>
        <p:nvSpPr>
          <p:cNvPr id="395267" name="Rectangle 2"/>
          <p:cNvSpPr>
            <a:spLocks noGrp="1" noRot="1" noChangeAspect="1" noChangeArrowheads="1" noTextEdit="1"/>
          </p:cNvSpPr>
          <p:nvPr>
            <p:ph type="sldImg"/>
          </p:nvPr>
        </p:nvSpPr>
        <p:spPr>
          <a:ln/>
        </p:spPr>
      </p:sp>
      <p:sp>
        <p:nvSpPr>
          <p:cNvPr id="39526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441504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p:spPr>
        <p:txBody>
          <a:bodyPr/>
          <a:lstStyle/>
          <a:p>
            <a:fld id="{E3608582-D16C-462C-877C-F8957E400DE6}" type="slidenum">
              <a:rPr lang="en-US" altLang="zh-CN" smtClean="0">
                <a:ea typeface="宋体" charset="-122"/>
              </a:rPr>
              <a:pPr/>
              <a:t>9</a:t>
            </a:fld>
            <a:endParaRPr lang="en-US" altLang="zh-CN">
              <a:ea typeface="宋体" charset="-122"/>
            </a:endParaRPr>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885387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524EFCDA-6843-4168-943F-AD80541019AB}" type="slidenum">
              <a:rPr lang="en-US" altLang="zh-CN" smtClean="0">
                <a:ea typeface="宋体" charset="-122"/>
              </a:rPr>
              <a:pPr/>
              <a:t>66</a:t>
            </a:fld>
            <a:endParaRPr lang="en-US" altLang="zh-CN">
              <a:ea typeface="宋体" charset="-122"/>
            </a:endParaRPr>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231359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p>
            <a:fld id="{1E0EC669-6B7E-444F-B053-A8ACFD44334A}" type="slidenum">
              <a:rPr lang="en-US" altLang="zh-CN" smtClean="0">
                <a:ea typeface="宋体" charset="-122"/>
              </a:rPr>
              <a:pPr/>
              <a:t>67</a:t>
            </a:fld>
            <a:endParaRPr lang="en-US" altLang="zh-CN">
              <a:ea typeface="宋体" charset="-122"/>
            </a:endParaRPr>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215014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p>
            <a:fld id="{532C23F6-AA40-4333-BE96-611D350B3ACC}" type="slidenum">
              <a:rPr lang="en-US" altLang="zh-CN" smtClean="0">
                <a:ea typeface="宋体" charset="-122"/>
              </a:rPr>
              <a:pPr/>
              <a:t>68</a:t>
            </a:fld>
            <a:endParaRPr lang="en-US" altLang="zh-CN">
              <a:ea typeface="宋体" charset="-122"/>
            </a:endParaRPr>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84390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p>
            <a:fld id="{14791B04-1EB8-44C4-AB06-EC376F009B96}" type="slidenum">
              <a:rPr lang="en-US" altLang="zh-CN" smtClean="0">
                <a:ea typeface="宋体" charset="-122"/>
              </a:rPr>
              <a:pPr/>
              <a:t>69</a:t>
            </a:fld>
            <a:endParaRPr lang="en-US" altLang="zh-CN">
              <a:ea typeface="宋体" charset="-122"/>
            </a:endParaRPr>
          </a:p>
        </p:txBody>
      </p:sp>
      <p:sp>
        <p:nvSpPr>
          <p:cNvPr id="337923" name="Rectangle 2"/>
          <p:cNvSpPr>
            <a:spLocks noGrp="1" noRot="1" noChangeAspect="1" noChangeArrowheads="1" noTextEdit="1"/>
          </p:cNvSpPr>
          <p:nvPr>
            <p:ph type="sldImg"/>
          </p:nvPr>
        </p:nvSpPr>
        <p:spPr>
          <a:ln/>
        </p:spPr>
      </p:sp>
      <p:sp>
        <p:nvSpPr>
          <p:cNvPr id="33792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298889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p>
            <a:fld id="{7F9C54B4-A346-486E-B3FB-570895C72FF0}" type="slidenum">
              <a:rPr lang="en-US" altLang="zh-CN" smtClean="0">
                <a:ea typeface="宋体" charset="-122"/>
              </a:rPr>
              <a:pPr/>
              <a:t>70</a:t>
            </a:fld>
            <a:endParaRPr lang="en-US" altLang="zh-CN">
              <a:ea typeface="宋体" charset="-122"/>
            </a:endParaRPr>
          </a:p>
        </p:txBody>
      </p:sp>
      <p:sp>
        <p:nvSpPr>
          <p:cNvPr id="338947" name="Rectangle 2"/>
          <p:cNvSpPr>
            <a:spLocks noGrp="1" noRot="1" noChangeAspect="1" noChangeArrowheads="1" noTextEdit="1"/>
          </p:cNvSpPr>
          <p:nvPr>
            <p:ph type="sldImg"/>
          </p:nvPr>
        </p:nvSpPr>
        <p:spPr>
          <a:ln/>
        </p:spPr>
      </p:sp>
      <p:sp>
        <p:nvSpPr>
          <p:cNvPr id="33894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277229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7"/>
          <p:cNvSpPr>
            <a:spLocks noGrp="1" noChangeArrowheads="1"/>
          </p:cNvSpPr>
          <p:nvPr>
            <p:ph type="sldNum" sz="quarter" idx="5"/>
          </p:nvPr>
        </p:nvSpPr>
        <p:spPr>
          <a:noFill/>
        </p:spPr>
        <p:txBody>
          <a:bodyPr/>
          <a:lstStyle/>
          <a:p>
            <a:fld id="{FA705682-BEC6-4945-BAE3-14F47BB4C3BD}" type="slidenum">
              <a:rPr lang="en-US" altLang="zh-CN" smtClean="0">
                <a:ea typeface="宋体" charset="-122"/>
              </a:rPr>
              <a:pPr/>
              <a:t>73</a:t>
            </a:fld>
            <a:endParaRPr lang="en-US" altLang="zh-CN">
              <a:ea typeface="宋体" charset="-122"/>
            </a:endParaRPr>
          </a:p>
        </p:txBody>
      </p:sp>
      <p:sp>
        <p:nvSpPr>
          <p:cNvPr id="415747" name="Rectangle 2"/>
          <p:cNvSpPr>
            <a:spLocks noGrp="1" noRot="1" noChangeAspect="1" noChangeArrowheads="1" noTextEdit="1"/>
          </p:cNvSpPr>
          <p:nvPr>
            <p:ph type="sldImg"/>
          </p:nvPr>
        </p:nvSpPr>
        <p:spPr>
          <a:ln/>
        </p:spPr>
      </p:sp>
      <p:sp>
        <p:nvSpPr>
          <p:cNvPr id="41574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963018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D3226063-3146-4EFE-8E9F-4F1C2F6006FC}" type="slidenum">
              <a:rPr lang="en-US" altLang="zh-CN" smtClean="0">
                <a:ea typeface="宋体" charset="-122"/>
              </a:rPr>
              <a:pPr/>
              <a:t>74</a:t>
            </a:fld>
            <a:endParaRPr lang="en-US" altLang="zh-CN">
              <a:ea typeface="宋体" charset="-122"/>
            </a:endParaRPr>
          </a:p>
        </p:txBody>
      </p:sp>
      <p:sp>
        <p:nvSpPr>
          <p:cNvPr id="416771" name="Rectangle 2"/>
          <p:cNvSpPr>
            <a:spLocks noGrp="1" noRot="1" noChangeAspect="1" noChangeArrowheads="1" noTextEdit="1"/>
          </p:cNvSpPr>
          <p:nvPr>
            <p:ph type="sldImg"/>
          </p:nvPr>
        </p:nvSpPr>
        <p:spPr>
          <a:ln/>
        </p:spPr>
      </p:sp>
      <p:sp>
        <p:nvSpPr>
          <p:cNvPr id="41677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572164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p:spPr>
        <p:txBody>
          <a:bodyPr/>
          <a:lstStyle/>
          <a:p>
            <a:fld id="{90003BD2-AF8B-4964-B84A-F10A83F214A4}" type="slidenum">
              <a:rPr lang="en-US" altLang="zh-CN" smtClean="0">
                <a:ea typeface="宋体" charset="-122"/>
              </a:rPr>
              <a:pPr/>
              <a:t>87</a:t>
            </a:fld>
            <a:endParaRPr lang="en-US" altLang="zh-CN">
              <a:ea typeface="宋体" charset="-122"/>
            </a:endParaRPr>
          </a:p>
        </p:txBody>
      </p:sp>
      <p:sp>
        <p:nvSpPr>
          <p:cNvPr id="443395" name="Rectangle 2"/>
          <p:cNvSpPr>
            <a:spLocks noGrp="1" noRot="1" noChangeAspect="1" noChangeArrowheads="1" noTextEdit="1"/>
          </p:cNvSpPr>
          <p:nvPr>
            <p:ph type="sldImg"/>
          </p:nvPr>
        </p:nvSpPr>
        <p:spPr>
          <a:ln/>
        </p:spPr>
      </p:sp>
      <p:sp>
        <p:nvSpPr>
          <p:cNvPr id="44339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002378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7"/>
          <p:cNvSpPr>
            <a:spLocks noGrp="1" noChangeArrowheads="1"/>
          </p:cNvSpPr>
          <p:nvPr>
            <p:ph type="sldNum" sz="quarter" idx="5"/>
          </p:nvPr>
        </p:nvSpPr>
        <p:spPr>
          <a:noFill/>
        </p:spPr>
        <p:txBody>
          <a:bodyPr/>
          <a:lstStyle/>
          <a:p>
            <a:fld id="{1B06DFAE-AF2C-49FC-8B76-0CF238441850}" type="slidenum">
              <a:rPr lang="en-US" altLang="zh-CN" smtClean="0">
                <a:ea typeface="宋体" charset="-122"/>
              </a:rPr>
              <a:pPr/>
              <a:t>88</a:t>
            </a:fld>
            <a:endParaRPr lang="en-US" altLang="zh-CN">
              <a:ea typeface="宋体" charset="-122"/>
            </a:endParaRPr>
          </a:p>
        </p:txBody>
      </p:sp>
      <p:sp>
        <p:nvSpPr>
          <p:cNvPr id="444419" name="Rectangle 2"/>
          <p:cNvSpPr>
            <a:spLocks noGrp="1" noRot="1" noChangeAspect="1" noChangeArrowheads="1" noTextEdit="1"/>
          </p:cNvSpPr>
          <p:nvPr>
            <p:ph type="sldImg"/>
          </p:nvPr>
        </p:nvSpPr>
        <p:spPr>
          <a:ln/>
        </p:spPr>
      </p:sp>
      <p:sp>
        <p:nvSpPr>
          <p:cNvPr id="44442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876305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7"/>
          <p:cNvSpPr>
            <a:spLocks noGrp="1" noChangeArrowheads="1"/>
          </p:cNvSpPr>
          <p:nvPr>
            <p:ph type="sldNum" sz="quarter" idx="5"/>
          </p:nvPr>
        </p:nvSpPr>
        <p:spPr>
          <a:noFill/>
        </p:spPr>
        <p:txBody>
          <a:bodyPr/>
          <a:lstStyle/>
          <a:p>
            <a:fld id="{470BA501-2006-400F-9C68-00D43619B551}" type="slidenum">
              <a:rPr lang="en-US" altLang="zh-CN" smtClean="0">
                <a:ea typeface="宋体" charset="-122"/>
              </a:rPr>
              <a:pPr/>
              <a:t>93</a:t>
            </a:fld>
            <a:endParaRPr lang="en-US" altLang="zh-CN">
              <a:ea typeface="宋体" charset="-122"/>
            </a:endParaRPr>
          </a:p>
        </p:txBody>
      </p:sp>
      <p:sp>
        <p:nvSpPr>
          <p:cNvPr id="447491" name="Rectangle 2"/>
          <p:cNvSpPr>
            <a:spLocks noGrp="1" noRot="1" noChangeAspect="1" noChangeArrowheads="1" noTextEdit="1"/>
          </p:cNvSpPr>
          <p:nvPr>
            <p:ph type="sldImg"/>
          </p:nvPr>
        </p:nvSpPr>
        <p:spPr>
          <a:ln/>
        </p:spPr>
      </p:sp>
      <p:sp>
        <p:nvSpPr>
          <p:cNvPr id="44749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71069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a:noFill/>
        </p:spPr>
        <p:txBody>
          <a:bodyPr/>
          <a:lstStyle/>
          <a:p>
            <a:fld id="{9A2C2DCD-EBA1-4112-8E65-BA14C506F4C5}" type="slidenum">
              <a:rPr lang="en-US" altLang="zh-CN" smtClean="0">
                <a:ea typeface="宋体" charset="-122"/>
              </a:rPr>
              <a:pPr/>
              <a:t>32</a:t>
            </a:fld>
            <a:endParaRPr lang="en-US" altLang="zh-CN">
              <a:ea typeface="宋体" charset="-122"/>
            </a:endParaRPr>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943754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7"/>
          <p:cNvSpPr>
            <a:spLocks noGrp="1" noChangeArrowheads="1"/>
          </p:cNvSpPr>
          <p:nvPr>
            <p:ph type="sldNum" sz="quarter" idx="5"/>
          </p:nvPr>
        </p:nvSpPr>
        <p:spPr>
          <a:noFill/>
        </p:spPr>
        <p:txBody>
          <a:bodyPr/>
          <a:lstStyle/>
          <a:p>
            <a:fld id="{963101CD-F082-4140-81AF-CEA1E2810012}" type="slidenum">
              <a:rPr lang="en-US" altLang="zh-CN" smtClean="0">
                <a:ea typeface="宋体" charset="-122"/>
              </a:rPr>
              <a:pPr/>
              <a:t>94</a:t>
            </a:fld>
            <a:endParaRPr lang="en-US" altLang="zh-CN">
              <a:ea typeface="宋体" charset="-122"/>
            </a:endParaRPr>
          </a:p>
        </p:txBody>
      </p:sp>
      <p:sp>
        <p:nvSpPr>
          <p:cNvPr id="449539" name="Rectangle 2"/>
          <p:cNvSpPr>
            <a:spLocks noGrp="1" noRot="1" noChangeAspect="1" noChangeArrowheads="1" noTextEdit="1"/>
          </p:cNvSpPr>
          <p:nvPr>
            <p:ph type="sldImg"/>
          </p:nvPr>
        </p:nvSpPr>
        <p:spPr>
          <a:ln/>
        </p:spPr>
      </p:sp>
      <p:sp>
        <p:nvSpPr>
          <p:cNvPr id="44954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648087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7"/>
          <p:cNvSpPr>
            <a:spLocks noGrp="1" noChangeArrowheads="1"/>
          </p:cNvSpPr>
          <p:nvPr>
            <p:ph type="sldNum" sz="quarter" idx="5"/>
          </p:nvPr>
        </p:nvSpPr>
        <p:spPr>
          <a:noFill/>
        </p:spPr>
        <p:txBody>
          <a:bodyPr/>
          <a:lstStyle/>
          <a:p>
            <a:fld id="{1BF35B87-EC31-4EC2-B173-59B4F699DBA2}" type="slidenum">
              <a:rPr lang="en-US" altLang="zh-CN" smtClean="0">
                <a:ea typeface="宋体" charset="-122"/>
              </a:rPr>
              <a:pPr/>
              <a:t>95</a:t>
            </a:fld>
            <a:endParaRPr lang="en-US" altLang="zh-CN">
              <a:ea typeface="宋体" charset="-122"/>
            </a:endParaRPr>
          </a:p>
        </p:txBody>
      </p:sp>
      <p:sp>
        <p:nvSpPr>
          <p:cNvPr id="450563" name="Rectangle 2"/>
          <p:cNvSpPr>
            <a:spLocks noGrp="1" noRot="1" noChangeAspect="1" noChangeArrowheads="1" noTextEdit="1"/>
          </p:cNvSpPr>
          <p:nvPr>
            <p:ph type="sldImg"/>
          </p:nvPr>
        </p:nvSpPr>
        <p:spPr>
          <a:ln/>
        </p:spPr>
      </p:sp>
      <p:sp>
        <p:nvSpPr>
          <p:cNvPr id="45056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284719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7"/>
          <p:cNvSpPr>
            <a:spLocks noGrp="1" noChangeArrowheads="1"/>
          </p:cNvSpPr>
          <p:nvPr>
            <p:ph type="sldNum" sz="quarter" idx="5"/>
          </p:nvPr>
        </p:nvSpPr>
        <p:spPr>
          <a:noFill/>
        </p:spPr>
        <p:txBody>
          <a:bodyPr/>
          <a:lstStyle/>
          <a:p>
            <a:fld id="{E1E3B15E-B24C-4A59-86BE-5C418D045B5A}" type="slidenum">
              <a:rPr lang="en-US" altLang="zh-CN" smtClean="0">
                <a:ea typeface="宋体" charset="-122"/>
              </a:rPr>
              <a:pPr/>
              <a:t>96</a:t>
            </a:fld>
            <a:endParaRPr lang="en-US" altLang="zh-CN">
              <a:ea typeface="宋体" charset="-122"/>
            </a:endParaRPr>
          </a:p>
        </p:txBody>
      </p:sp>
      <p:sp>
        <p:nvSpPr>
          <p:cNvPr id="451587" name="Rectangle 2"/>
          <p:cNvSpPr>
            <a:spLocks noGrp="1" noRot="1" noChangeAspect="1" noChangeArrowheads="1" noTextEdit="1"/>
          </p:cNvSpPr>
          <p:nvPr>
            <p:ph type="sldImg"/>
          </p:nvPr>
        </p:nvSpPr>
        <p:spPr>
          <a:ln/>
        </p:spPr>
      </p:sp>
      <p:sp>
        <p:nvSpPr>
          <p:cNvPr id="45158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627671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7"/>
          <p:cNvSpPr>
            <a:spLocks noGrp="1" noChangeArrowheads="1"/>
          </p:cNvSpPr>
          <p:nvPr>
            <p:ph type="sldNum" sz="quarter" idx="5"/>
          </p:nvPr>
        </p:nvSpPr>
        <p:spPr>
          <a:noFill/>
        </p:spPr>
        <p:txBody>
          <a:bodyPr/>
          <a:lstStyle/>
          <a:p>
            <a:fld id="{B8CB7F2B-E796-4C15-B1E2-B24980DD82A4}" type="slidenum">
              <a:rPr lang="en-US" altLang="zh-CN" smtClean="0">
                <a:ea typeface="宋体" charset="-122"/>
              </a:rPr>
              <a:pPr/>
              <a:t>97</a:t>
            </a:fld>
            <a:endParaRPr lang="en-US" altLang="zh-CN">
              <a:ea typeface="宋体" charset="-122"/>
            </a:endParaRPr>
          </a:p>
        </p:txBody>
      </p:sp>
      <p:sp>
        <p:nvSpPr>
          <p:cNvPr id="452611" name="Rectangle 2"/>
          <p:cNvSpPr>
            <a:spLocks noGrp="1" noRot="1" noChangeAspect="1" noChangeArrowheads="1" noTextEdit="1"/>
          </p:cNvSpPr>
          <p:nvPr>
            <p:ph type="sldImg"/>
          </p:nvPr>
        </p:nvSpPr>
        <p:spPr>
          <a:ln/>
        </p:spPr>
      </p:sp>
      <p:sp>
        <p:nvSpPr>
          <p:cNvPr id="45261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764970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7"/>
          <p:cNvSpPr>
            <a:spLocks noGrp="1" noChangeArrowheads="1"/>
          </p:cNvSpPr>
          <p:nvPr>
            <p:ph type="sldNum" sz="quarter" idx="5"/>
          </p:nvPr>
        </p:nvSpPr>
        <p:spPr>
          <a:noFill/>
        </p:spPr>
        <p:txBody>
          <a:bodyPr/>
          <a:lstStyle/>
          <a:p>
            <a:fld id="{D8F07237-C435-4F28-8390-25A1E2D87374}" type="slidenum">
              <a:rPr lang="en-US" altLang="zh-CN" smtClean="0">
                <a:ea typeface="宋体" charset="-122"/>
              </a:rPr>
              <a:pPr/>
              <a:t>98</a:t>
            </a:fld>
            <a:endParaRPr lang="en-US" altLang="zh-CN">
              <a:ea typeface="宋体" charset="-122"/>
            </a:endParaRPr>
          </a:p>
        </p:txBody>
      </p:sp>
      <p:sp>
        <p:nvSpPr>
          <p:cNvPr id="453635" name="Rectangle 2"/>
          <p:cNvSpPr>
            <a:spLocks noGrp="1" noRot="1" noChangeAspect="1" noChangeArrowheads="1" noTextEdit="1"/>
          </p:cNvSpPr>
          <p:nvPr>
            <p:ph type="sldImg"/>
          </p:nvPr>
        </p:nvSpPr>
        <p:spPr>
          <a:ln/>
        </p:spPr>
      </p:sp>
      <p:sp>
        <p:nvSpPr>
          <p:cNvPr id="45363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33644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7"/>
          <p:cNvSpPr>
            <a:spLocks noGrp="1" noChangeArrowheads="1"/>
          </p:cNvSpPr>
          <p:nvPr>
            <p:ph type="sldNum" sz="quarter" idx="5"/>
          </p:nvPr>
        </p:nvSpPr>
        <p:spPr>
          <a:noFill/>
        </p:spPr>
        <p:txBody>
          <a:bodyPr/>
          <a:lstStyle/>
          <a:p>
            <a:fld id="{7B2A0763-FE12-44F3-A4B0-FB0A122A41E6}" type="slidenum">
              <a:rPr lang="en-US" altLang="zh-CN" smtClean="0">
                <a:ea typeface="宋体" charset="-122"/>
              </a:rPr>
              <a:pPr/>
              <a:t>99</a:t>
            </a:fld>
            <a:endParaRPr lang="en-US" altLang="zh-CN">
              <a:ea typeface="宋体" charset="-122"/>
            </a:endParaRPr>
          </a:p>
        </p:txBody>
      </p:sp>
      <p:sp>
        <p:nvSpPr>
          <p:cNvPr id="454659" name="Rectangle 2"/>
          <p:cNvSpPr>
            <a:spLocks noGrp="1" noRot="1" noChangeAspect="1" noChangeArrowheads="1" noTextEdit="1"/>
          </p:cNvSpPr>
          <p:nvPr>
            <p:ph type="sldImg"/>
          </p:nvPr>
        </p:nvSpPr>
        <p:spPr>
          <a:ln/>
        </p:spPr>
      </p:sp>
      <p:sp>
        <p:nvSpPr>
          <p:cNvPr id="45466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176464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a:noFill/>
        </p:spPr>
        <p:txBody>
          <a:bodyPr/>
          <a:lstStyle/>
          <a:p>
            <a:fld id="{AB6170D3-351B-463B-96F9-46E01F434D6E}" type="slidenum">
              <a:rPr lang="en-US" altLang="zh-CN" smtClean="0">
                <a:ea typeface="宋体" charset="-122"/>
              </a:rPr>
              <a:pPr/>
              <a:t>100</a:t>
            </a:fld>
            <a:endParaRPr lang="en-US" altLang="zh-CN">
              <a:ea typeface="宋体" charset="-122"/>
            </a:endParaRPr>
          </a:p>
        </p:txBody>
      </p:sp>
      <p:sp>
        <p:nvSpPr>
          <p:cNvPr id="455683" name="Rectangle 2"/>
          <p:cNvSpPr>
            <a:spLocks noGrp="1" noRot="1" noChangeAspect="1" noChangeArrowheads="1" noTextEdit="1"/>
          </p:cNvSpPr>
          <p:nvPr>
            <p:ph type="sldImg"/>
          </p:nvPr>
        </p:nvSpPr>
        <p:spPr>
          <a:ln/>
        </p:spPr>
      </p:sp>
      <p:sp>
        <p:nvSpPr>
          <p:cNvPr id="45568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507175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7"/>
          <p:cNvSpPr>
            <a:spLocks noGrp="1" noChangeArrowheads="1"/>
          </p:cNvSpPr>
          <p:nvPr>
            <p:ph type="sldNum" sz="quarter" idx="5"/>
          </p:nvPr>
        </p:nvSpPr>
        <p:spPr>
          <a:noFill/>
        </p:spPr>
        <p:txBody>
          <a:bodyPr/>
          <a:lstStyle/>
          <a:p>
            <a:fld id="{7F2A14A4-2880-4E61-99F2-7782B036A6FE}" type="slidenum">
              <a:rPr lang="en-US" altLang="zh-CN" smtClean="0">
                <a:ea typeface="宋体" charset="-122"/>
              </a:rPr>
              <a:pPr/>
              <a:t>107</a:t>
            </a:fld>
            <a:endParaRPr lang="en-US" altLang="zh-CN">
              <a:ea typeface="宋体" charset="-122"/>
            </a:endParaRPr>
          </a:p>
        </p:txBody>
      </p:sp>
      <p:sp>
        <p:nvSpPr>
          <p:cNvPr id="466947" name="Rectangle 2"/>
          <p:cNvSpPr>
            <a:spLocks noGrp="1" noRot="1" noChangeAspect="1" noChangeArrowheads="1" noTextEdit="1"/>
          </p:cNvSpPr>
          <p:nvPr>
            <p:ph type="sldImg"/>
          </p:nvPr>
        </p:nvSpPr>
        <p:spPr>
          <a:ln/>
        </p:spPr>
      </p:sp>
      <p:sp>
        <p:nvSpPr>
          <p:cNvPr id="46694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566309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7"/>
          <p:cNvSpPr>
            <a:spLocks noGrp="1" noChangeArrowheads="1"/>
          </p:cNvSpPr>
          <p:nvPr>
            <p:ph type="sldNum" sz="quarter" idx="5"/>
          </p:nvPr>
        </p:nvSpPr>
        <p:spPr>
          <a:noFill/>
        </p:spPr>
        <p:txBody>
          <a:bodyPr/>
          <a:lstStyle/>
          <a:p>
            <a:fld id="{CD965272-2A0C-43DC-8AA8-168DCCA6FA94}" type="slidenum">
              <a:rPr lang="en-US" altLang="zh-CN" smtClean="0">
                <a:ea typeface="宋体" charset="-122"/>
              </a:rPr>
              <a:pPr/>
              <a:t>108</a:t>
            </a:fld>
            <a:endParaRPr lang="en-US" altLang="zh-CN">
              <a:ea typeface="宋体" charset="-122"/>
            </a:endParaRPr>
          </a:p>
        </p:txBody>
      </p:sp>
      <p:sp>
        <p:nvSpPr>
          <p:cNvPr id="459779" name="Rectangle 2"/>
          <p:cNvSpPr>
            <a:spLocks noGrp="1" noRot="1" noChangeAspect="1" noChangeArrowheads="1" noTextEdit="1"/>
          </p:cNvSpPr>
          <p:nvPr>
            <p:ph type="sldImg"/>
          </p:nvPr>
        </p:nvSpPr>
        <p:spPr>
          <a:ln/>
        </p:spPr>
      </p:sp>
      <p:sp>
        <p:nvSpPr>
          <p:cNvPr id="45978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849292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7"/>
          <p:cNvSpPr>
            <a:spLocks noGrp="1" noChangeArrowheads="1"/>
          </p:cNvSpPr>
          <p:nvPr>
            <p:ph type="sldNum" sz="quarter" idx="5"/>
          </p:nvPr>
        </p:nvSpPr>
        <p:spPr>
          <a:noFill/>
        </p:spPr>
        <p:txBody>
          <a:bodyPr/>
          <a:lstStyle/>
          <a:p>
            <a:fld id="{D80D67E3-5F82-4601-897B-606D7D1D93EF}" type="slidenum">
              <a:rPr lang="en-US" altLang="zh-CN" smtClean="0">
                <a:ea typeface="宋体" charset="-122"/>
              </a:rPr>
              <a:pPr/>
              <a:t>110</a:t>
            </a:fld>
            <a:endParaRPr lang="en-US" altLang="zh-CN">
              <a:ea typeface="宋体" charset="-122"/>
            </a:endParaRPr>
          </a:p>
        </p:txBody>
      </p:sp>
      <p:sp>
        <p:nvSpPr>
          <p:cNvPr id="464899" name="Rectangle 2"/>
          <p:cNvSpPr>
            <a:spLocks noGrp="1" noRot="1" noChangeAspect="1" noChangeArrowheads="1" noTextEdit="1"/>
          </p:cNvSpPr>
          <p:nvPr>
            <p:ph type="sldImg"/>
          </p:nvPr>
        </p:nvSpPr>
        <p:spPr>
          <a:ln/>
        </p:spPr>
      </p:sp>
      <p:sp>
        <p:nvSpPr>
          <p:cNvPr id="46490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58015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a:spLocks noGrp="1" noChangeArrowheads="1"/>
          </p:cNvSpPr>
          <p:nvPr>
            <p:ph type="sldNum" sz="quarter" idx="5"/>
          </p:nvPr>
        </p:nvSpPr>
        <p:spPr>
          <a:noFill/>
        </p:spPr>
        <p:txBody>
          <a:bodyPr/>
          <a:lstStyle/>
          <a:p>
            <a:fld id="{A0BF7635-72EA-4C3E-8CF1-2BC3220C022A}" type="slidenum">
              <a:rPr lang="en-US" altLang="zh-CN" smtClean="0">
                <a:ea typeface="宋体" charset="-122"/>
              </a:rPr>
              <a:pPr/>
              <a:t>33</a:t>
            </a:fld>
            <a:endParaRPr lang="en-US" altLang="zh-CN">
              <a:ea typeface="宋体" charset="-122"/>
            </a:endParaRPr>
          </a:p>
        </p:txBody>
      </p:sp>
      <p:sp>
        <p:nvSpPr>
          <p:cNvPr id="381955" name="Rectangle 2"/>
          <p:cNvSpPr>
            <a:spLocks noGrp="1" noRot="1" noChangeAspect="1" noChangeArrowheads="1" noTextEdit="1"/>
          </p:cNvSpPr>
          <p:nvPr>
            <p:ph type="sldImg"/>
          </p:nvPr>
        </p:nvSpPr>
        <p:spPr>
          <a:ln/>
        </p:spPr>
      </p:sp>
      <p:sp>
        <p:nvSpPr>
          <p:cNvPr id="38195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176212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7"/>
          <p:cNvSpPr>
            <a:spLocks noGrp="1" noChangeArrowheads="1"/>
          </p:cNvSpPr>
          <p:nvPr>
            <p:ph type="sldNum" sz="quarter" idx="5"/>
          </p:nvPr>
        </p:nvSpPr>
        <p:spPr>
          <a:noFill/>
        </p:spPr>
        <p:txBody>
          <a:bodyPr/>
          <a:lstStyle/>
          <a:p>
            <a:fld id="{9A57FD35-8623-4338-B516-7CC5B4440468}" type="slidenum">
              <a:rPr lang="en-US" altLang="zh-CN" smtClean="0">
                <a:ea typeface="宋体" charset="-122"/>
              </a:rPr>
              <a:pPr/>
              <a:t>111</a:t>
            </a:fld>
            <a:endParaRPr lang="en-US" altLang="zh-CN">
              <a:ea typeface="宋体" charset="-122"/>
            </a:endParaRPr>
          </a:p>
        </p:txBody>
      </p:sp>
      <p:sp>
        <p:nvSpPr>
          <p:cNvPr id="465923" name="Rectangle 2"/>
          <p:cNvSpPr>
            <a:spLocks noGrp="1" noRot="1" noChangeAspect="1" noChangeArrowheads="1" noTextEdit="1"/>
          </p:cNvSpPr>
          <p:nvPr>
            <p:ph type="sldImg"/>
          </p:nvPr>
        </p:nvSpPr>
        <p:spPr>
          <a:ln/>
        </p:spPr>
      </p:sp>
      <p:sp>
        <p:nvSpPr>
          <p:cNvPr id="46592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941776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7"/>
          <p:cNvSpPr>
            <a:spLocks noGrp="1" noChangeArrowheads="1"/>
          </p:cNvSpPr>
          <p:nvPr>
            <p:ph type="sldNum" sz="quarter" idx="5"/>
          </p:nvPr>
        </p:nvSpPr>
        <p:spPr>
          <a:noFill/>
        </p:spPr>
        <p:txBody>
          <a:bodyPr/>
          <a:lstStyle/>
          <a:p>
            <a:fld id="{85206C83-603B-42FE-8E09-9F8CBFD01C2D}" type="slidenum">
              <a:rPr lang="en-US" altLang="zh-CN" smtClean="0">
                <a:ea typeface="宋体" charset="-122"/>
              </a:rPr>
              <a:pPr/>
              <a:t>112</a:t>
            </a:fld>
            <a:endParaRPr lang="en-US" altLang="zh-CN">
              <a:ea typeface="宋体" charset="-122"/>
            </a:endParaRPr>
          </a:p>
        </p:txBody>
      </p:sp>
      <p:sp>
        <p:nvSpPr>
          <p:cNvPr id="467971" name="Rectangle 2"/>
          <p:cNvSpPr>
            <a:spLocks noGrp="1" noRot="1" noChangeAspect="1" noChangeArrowheads="1" noTextEdit="1"/>
          </p:cNvSpPr>
          <p:nvPr>
            <p:ph type="sldImg"/>
          </p:nvPr>
        </p:nvSpPr>
        <p:spPr>
          <a:ln/>
        </p:spPr>
      </p:sp>
      <p:sp>
        <p:nvSpPr>
          <p:cNvPr id="46797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836515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7"/>
          <p:cNvSpPr>
            <a:spLocks noGrp="1" noChangeArrowheads="1"/>
          </p:cNvSpPr>
          <p:nvPr>
            <p:ph type="sldNum" sz="quarter" idx="5"/>
          </p:nvPr>
        </p:nvSpPr>
        <p:spPr>
          <a:noFill/>
        </p:spPr>
        <p:txBody>
          <a:bodyPr/>
          <a:lstStyle/>
          <a:p>
            <a:fld id="{E25DF03C-7959-45AA-99AC-7A190BB3FDC6}" type="slidenum">
              <a:rPr lang="en-US" altLang="zh-CN" smtClean="0">
                <a:ea typeface="宋体" charset="-122"/>
              </a:rPr>
              <a:pPr/>
              <a:t>114</a:t>
            </a:fld>
            <a:endParaRPr lang="en-US" altLang="zh-CN">
              <a:ea typeface="宋体" charset="-122"/>
            </a:endParaRPr>
          </a:p>
        </p:txBody>
      </p:sp>
      <p:sp>
        <p:nvSpPr>
          <p:cNvPr id="471043" name="Rectangle 2"/>
          <p:cNvSpPr>
            <a:spLocks noGrp="1" noRot="1" noChangeAspect="1" noChangeArrowheads="1" noTextEdit="1"/>
          </p:cNvSpPr>
          <p:nvPr>
            <p:ph type="sldImg"/>
          </p:nvPr>
        </p:nvSpPr>
        <p:spPr>
          <a:ln/>
        </p:spPr>
      </p:sp>
      <p:sp>
        <p:nvSpPr>
          <p:cNvPr id="47104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832256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a:noFill/>
        </p:spPr>
        <p:txBody>
          <a:bodyPr/>
          <a:lstStyle/>
          <a:p>
            <a:fld id="{1A8332F3-CA78-4CCE-BA38-1B3157B4BD4F}" type="slidenum">
              <a:rPr lang="en-US" altLang="zh-CN" smtClean="0">
                <a:ea typeface="宋体" charset="-122"/>
              </a:rPr>
              <a:pPr/>
              <a:t>115</a:t>
            </a:fld>
            <a:endParaRPr lang="en-US" altLang="zh-CN">
              <a:ea typeface="宋体" charset="-122"/>
            </a:endParaRPr>
          </a:p>
        </p:txBody>
      </p:sp>
      <p:sp>
        <p:nvSpPr>
          <p:cNvPr id="470019" name="Rectangle 2"/>
          <p:cNvSpPr>
            <a:spLocks noGrp="1" noRot="1" noChangeAspect="1" noChangeArrowheads="1" noTextEdit="1"/>
          </p:cNvSpPr>
          <p:nvPr>
            <p:ph type="sldImg"/>
          </p:nvPr>
        </p:nvSpPr>
        <p:spPr>
          <a:ln/>
        </p:spPr>
      </p:sp>
      <p:sp>
        <p:nvSpPr>
          <p:cNvPr id="47002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022637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7"/>
          <p:cNvSpPr>
            <a:spLocks noGrp="1" noChangeArrowheads="1"/>
          </p:cNvSpPr>
          <p:nvPr>
            <p:ph type="sldNum" sz="quarter" idx="5"/>
          </p:nvPr>
        </p:nvSpPr>
        <p:spPr>
          <a:noFill/>
        </p:spPr>
        <p:txBody>
          <a:bodyPr/>
          <a:lstStyle/>
          <a:p>
            <a:fld id="{963101CD-F082-4140-81AF-CEA1E2810012}" type="slidenum">
              <a:rPr lang="en-US" altLang="zh-CN" smtClean="0">
                <a:ea typeface="宋体" charset="-122"/>
              </a:rPr>
              <a:pPr/>
              <a:t>120</a:t>
            </a:fld>
            <a:endParaRPr lang="en-US" altLang="zh-CN">
              <a:ea typeface="宋体" charset="-122"/>
            </a:endParaRPr>
          </a:p>
        </p:txBody>
      </p:sp>
      <p:sp>
        <p:nvSpPr>
          <p:cNvPr id="449539" name="Rectangle 2"/>
          <p:cNvSpPr>
            <a:spLocks noGrp="1" noRot="1" noChangeAspect="1" noChangeArrowheads="1" noTextEdit="1"/>
          </p:cNvSpPr>
          <p:nvPr>
            <p:ph type="sldImg"/>
          </p:nvPr>
        </p:nvSpPr>
        <p:spPr>
          <a:ln/>
        </p:spPr>
      </p:sp>
      <p:sp>
        <p:nvSpPr>
          <p:cNvPr id="44954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831559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7"/>
          <p:cNvSpPr>
            <a:spLocks noGrp="1" noChangeArrowheads="1"/>
          </p:cNvSpPr>
          <p:nvPr>
            <p:ph type="sldNum" sz="quarter" idx="5"/>
          </p:nvPr>
        </p:nvSpPr>
        <p:spPr>
          <a:noFill/>
        </p:spPr>
        <p:txBody>
          <a:bodyPr/>
          <a:lstStyle/>
          <a:p>
            <a:fld id="{F1DC7FC6-7D5F-4614-84A5-F125760A2400}" type="slidenum">
              <a:rPr lang="en-US" altLang="zh-CN" smtClean="0">
                <a:ea typeface="宋体" charset="-122"/>
              </a:rPr>
              <a:pPr/>
              <a:t>121</a:t>
            </a:fld>
            <a:endParaRPr lang="en-US" altLang="zh-CN">
              <a:ea typeface="宋体" charset="-122"/>
            </a:endParaRPr>
          </a:p>
        </p:txBody>
      </p:sp>
      <p:sp>
        <p:nvSpPr>
          <p:cNvPr id="474115" name="Rectangle 2"/>
          <p:cNvSpPr>
            <a:spLocks noGrp="1" noRot="1" noChangeAspect="1" noChangeArrowheads="1" noTextEdit="1"/>
          </p:cNvSpPr>
          <p:nvPr>
            <p:ph type="sldImg"/>
          </p:nvPr>
        </p:nvSpPr>
        <p:spPr>
          <a:ln/>
        </p:spPr>
      </p:sp>
      <p:sp>
        <p:nvSpPr>
          <p:cNvPr id="47411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3727346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7"/>
          <p:cNvSpPr>
            <a:spLocks noGrp="1" noChangeArrowheads="1"/>
          </p:cNvSpPr>
          <p:nvPr>
            <p:ph type="sldNum" sz="quarter" idx="5"/>
          </p:nvPr>
        </p:nvSpPr>
        <p:spPr>
          <a:noFill/>
        </p:spPr>
        <p:txBody>
          <a:bodyPr/>
          <a:lstStyle/>
          <a:p>
            <a:fld id="{9DD31863-98CB-47D0-B58F-CF3D9FEE2676}" type="slidenum">
              <a:rPr lang="en-US" altLang="zh-CN" smtClean="0">
                <a:ea typeface="宋体" charset="-122"/>
              </a:rPr>
              <a:pPr/>
              <a:t>125</a:t>
            </a:fld>
            <a:endParaRPr lang="en-US" altLang="zh-CN">
              <a:ea typeface="宋体" charset="-122"/>
            </a:endParaRPr>
          </a:p>
        </p:txBody>
      </p:sp>
      <p:sp>
        <p:nvSpPr>
          <p:cNvPr id="479235" name="Rectangle 2"/>
          <p:cNvSpPr>
            <a:spLocks noGrp="1" noRot="1" noChangeAspect="1" noChangeArrowheads="1" noTextEdit="1"/>
          </p:cNvSpPr>
          <p:nvPr>
            <p:ph type="sldImg"/>
          </p:nvPr>
        </p:nvSpPr>
        <p:spPr>
          <a:ln/>
        </p:spPr>
      </p:sp>
      <p:sp>
        <p:nvSpPr>
          <p:cNvPr id="47923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74853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a:noFill/>
        </p:spPr>
        <p:txBody>
          <a:bodyPr/>
          <a:lstStyle/>
          <a:p>
            <a:fld id="{B0E7D335-3E29-4E63-BB23-17DF263A41EF}" type="slidenum">
              <a:rPr lang="en-US" altLang="zh-CN" smtClean="0">
                <a:ea typeface="宋体" charset="-122"/>
              </a:rPr>
              <a:pPr/>
              <a:t>126</a:t>
            </a:fld>
            <a:endParaRPr lang="en-US" altLang="zh-CN">
              <a:ea typeface="宋体" charset="-122"/>
            </a:endParaRPr>
          </a:p>
        </p:txBody>
      </p:sp>
      <p:sp>
        <p:nvSpPr>
          <p:cNvPr id="480259" name="Rectangle 2"/>
          <p:cNvSpPr>
            <a:spLocks noGrp="1" noRot="1" noChangeAspect="1" noChangeArrowheads="1" noTextEdit="1"/>
          </p:cNvSpPr>
          <p:nvPr>
            <p:ph type="sldImg"/>
          </p:nvPr>
        </p:nvSpPr>
        <p:spPr>
          <a:ln/>
        </p:spPr>
      </p:sp>
      <p:sp>
        <p:nvSpPr>
          <p:cNvPr id="48026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8531982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7"/>
          <p:cNvSpPr>
            <a:spLocks noGrp="1" noChangeArrowheads="1"/>
          </p:cNvSpPr>
          <p:nvPr>
            <p:ph type="sldNum" sz="quarter" idx="5"/>
          </p:nvPr>
        </p:nvSpPr>
        <p:spPr>
          <a:noFill/>
        </p:spPr>
        <p:txBody>
          <a:bodyPr/>
          <a:lstStyle/>
          <a:p>
            <a:fld id="{EAD2612F-F2DE-4A92-B8AB-2286D4BB5014}" type="slidenum">
              <a:rPr lang="en-US" altLang="zh-CN" smtClean="0">
                <a:ea typeface="宋体" charset="-122"/>
              </a:rPr>
              <a:pPr/>
              <a:t>127</a:t>
            </a:fld>
            <a:endParaRPr lang="en-US" altLang="zh-CN">
              <a:ea typeface="宋体" charset="-122"/>
            </a:endParaRPr>
          </a:p>
        </p:txBody>
      </p:sp>
      <p:sp>
        <p:nvSpPr>
          <p:cNvPr id="481283" name="Rectangle 2"/>
          <p:cNvSpPr>
            <a:spLocks noGrp="1" noRot="1" noChangeAspect="1" noChangeArrowheads="1" noTextEdit="1"/>
          </p:cNvSpPr>
          <p:nvPr>
            <p:ph type="sldImg"/>
          </p:nvPr>
        </p:nvSpPr>
        <p:spPr>
          <a:ln/>
        </p:spPr>
      </p:sp>
      <p:sp>
        <p:nvSpPr>
          <p:cNvPr id="48128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827990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7"/>
          <p:cNvSpPr>
            <a:spLocks noGrp="1" noChangeArrowheads="1"/>
          </p:cNvSpPr>
          <p:nvPr>
            <p:ph type="sldNum" sz="quarter" idx="5"/>
          </p:nvPr>
        </p:nvSpPr>
        <p:spPr>
          <a:noFill/>
        </p:spPr>
        <p:txBody>
          <a:bodyPr/>
          <a:lstStyle/>
          <a:p>
            <a:fld id="{0D3304D9-CA7E-42C5-85A3-CF91C02C84C0}" type="slidenum">
              <a:rPr lang="en-US" altLang="zh-CN" smtClean="0">
                <a:ea typeface="宋体" charset="-122"/>
              </a:rPr>
              <a:pPr/>
              <a:t>129</a:t>
            </a:fld>
            <a:endParaRPr lang="en-US" altLang="zh-CN">
              <a:ea typeface="宋体" charset="-122"/>
            </a:endParaRPr>
          </a:p>
        </p:txBody>
      </p:sp>
      <p:sp>
        <p:nvSpPr>
          <p:cNvPr id="484355" name="Rectangle 2"/>
          <p:cNvSpPr>
            <a:spLocks noGrp="1" noRot="1" noChangeAspect="1" noChangeArrowheads="1" noTextEdit="1"/>
          </p:cNvSpPr>
          <p:nvPr>
            <p:ph type="sldImg"/>
          </p:nvPr>
        </p:nvSpPr>
        <p:spPr>
          <a:ln/>
        </p:spPr>
      </p:sp>
      <p:sp>
        <p:nvSpPr>
          <p:cNvPr id="48435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527870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a:spLocks noGrp="1" noChangeArrowheads="1"/>
          </p:cNvSpPr>
          <p:nvPr>
            <p:ph type="sldNum" sz="quarter" idx="5"/>
          </p:nvPr>
        </p:nvSpPr>
        <p:spPr>
          <a:noFill/>
        </p:spPr>
        <p:txBody>
          <a:bodyPr/>
          <a:lstStyle/>
          <a:p>
            <a:fld id="{003ADBD8-5BE2-4668-8C41-DA62C6C86D42}" type="slidenum">
              <a:rPr lang="en-US" altLang="zh-CN" smtClean="0">
                <a:ea typeface="宋体" charset="-122"/>
              </a:rPr>
              <a:pPr/>
              <a:t>34</a:t>
            </a:fld>
            <a:endParaRPr lang="en-US" altLang="zh-CN">
              <a:ea typeface="宋体" charset="-122"/>
            </a:endParaRPr>
          </a:p>
        </p:txBody>
      </p:sp>
      <p:sp>
        <p:nvSpPr>
          <p:cNvPr id="384003" name="Rectangle 2"/>
          <p:cNvSpPr>
            <a:spLocks noGrp="1" noRot="1" noChangeAspect="1" noChangeArrowheads="1" noTextEdit="1"/>
          </p:cNvSpPr>
          <p:nvPr>
            <p:ph type="sldImg"/>
          </p:nvPr>
        </p:nvSpPr>
        <p:spPr>
          <a:ln/>
        </p:spPr>
      </p:sp>
      <p:sp>
        <p:nvSpPr>
          <p:cNvPr id="38400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2911241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7"/>
          <p:cNvSpPr>
            <a:spLocks noGrp="1" noChangeArrowheads="1"/>
          </p:cNvSpPr>
          <p:nvPr>
            <p:ph type="sldNum" sz="quarter" idx="5"/>
          </p:nvPr>
        </p:nvSpPr>
        <p:spPr>
          <a:noFill/>
        </p:spPr>
        <p:txBody>
          <a:bodyPr/>
          <a:lstStyle/>
          <a:p>
            <a:fld id="{C6448F55-4D99-453E-8422-62E057A9446D}" type="slidenum">
              <a:rPr lang="en-US" altLang="zh-CN" smtClean="0">
                <a:ea typeface="宋体" charset="-122"/>
              </a:rPr>
              <a:pPr/>
              <a:t>130</a:t>
            </a:fld>
            <a:endParaRPr lang="en-US" altLang="zh-CN">
              <a:ea typeface="宋体" charset="-122"/>
            </a:endParaRPr>
          </a:p>
        </p:txBody>
      </p:sp>
      <p:sp>
        <p:nvSpPr>
          <p:cNvPr id="485379" name="Rectangle 2"/>
          <p:cNvSpPr>
            <a:spLocks noGrp="1" noRot="1" noChangeAspect="1" noChangeArrowheads="1" noTextEdit="1"/>
          </p:cNvSpPr>
          <p:nvPr>
            <p:ph type="sldImg"/>
          </p:nvPr>
        </p:nvSpPr>
        <p:spPr>
          <a:ln/>
        </p:spPr>
      </p:sp>
      <p:sp>
        <p:nvSpPr>
          <p:cNvPr id="48538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386481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7"/>
          <p:cNvSpPr>
            <a:spLocks noGrp="1" noChangeArrowheads="1"/>
          </p:cNvSpPr>
          <p:nvPr>
            <p:ph type="sldNum" sz="quarter" idx="5"/>
          </p:nvPr>
        </p:nvSpPr>
        <p:spPr>
          <a:noFill/>
        </p:spPr>
        <p:txBody>
          <a:bodyPr/>
          <a:lstStyle/>
          <a:p>
            <a:fld id="{C6448F55-4D99-453E-8422-62E057A9446D}" type="slidenum">
              <a:rPr lang="en-US" altLang="zh-CN" smtClean="0">
                <a:ea typeface="宋体" charset="-122"/>
              </a:rPr>
              <a:pPr/>
              <a:t>132</a:t>
            </a:fld>
            <a:endParaRPr lang="en-US" altLang="zh-CN">
              <a:ea typeface="宋体" charset="-122"/>
            </a:endParaRPr>
          </a:p>
        </p:txBody>
      </p:sp>
      <p:sp>
        <p:nvSpPr>
          <p:cNvPr id="485379" name="Rectangle 2"/>
          <p:cNvSpPr>
            <a:spLocks noGrp="1" noRot="1" noChangeAspect="1" noChangeArrowheads="1" noTextEdit="1"/>
          </p:cNvSpPr>
          <p:nvPr>
            <p:ph type="sldImg"/>
          </p:nvPr>
        </p:nvSpPr>
        <p:spPr>
          <a:ln/>
        </p:spPr>
      </p:sp>
      <p:sp>
        <p:nvSpPr>
          <p:cNvPr id="48538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581812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81C6E5BF-F6AA-43F9-B0A4-E874C72F6DF5}" type="slidenum">
              <a:rPr lang="en-US" altLang="zh-CN" smtClean="0">
                <a:ea typeface="宋体" charset="-122"/>
              </a:rPr>
              <a:pPr/>
              <a:t>142</a:t>
            </a:fld>
            <a:endParaRPr lang="en-US" altLang="zh-CN">
              <a:ea typeface="宋体" charset="-122"/>
            </a:endParaRPr>
          </a:p>
        </p:txBody>
      </p:sp>
      <p:sp>
        <p:nvSpPr>
          <p:cNvPr id="424963" name="Rectangle 2"/>
          <p:cNvSpPr>
            <a:spLocks noGrp="1" noRot="1" noChangeAspect="1" noChangeArrowheads="1" noTextEdit="1"/>
          </p:cNvSpPr>
          <p:nvPr>
            <p:ph type="sldImg"/>
          </p:nvPr>
        </p:nvSpPr>
        <p:spPr>
          <a:ln/>
        </p:spPr>
      </p:sp>
      <p:sp>
        <p:nvSpPr>
          <p:cNvPr id="42496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7747440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p>
            <a:fld id="{2CBD532A-1DD8-41DA-89B9-50FC0D795D04}" type="slidenum">
              <a:rPr lang="zh-CN" altLang="en-US" smtClean="0">
                <a:ea typeface="宋体" charset="-122"/>
              </a:rPr>
              <a:pPr/>
              <a:t>162</a:t>
            </a:fld>
            <a:endParaRPr lang="en-US" altLang="zh-CN">
              <a:ea typeface="宋体" charset="-122"/>
            </a:endParaRPr>
          </a:p>
        </p:txBody>
      </p:sp>
      <p:sp>
        <p:nvSpPr>
          <p:cNvPr id="342019" name="Rectangle 2"/>
          <p:cNvSpPr>
            <a:spLocks noGrp="1" noRot="1" noChangeAspect="1" noChangeArrowheads="1" noTextEdit="1"/>
          </p:cNvSpPr>
          <p:nvPr>
            <p:ph type="sldImg"/>
          </p:nvPr>
        </p:nvSpPr>
        <p:spPr>
          <a:ln/>
        </p:spPr>
      </p:sp>
      <p:sp>
        <p:nvSpPr>
          <p:cNvPr id="342020" name="Rectangle 3"/>
          <p:cNvSpPr>
            <a:spLocks noGrp="1" noChangeArrowheads="1"/>
          </p:cNvSpPr>
          <p:nvPr>
            <p:ph type="body" idx="1"/>
          </p:nvPr>
        </p:nvSpPr>
        <p:spPr>
          <a:noFill/>
          <a:ln/>
        </p:spPr>
        <p:txBody>
          <a:bodyPr/>
          <a:lstStyle/>
          <a:p>
            <a:endParaRPr lang="zh-CN" altLang="en-US">
              <a:ea typeface="宋体" charset="-122"/>
            </a:endParaRPr>
          </a:p>
        </p:txBody>
      </p:sp>
    </p:spTree>
    <p:extLst>
      <p:ext uri="{BB962C8B-B14F-4D97-AF65-F5344CB8AC3E}">
        <p14:creationId xmlns:p14="http://schemas.microsoft.com/office/powerpoint/2010/main" val="2853585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38E0C04E-4B19-44BB-992D-27752AC2E37F}" type="slidenum">
              <a:rPr lang="en-US" altLang="zh-CN" smtClean="0">
                <a:ea typeface="宋体" charset="-122"/>
              </a:rPr>
              <a:pPr/>
              <a:t>164</a:t>
            </a:fld>
            <a:endParaRPr lang="en-US" altLang="zh-CN">
              <a:ea typeface="宋体" charset="-122"/>
            </a:endParaRPr>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58383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263DEC76-21E2-4625-8E00-6AC37C733AF2}" type="slidenum">
              <a:rPr lang="en-US" altLang="zh-CN" smtClean="0">
                <a:ea typeface="宋体" charset="-122"/>
              </a:rPr>
              <a:pPr/>
              <a:t>165</a:t>
            </a:fld>
            <a:endParaRPr lang="en-US" altLang="zh-CN">
              <a:ea typeface="宋体" charset="-122"/>
            </a:endParaRPr>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339778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p:spPr>
        <p:txBody>
          <a:bodyPr/>
          <a:lstStyle/>
          <a:p>
            <a:fld id="{FBECB2A3-499B-4AC8-988E-17500041D757}" type="slidenum">
              <a:rPr lang="zh-CN" altLang="en-US" smtClean="0">
                <a:ea typeface="宋体" charset="-122"/>
              </a:rPr>
              <a:pPr/>
              <a:t>168</a:t>
            </a:fld>
            <a:endParaRPr lang="en-US" altLang="zh-CN">
              <a:ea typeface="宋体" charset="-122"/>
            </a:endParaRPr>
          </a:p>
        </p:txBody>
      </p:sp>
      <p:sp>
        <p:nvSpPr>
          <p:cNvPr id="346115" name="Rectangle 2"/>
          <p:cNvSpPr>
            <a:spLocks noGrp="1" noRot="1" noChangeAspect="1" noChangeArrowheads="1" noTextEdit="1"/>
          </p:cNvSpPr>
          <p:nvPr>
            <p:ph type="sldImg"/>
          </p:nvPr>
        </p:nvSpPr>
        <p:spPr>
          <a:ln/>
        </p:spPr>
      </p:sp>
      <p:sp>
        <p:nvSpPr>
          <p:cNvPr id="346116" name="Rectangle 3"/>
          <p:cNvSpPr>
            <a:spLocks noGrp="1" noChangeArrowheads="1"/>
          </p:cNvSpPr>
          <p:nvPr>
            <p:ph type="body" idx="1"/>
          </p:nvPr>
        </p:nvSpPr>
        <p:spPr>
          <a:noFill/>
          <a:ln/>
        </p:spPr>
        <p:txBody>
          <a:bodyPr/>
          <a:lstStyle/>
          <a:p>
            <a:endParaRPr lang="zh-CN" altLang="en-US">
              <a:ea typeface="宋体" charset="-122"/>
            </a:endParaRPr>
          </a:p>
        </p:txBody>
      </p:sp>
    </p:spTree>
    <p:extLst>
      <p:ext uri="{BB962C8B-B14F-4D97-AF65-F5344CB8AC3E}">
        <p14:creationId xmlns:p14="http://schemas.microsoft.com/office/powerpoint/2010/main" val="920890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23307A0E-0AD8-4315-BAB6-5765F5751668}" type="slidenum">
              <a:rPr lang="zh-CN" altLang="en-US" smtClean="0">
                <a:ea typeface="宋体" charset="-122"/>
              </a:rPr>
              <a:pPr/>
              <a:t>169</a:t>
            </a:fld>
            <a:endParaRPr lang="en-US" altLang="zh-CN">
              <a:ea typeface="宋体" charset="-122"/>
            </a:endParaRPr>
          </a:p>
        </p:txBody>
      </p:sp>
      <p:sp>
        <p:nvSpPr>
          <p:cNvPr id="347139" name="Rectangle 2"/>
          <p:cNvSpPr>
            <a:spLocks noGrp="1" noRot="1" noChangeAspect="1" noChangeArrowheads="1" noTextEdit="1"/>
          </p:cNvSpPr>
          <p:nvPr>
            <p:ph type="sldImg"/>
          </p:nvPr>
        </p:nvSpPr>
        <p:spPr>
          <a:ln/>
        </p:spPr>
      </p:sp>
      <p:sp>
        <p:nvSpPr>
          <p:cNvPr id="347140" name="Rectangle 3"/>
          <p:cNvSpPr>
            <a:spLocks noGrp="1" noChangeArrowheads="1"/>
          </p:cNvSpPr>
          <p:nvPr>
            <p:ph type="body" idx="1"/>
          </p:nvPr>
        </p:nvSpPr>
        <p:spPr>
          <a:noFill/>
          <a:ln/>
        </p:spPr>
        <p:txBody>
          <a:bodyPr/>
          <a:lstStyle/>
          <a:p>
            <a:endParaRPr lang="zh-CN" altLang="en-US">
              <a:ea typeface="宋体" charset="-122"/>
            </a:endParaRPr>
          </a:p>
        </p:txBody>
      </p:sp>
    </p:spTree>
    <p:extLst>
      <p:ext uri="{BB962C8B-B14F-4D97-AF65-F5344CB8AC3E}">
        <p14:creationId xmlns:p14="http://schemas.microsoft.com/office/powerpoint/2010/main" val="34582246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p>
            <a:fld id="{4857D178-4EF2-4477-828F-B7EB4662B23C}" type="slidenum">
              <a:rPr lang="en-US" altLang="zh-CN" smtClean="0">
                <a:ea typeface="宋体" charset="-122"/>
              </a:rPr>
              <a:pPr/>
              <a:t>170</a:t>
            </a:fld>
            <a:endParaRPr lang="en-US" altLang="zh-CN">
              <a:ea typeface="宋体" charset="-122"/>
            </a:endParaRPr>
          </a:p>
        </p:txBody>
      </p:sp>
      <p:sp>
        <p:nvSpPr>
          <p:cNvPr id="348163" name="Rectangle 2"/>
          <p:cNvSpPr>
            <a:spLocks noGrp="1" noRot="1" noChangeAspect="1" noChangeArrowheads="1" noTextEdit="1"/>
          </p:cNvSpPr>
          <p:nvPr>
            <p:ph type="sldImg"/>
          </p:nvPr>
        </p:nvSpPr>
        <p:spPr>
          <a:ln/>
        </p:spPr>
      </p:sp>
      <p:sp>
        <p:nvSpPr>
          <p:cNvPr id="34816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968046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0AF5041B-7AC1-47E2-9333-37A61F449E48}" type="slidenum">
              <a:rPr lang="en-US" altLang="zh-CN" smtClean="0">
                <a:ea typeface="宋体" charset="-122"/>
              </a:rPr>
              <a:pPr/>
              <a:t>184</a:t>
            </a:fld>
            <a:endParaRPr lang="en-US" altLang="zh-CN">
              <a:ea typeface="宋体" charset="-122"/>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53483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a:spLocks noGrp="1" noChangeArrowheads="1"/>
          </p:cNvSpPr>
          <p:nvPr>
            <p:ph type="sldNum" sz="quarter" idx="5"/>
          </p:nvPr>
        </p:nvSpPr>
        <p:spPr>
          <a:noFill/>
        </p:spPr>
        <p:txBody>
          <a:bodyPr/>
          <a:lstStyle/>
          <a:p>
            <a:fld id="{E6526DEF-9681-4ED4-B680-0E8327D4FC30}" type="slidenum">
              <a:rPr lang="en-US" altLang="zh-CN" smtClean="0">
                <a:ea typeface="宋体" charset="-122"/>
              </a:rPr>
              <a:pPr/>
              <a:t>35</a:t>
            </a:fld>
            <a:endParaRPr lang="en-US" altLang="zh-CN">
              <a:ea typeface="宋体" charset="-122"/>
            </a:endParaRPr>
          </a:p>
        </p:txBody>
      </p:sp>
      <p:sp>
        <p:nvSpPr>
          <p:cNvPr id="385027" name="Rectangle 2"/>
          <p:cNvSpPr>
            <a:spLocks noGrp="1" noRot="1" noChangeAspect="1" noChangeArrowheads="1" noTextEdit="1"/>
          </p:cNvSpPr>
          <p:nvPr>
            <p:ph type="sldImg"/>
          </p:nvPr>
        </p:nvSpPr>
        <p:spPr>
          <a:ln/>
        </p:spPr>
      </p:sp>
      <p:sp>
        <p:nvSpPr>
          <p:cNvPr id="38502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7215389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B7FAC1F9-303D-463F-B88F-5152C4D0D456}" type="slidenum">
              <a:rPr lang="en-US" altLang="zh-CN" smtClean="0">
                <a:ea typeface="宋体" charset="-122"/>
              </a:rPr>
              <a:pPr/>
              <a:t>187</a:t>
            </a:fld>
            <a:endParaRPr lang="en-US" altLang="zh-CN">
              <a:ea typeface="宋体" charset="-122"/>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5557798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26FFD1E9-143F-4E8C-B7CC-6B39BC8094F5}" type="slidenum">
              <a:rPr lang="en-US" altLang="zh-CN" smtClean="0">
                <a:ea typeface="宋体" charset="-122"/>
              </a:rPr>
              <a:pPr/>
              <a:t>190</a:t>
            </a:fld>
            <a:endParaRPr lang="en-US" altLang="zh-CN">
              <a:ea typeface="宋体" charset="-122"/>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8354182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7A8A5DF3-882F-4E40-9A53-1E7F36B0F1D0}" type="slidenum">
              <a:rPr lang="en-US" altLang="zh-CN" smtClean="0">
                <a:ea typeface="宋体" charset="-122"/>
              </a:rPr>
              <a:pPr/>
              <a:t>191</a:t>
            </a:fld>
            <a:endParaRPr lang="en-US" altLang="zh-CN">
              <a:ea typeface="宋体" charset="-122"/>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8248734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E8443EE8-8DFC-448B-9F73-FBE1F643011E}" type="slidenum">
              <a:rPr lang="en-US" altLang="zh-CN" smtClean="0">
                <a:ea typeface="宋体" charset="-122"/>
              </a:rPr>
              <a:pPr/>
              <a:t>192</a:t>
            </a:fld>
            <a:endParaRPr lang="en-US" altLang="zh-CN">
              <a:ea typeface="宋体" charset="-122"/>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830129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58264559-406C-4982-A866-519C889C3CF2}" type="slidenum">
              <a:rPr lang="en-US" altLang="zh-CN" smtClean="0">
                <a:ea typeface="宋体" charset="-122"/>
              </a:rPr>
              <a:pPr/>
              <a:t>193</a:t>
            </a:fld>
            <a:endParaRPr lang="en-US" altLang="zh-CN">
              <a:ea typeface="宋体" charset="-122"/>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0439306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F0BBE288-5C74-4397-B892-825D69B5B646}" type="slidenum">
              <a:rPr lang="en-US" altLang="zh-CN" smtClean="0">
                <a:ea typeface="宋体" charset="-122"/>
              </a:rPr>
              <a:pPr/>
              <a:t>194</a:t>
            </a:fld>
            <a:endParaRPr lang="en-US" altLang="zh-CN">
              <a:ea typeface="宋体" charset="-122"/>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386148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566D286-6F68-447C-B034-4205FD8D2E7B}" type="slidenum">
              <a:rPr lang="en-US" altLang="zh-CN" smtClean="0">
                <a:ea typeface="宋体" charset="-122"/>
              </a:rPr>
              <a:pPr/>
              <a:t>195</a:t>
            </a:fld>
            <a:endParaRPr lang="en-US" altLang="zh-CN">
              <a:ea typeface="宋体" charset="-122"/>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4591625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CA7759BF-0A63-46BE-9967-1A0141831E5F}" type="slidenum">
              <a:rPr lang="en-US" altLang="zh-CN" smtClean="0">
                <a:ea typeface="宋体" charset="-122"/>
              </a:rPr>
              <a:pPr/>
              <a:t>196</a:t>
            </a:fld>
            <a:endParaRPr lang="en-US" altLang="zh-CN">
              <a:ea typeface="宋体" charset="-122"/>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987011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D973431-8B84-4669-B259-FFB13D819AAD}" type="slidenum">
              <a:rPr lang="en-US" altLang="zh-CN" smtClean="0">
                <a:ea typeface="宋体" charset="-122"/>
              </a:rPr>
              <a:pPr/>
              <a:t>197</a:t>
            </a:fld>
            <a:endParaRPr lang="en-US" altLang="zh-CN">
              <a:ea typeface="宋体" charset="-122"/>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8946295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B1FA966-549F-4B27-B5C6-188799FE8D77}" type="slidenum">
              <a:rPr lang="en-US" altLang="zh-CN" smtClean="0">
                <a:ea typeface="宋体" charset="-122"/>
              </a:rPr>
              <a:pPr/>
              <a:t>198</a:t>
            </a:fld>
            <a:endParaRPr lang="en-US" altLang="zh-CN">
              <a:ea typeface="宋体" charset="-122"/>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60169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7"/>
          <p:cNvSpPr>
            <a:spLocks noGrp="1" noChangeArrowheads="1"/>
          </p:cNvSpPr>
          <p:nvPr>
            <p:ph type="sldNum" sz="quarter" idx="5"/>
          </p:nvPr>
        </p:nvSpPr>
        <p:spPr>
          <a:noFill/>
        </p:spPr>
        <p:txBody>
          <a:bodyPr/>
          <a:lstStyle/>
          <a:p>
            <a:fld id="{EE5DF527-9CBD-4AD9-824F-ECD2E27837C4}" type="slidenum">
              <a:rPr lang="en-US" altLang="zh-CN" smtClean="0">
                <a:ea typeface="宋体" charset="-122"/>
              </a:rPr>
              <a:pPr/>
              <a:t>36</a:t>
            </a:fld>
            <a:endParaRPr lang="en-US" altLang="zh-CN">
              <a:ea typeface="宋体" charset="-122"/>
            </a:endParaRPr>
          </a:p>
        </p:txBody>
      </p:sp>
      <p:sp>
        <p:nvSpPr>
          <p:cNvPr id="387075" name="Rectangle 2"/>
          <p:cNvSpPr>
            <a:spLocks noGrp="1" noRot="1" noChangeAspect="1" noChangeArrowheads="1" noTextEdit="1"/>
          </p:cNvSpPr>
          <p:nvPr>
            <p:ph type="sldImg"/>
          </p:nvPr>
        </p:nvSpPr>
        <p:spPr>
          <a:ln/>
        </p:spPr>
      </p:sp>
      <p:sp>
        <p:nvSpPr>
          <p:cNvPr id="38707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290027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DB3361A-7417-4E77-8E01-3C75B60E91B6}" type="slidenum">
              <a:rPr lang="en-US" altLang="zh-CN" smtClean="0">
                <a:ea typeface="宋体" charset="-122"/>
              </a:rPr>
              <a:pPr/>
              <a:t>199</a:t>
            </a:fld>
            <a:endParaRPr lang="en-US" altLang="zh-CN">
              <a:ea typeface="宋体" charset="-122"/>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20726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71B5F69-56B3-4582-87B1-089E04058BD7}" type="slidenum">
              <a:rPr lang="en-US" altLang="zh-CN" smtClean="0">
                <a:ea typeface="宋体" charset="-122"/>
              </a:rPr>
              <a:pPr/>
              <a:t>200</a:t>
            </a:fld>
            <a:endParaRPr lang="en-US" altLang="zh-CN">
              <a:ea typeface="宋体" charset="-122"/>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4089241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2EFB46BB-A8C0-4DA1-85DF-4EF33AA27B90}" type="slidenum">
              <a:rPr lang="en-US" altLang="zh-CN" smtClean="0">
                <a:ea typeface="宋体" charset="-122"/>
              </a:rPr>
              <a:pPr/>
              <a:t>202</a:t>
            </a:fld>
            <a:endParaRPr lang="en-US" altLang="zh-CN">
              <a:ea typeface="宋体" charset="-122"/>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6888345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3CB6343-1049-4412-AF58-261C72FF035C}" type="slidenum">
              <a:rPr lang="en-US" altLang="zh-CN" smtClean="0">
                <a:ea typeface="宋体" charset="-122"/>
              </a:rPr>
              <a:pPr/>
              <a:t>203</a:t>
            </a:fld>
            <a:endParaRPr lang="en-US" altLang="zh-CN">
              <a:ea typeface="宋体" charset="-122"/>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86901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DFF455A-DDE7-439F-8F3D-C232180B1314}" type="slidenum">
              <a:rPr lang="en-US" altLang="zh-CN" smtClean="0">
                <a:ea typeface="宋体" charset="-122"/>
              </a:rPr>
              <a:pPr/>
              <a:t>204</a:t>
            </a:fld>
            <a:endParaRPr lang="en-US" altLang="zh-CN">
              <a:ea typeface="宋体" charset="-122"/>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26579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p:spPr>
        <p:txBody>
          <a:bodyPr/>
          <a:lstStyle/>
          <a:p>
            <a:fld id="{397A8696-99A3-4A2D-86EB-DFE9C3E836C0}" type="slidenum">
              <a:rPr lang="en-US" altLang="zh-CN" smtClean="0">
                <a:ea typeface="宋体" charset="-122"/>
              </a:rPr>
              <a:pPr/>
              <a:t>38</a:t>
            </a:fld>
            <a:endParaRPr lang="en-US" altLang="zh-CN">
              <a:ea typeface="宋体" charset="-122"/>
            </a:endParaRPr>
          </a:p>
        </p:txBody>
      </p:sp>
      <p:sp>
        <p:nvSpPr>
          <p:cNvPr id="388099" name="Rectangle 2"/>
          <p:cNvSpPr>
            <a:spLocks noGrp="1" noRot="1" noChangeAspect="1" noChangeArrowheads="1" noTextEdit="1"/>
          </p:cNvSpPr>
          <p:nvPr>
            <p:ph type="sldImg"/>
          </p:nvPr>
        </p:nvSpPr>
        <p:spPr>
          <a:ln/>
        </p:spPr>
      </p:sp>
      <p:sp>
        <p:nvSpPr>
          <p:cNvPr id="38810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263279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noFill/>
        </p:spPr>
        <p:txBody>
          <a:bodyPr/>
          <a:lstStyle/>
          <a:p>
            <a:fld id="{07B40B0D-2E86-4E2F-BC49-4E2F5738FCD2}" type="slidenum">
              <a:rPr lang="en-US" altLang="zh-CN" smtClean="0">
                <a:ea typeface="宋体" charset="-122"/>
              </a:rPr>
              <a:pPr/>
              <a:t>39</a:t>
            </a:fld>
            <a:endParaRPr lang="en-US" altLang="zh-CN">
              <a:ea typeface="宋体" charset="-122"/>
            </a:endParaRPr>
          </a:p>
        </p:txBody>
      </p:sp>
      <p:sp>
        <p:nvSpPr>
          <p:cNvPr id="389123" name="Rectangle 2"/>
          <p:cNvSpPr>
            <a:spLocks noGrp="1" noRot="1" noChangeAspect="1" noChangeArrowheads="1" noTextEdit="1"/>
          </p:cNvSpPr>
          <p:nvPr>
            <p:ph type="sldImg"/>
          </p:nvPr>
        </p:nvSpPr>
        <p:spPr>
          <a:ln/>
        </p:spPr>
      </p:sp>
      <p:sp>
        <p:nvSpPr>
          <p:cNvPr id="389124"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259071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sz="3600" b="1">
                <a:latin typeface="隶书" pitchFamily="49" charset="-122"/>
                <a:ea typeface="隶书" pitchFamily="49"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4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A4011E4E-D6A5-4CBF-AE9C-EB752EB50AB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67B3618F-1105-4C43-955D-75BD41E32668}"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B969DB09-7CEF-4BE9-8F45-C302B7256ED1}"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sz="1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6251E08A-9318-4F89-BB5B-DF1BCCA1C26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DFC502A4-6B61-4BF7-91C5-751CD63B3E37}"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981200"/>
            <a:ext cx="3810000" cy="4114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7" name="灯片编号占位符 6"/>
          <p:cNvSpPr>
            <a:spLocks noGrp="1"/>
          </p:cNvSpPr>
          <p:nvPr>
            <p:ph type="sldNum" sz="quarter" idx="12"/>
          </p:nvPr>
        </p:nvSpPr>
        <p:spPr/>
        <p:txBody>
          <a:bodyPr/>
          <a:lstStyle>
            <a:lvl1pPr>
              <a:defRPr/>
            </a:lvl1pPr>
          </a:lstStyle>
          <a:p>
            <a:pPr>
              <a:defRPr/>
            </a:pPr>
            <a:fld id="{6BC95A5A-8A80-40EF-95EB-12F9C17CEA66}"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8" name="页脚占位符 7"/>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dirty="0"/>
          </a:p>
        </p:txBody>
      </p:sp>
      <p:sp>
        <p:nvSpPr>
          <p:cNvPr id="9" name="灯片编号占位符 8"/>
          <p:cNvSpPr>
            <a:spLocks noGrp="1"/>
          </p:cNvSpPr>
          <p:nvPr>
            <p:ph type="sldNum" sz="quarter" idx="12"/>
          </p:nvPr>
        </p:nvSpPr>
        <p:spPr/>
        <p:txBody>
          <a:bodyPr/>
          <a:lstStyle>
            <a:lvl1pPr>
              <a:defRPr/>
            </a:lvl1pPr>
          </a:lstStyle>
          <a:p>
            <a:pPr>
              <a:defRPr/>
            </a:pPr>
            <a:fld id="{BB55DE6F-BD6F-45F0-93BB-940F614BCD5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4" name="页脚占位符 3"/>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1C549907-AB9D-4F79-9112-327FBF76520A}"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3" name="页脚占位符 2"/>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D304940C-3653-494B-9D32-E381E79A2840}"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A0B275AC-48C5-4325-9333-FE0364537F1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zh-CN" altLang="en-US" dirty="0"/>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sz="1200" b="1">
                <a:solidFill>
                  <a:schemeClr val="tx1"/>
                </a:solidFill>
                <a:latin typeface="+mn-lt"/>
                <a:ea typeface="+mn-ea"/>
              </a:defRPr>
            </a:lvl1pPr>
          </a:lstStyle>
          <a:p>
            <a:pPr>
              <a:defRPr/>
            </a:pPr>
            <a:endParaRPr lang="zh-CN" altLang="en-US"/>
          </a:p>
          <a:p>
            <a:pPr>
              <a:defRPr/>
            </a:pPr>
            <a:r>
              <a:rPr lang="zh-CN" altLang="en-US"/>
              <a:t>《计算机网络》第1章 计算机网络概论</a:t>
            </a: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ED1B297E-3EF2-46A1-BDEC-4493058A95A5}"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21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613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latin typeface="+mn-lt"/>
                <a:ea typeface="+mn-ea"/>
              </a:defRPr>
            </a:lvl1pPr>
          </a:lstStyle>
          <a:p>
            <a:pPr fontAlgn="base">
              <a:spcBef>
                <a:spcPct val="0"/>
              </a:spcBef>
              <a:spcAft>
                <a:spcPct val="0"/>
              </a:spcAft>
              <a:defRPr/>
            </a:pPr>
            <a:endParaRPr kumimoji="1" lang="en-US" altLang="zh-CN">
              <a:solidFill>
                <a:srgbClr val="000000"/>
              </a:solidFill>
            </a:endParaRPr>
          </a:p>
        </p:txBody>
      </p:sp>
      <p:sp>
        <p:nvSpPr>
          <p:cNvPr id="176133" name="Rectangle 5"/>
          <p:cNvSpPr>
            <a:spLocks noGrp="1" noChangeArrowheads="1"/>
          </p:cNvSpPr>
          <p:nvPr>
            <p:ph type="ftr" sz="quarter" idx="3"/>
          </p:nvPr>
        </p:nvSpPr>
        <p:spPr bwMode="auto">
          <a:xfrm>
            <a:off x="611560" y="6400800"/>
            <a:ext cx="5334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chemeClr val="tx1"/>
                </a:solidFill>
                <a:latin typeface="+mn-lt"/>
                <a:ea typeface="+mn-ea"/>
              </a:defRPr>
            </a:lvl1pPr>
          </a:lstStyle>
          <a:p>
            <a:pPr fontAlgn="base">
              <a:spcBef>
                <a:spcPct val="0"/>
              </a:spcBef>
              <a:spcAft>
                <a:spcPct val="0"/>
              </a:spcAft>
              <a:defRPr/>
            </a:pPr>
            <a:endParaRPr kumimoji="1" lang="zh-CN" altLang="en-US" dirty="0">
              <a:solidFill>
                <a:srgbClr val="000000"/>
              </a:solidFill>
            </a:endParaRPr>
          </a:p>
          <a:p>
            <a:pPr fontAlgn="base">
              <a:spcBef>
                <a:spcPct val="0"/>
              </a:spcBef>
              <a:spcAft>
                <a:spcPct val="0"/>
              </a:spcAft>
              <a:defRPr/>
            </a:pPr>
            <a:r>
              <a:rPr kumimoji="1" lang="zh-CN" altLang="en-US" dirty="0">
                <a:solidFill>
                  <a:srgbClr val="000000"/>
                </a:solidFill>
              </a:rPr>
              <a:t>《计算机网络》第1章 计算机网络概论</a:t>
            </a:r>
            <a:endParaRPr kumimoji="1" lang="en-US" altLang="zh-CN" dirty="0">
              <a:solidFill>
                <a:srgbClr val="000000"/>
              </a:solidFill>
            </a:endParaRPr>
          </a:p>
        </p:txBody>
      </p:sp>
      <p:sp>
        <p:nvSpPr>
          <p:cNvPr id="176134" name="Rectangle 6"/>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latin typeface="+mn-lt"/>
                <a:ea typeface="+mn-ea"/>
              </a:defRPr>
            </a:lvl1pPr>
          </a:lstStyle>
          <a:p>
            <a:pPr fontAlgn="base">
              <a:spcBef>
                <a:spcPct val="0"/>
              </a:spcBef>
              <a:spcAft>
                <a:spcPct val="0"/>
              </a:spcAft>
              <a:defRPr/>
            </a:pPr>
            <a:fld id="{A337A659-19C8-4F43-8212-1D9ECD774A3C}" type="slidenum">
              <a:rPr kumimoji="1" lang="zh-CN" altLang="en-US">
                <a:solidFill>
                  <a:srgbClr val="000000"/>
                </a:solidFill>
              </a:rPr>
              <a:pPr fontAlgn="base">
                <a:spcBef>
                  <a:spcPct val="0"/>
                </a:spcBef>
                <a:spcAft>
                  <a:spcPct val="0"/>
                </a:spcAft>
                <a:defRPr/>
              </a:pPr>
              <a:t>‹#›</a:t>
            </a:fld>
            <a:endParaRPr kumimoji="1"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rtl="0" eaLnBrk="0" fontAlgn="base" hangingPunct="0">
        <a:spcBef>
          <a:spcPct val="0"/>
        </a:spcBef>
        <a:spcAft>
          <a:spcPct val="0"/>
        </a:spcAft>
        <a:defRPr kumimoji="1" sz="4400" b="1">
          <a:solidFill>
            <a:schemeClr val="accent2"/>
          </a:solidFill>
          <a:latin typeface="隶书" pitchFamily="49" charset="-122"/>
          <a:ea typeface="隶书" pitchFamily="49" charset="-122"/>
          <a:cs typeface="+mj-cs"/>
        </a:defRPr>
      </a:lvl1pPr>
      <a:lvl2pPr algn="ctr" rtl="0" eaLnBrk="0" fontAlgn="base" hangingPunct="0">
        <a:spcBef>
          <a:spcPct val="0"/>
        </a:spcBef>
        <a:spcAft>
          <a:spcPct val="0"/>
        </a:spcAft>
        <a:defRPr kumimoji="1" sz="4400" b="1">
          <a:solidFill>
            <a:schemeClr val="accent2"/>
          </a:solidFill>
          <a:latin typeface="Times New Roman" charset="0"/>
          <a:ea typeface="宋体" pitchFamily="2" charset="-122"/>
        </a:defRPr>
      </a:lvl2pPr>
      <a:lvl3pPr algn="ctr" rtl="0" eaLnBrk="0" fontAlgn="base" hangingPunct="0">
        <a:spcBef>
          <a:spcPct val="0"/>
        </a:spcBef>
        <a:spcAft>
          <a:spcPct val="0"/>
        </a:spcAft>
        <a:defRPr kumimoji="1" sz="4400" b="1">
          <a:solidFill>
            <a:schemeClr val="accent2"/>
          </a:solidFill>
          <a:latin typeface="Times New Roman" charset="0"/>
          <a:ea typeface="宋体" pitchFamily="2" charset="-122"/>
        </a:defRPr>
      </a:lvl3pPr>
      <a:lvl4pPr algn="ctr" rtl="0" eaLnBrk="0" fontAlgn="base" hangingPunct="0">
        <a:spcBef>
          <a:spcPct val="0"/>
        </a:spcBef>
        <a:spcAft>
          <a:spcPct val="0"/>
        </a:spcAft>
        <a:defRPr kumimoji="1" sz="4400" b="1">
          <a:solidFill>
            <a:schemeClr val="accent2"/>
          </a:solidFill>
          <a:latin typeface="Times New Roman" charset="0"/>
          <a:ea typeface="宋体" pitchFamily="2" charset="-122"/>
        </a:defRPr>
      </a:lvl4pPr>
      <a:lvl5pPr algn="ctr" rtl="0" eaLnBrk="0" fontAlgn="base" hangingPunct="0">
        <a:spcBef>
          <a:spcPct val="0"/>
        </a:spcBef>
        <a:spcAft>
          <a:spcPct val="0"/>
        </a:spcAft>
        <a:defRPr kumimoji="1" sz="4400" b="1">
          <a:solidFill>
            <a:schemeClr val="accent2"/>
          </a:solidFill>
          <a:latin typeface="Times New Roman" charset="0"/>
          <a:ea typeface="宋体" pitchFamily="2" charset="-122"/>
        </a:defRPr>
      </a:lvl5pPr>
      <a:lvl6pPr marL="457200" algn="ctr" rtl="0" fontAlgn="base">
        <a:spcBef>
          <a:spcPct val="0"/>
        </a:spcBef>
        <a:spcAft>
          <a:spcPct val="0"/>
        </a:spcAft>
        <a:defRPr kumimoji="1" sz="4400" b="1">
          <a:solidFill>
            <a:schemeClr val="accent2"/>
          </a:solidFill>
          <a:latin typeface="Times New Roman" charset="0"/>
          <a:ea typeface="宋体" pitchFamily="2" charset="-122"/>
        </a:defRPr>
      </a:lvl6pPr>
      <a:lvl7pPr marL="914400" algn="ctr" rtl="0" fontAlgn="base">
        <a:spcBef>
          <a:spcPct val="0"/>
        </a:spcBef>
        <a:spcAft>
          <a:spcPct val="0"/>
        </a:spcAft>
        <a:defRPr kumimoji="1" sz="4400" b="1">
          <a:solidFill>
            <a:schemeClr val="accent2"/>
          </a:solidFill>
          <a:latin typeface="Times New Roman" charset="0"/>
          <a:ea typeface="宋体" pitchFamily="2" charset="-122"/>
        </a:defRPr>
      </a:lvl7pPr>
      <a:lvl8pPr marL="1371600" algn="ctr" rtl="0" fontAlgn="base">
        <a:spcBef>
          <a:spcPct val="0"/>
        </a:spcBef>
        <a:spcAft>
          <a:spcPct val="0"/>
        </a:spcAft>
        <a:defRPr kumimoji="1" sz="4400" b="1">
          <a:solidFill>
            <a:schemeClr val="accent2"/>
          </a:solidFill>
          <a:latin typeface="Times New Roman" charset="0"/>
          <a:ea typeface="宋体" pitchFamily="2" charset="-122"/>
        </a:defRPr>
      </a:lvl8pPr>
      <a:lvl9pPr marL="1828800" algn="ctr" rtl="0" fontAlgn="base">
        <a:spcBef>
          <a:spcPct val="0"/>
        </a:spcBef>
        <a:spcAft>
          <a:spcPct val="0"/>
        </a:spcAft>
        <a:defRPr kumimoji="1" sz="4400" b="1">
          <a:solidFill>
            <a:schemeClr val="accent2"/>
          </a:solidFill>
          <a:latin typeface="Times New Roman" charset="0"/>
          <a:ea typeface="宋体" pitchFamily="2" charset="-122"/>
        </a:defRPr>
      </a:lvl9pPr>
    </p:titleStyle>
    <p:bodyStyle>
      <a:lvl1pPr marL="342900" indent="-342900" algn="l" rtl="0" eaLnBrk="0" fontAlgn="base" hangingPunct="0">
        <a:spcBef>
          <a:spcPct val="20000"/>
        </a:spcBef>
        <a:spcAft>
          <a:spcPts val="600"/>
        </a:spcAft>
        <a:buChar char="•"/>
        <a:defRPr kumimoji="1" sz="2400" b="1">
          <a:solidFill>
            <a:schemeClr val="tx1"/>
          </a:solidFill>
          <a:latin typeface="+mn-lt"/>
          <a:ea typeface="+mn-ea"/>
          <a:cs typeface="+mn-cs"/>
        </a:defRPr>
      </a:lvl1pPr>
      <a:lvl2pPr marL="742950" indent="-285750" algn="l" rtl="0" eaLnBrk="0" fontAlgn="base" hangingPunct="0">
        <a:spcBef>
          <a:spcPct val="20000"/>
        </a:spcBef>
        <a:spcAft>
          <a:spcPts val="600"/>
        </a:spcAft>
        <a:buChar char="–"/>
        <a:defRPr kumimoji="1" sz="2000" b="1">
          <a:solidFill>
            <a:schemeClr val="tx1"/>
          </a:solidFill>
          <a:latin typeface="+mn-lt"/>
          <a:ea typeface="+mn-ea"/>
        </a:defRPr>
      </a:lvl2pPr>
      <a:lvl3pPr marL="1143000" indent="-228600" algn="l" rtl="0" eaLnBrk="0" fontAlgn="base" hangingPunct="0">
        <a:spcBef>
          <a:spcPct val="20000"/>
        </a:spcBef>
        <a:spcAft>
          <a:spcPts val="600"/>
        </a:spcAft>
        <a:buChar char="•"/>
        <a:defRPr kumimoji="1" sz="1800" b="1">
          <a:solidFill>
            <a:schemeClr val="tx1"/>
          </a:solidFill>
          <a:latin typeface="+mn-lt"/>
          <a:ea typeface="+mn-ea"/>
        </a:defRPr>
      </a:lvl3pPr>
      <a:lvl4pPr marL="1600200" indent="-228600" algn="l" rtl="0" eaLnBrk="0" fontAlgn="base" hangingPunct="0">
        <a:spcBef>
          <a:spcPct val="20000"/>
        </a:spcBef>
        <a:spcAft>
          <a:spcPts val="600"/>
        </a:spcAft>
        <a:buChar char="–"/>
        <a:defRPr kumimoji="1" sz="1600" b="1">
          <a:solidFill>
            <a:schemeClr val="tx1"/>
          </a:solidFill>
          <a:latin typeface="+mn-lt"/>
          <a:ea typeface="+mn-ea"/>
        </a:defRPr>
      </a:lvl4pPr>
      <a:lvl5pPr marL="2057400" indent="-228600" algn="l" rtl="0" eaLnBrk="0" fontAlgn="base" hangingPunct="0">
        <a:spcBef>
          <a:spcPct val="20000"/>
        </a:spcBef>
        <a:spcAft>
          <a:spcPts val="600"/>
        </a:spcAft>
        <a:buChar char="»"/>
        <a:defRPr kumimoji="1" sz="14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8.jpeg"/><Relationship Id="rId4" Type="http://schemas.openxmlformats.org/officeDocument/2006/relationships/image" Target="../media/image44.emf"/></Relationships>
</file>

<file path=ppt/slides/_rels/slide13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jpeg"/><Relationship Id="rId4" Type="http://schemas.openxmlformats.org/officeDocument/2006/relationships/image" Target="../media/image11.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53.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image" Target="../media/image59.wmf"/><Relationship Id="rId4" Type="http://schemas.openxmlformats.org/officeDocument/2006/relationships/oleObject" Target="../embeddings/oleObject9.bin"/><Relationship Id="rId9" Type="http://schemas.openxmlformats.org/officeDocument/2006/relationships/oleObject" Target="../embeddings/oleObject12.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56.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4.bin"/><Relationship Id="rId5" Type="http://schemas.openxmlformats.org/officeDocument/2006/relationships/image" Target="../media/image60.wmf"/><Relationship Id="rId4" Type="http://schemas.openxmlformats.org/officeDocument/2006/relationships/oleObject" Target="../embeddings/oleObject13.bin"/></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57.xml"/><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60.wmf"/><Relationship Id="rId4" Type="http://schemas.openxmlformats.org/officeDocument/2006/relationships/oleObject" Target="../embeddings/oleObject17.bin"/></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8.jpeg"/><Relationship Id="rId4" Type="http://schemas.openxmlformats.org/officeDocument/2006/relationships/image" Target="../media/image74.emf"/></Relationships>
</file>

<file path=ppt/slides/_rels/slide18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jpeg"/><Relationship Id="rId4" Type="http://schemas.openxmlformats.org/officeDocument/2006/relationships/image" Target="../media/image14.emf"/></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0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8.jpeg"/><Relationship Id="rId4" Type="http://schemas.openxmlformats.org/officeDocument/2006/relationships/image" Target="../media/image77.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jpeg"/><Relationship Id="rId4" Type="http://schemas.openxmlformats.org/officeDocument/2006/relationships/image" Target="../media/image78.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80.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5.bin"/><Relationship Id="rId5" Type="http://schemas.openxmlformats.org/officeDocument/2006/relationships/image" Target="../media/image8.jpeg"/><Relationship Id="rId4" Type="http://schemas.openxmlformats.org/officeDocument/2006/relationships/image" Target="../media/image79.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82.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7.bin"/><Relationship Id="rId5" Type="http://schemas.openxmlformats.org/officeDocument/2006/relationships/image" Target="../media/image8.jpeg"/><Relationship Id="rId4" Type="http://schemas.openxmlformats.org/officeDocument/2006/relationships/image" Target="../media/image8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jpeg"/><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8.jpeg"/><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3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jpeg"/><Relationship Id="rId4" Type="http://schemas.openxmlformats.org/officeDocument/2006/relationships/image" Target="../media/image2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6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8.jpeg"/><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jpeg"/><Relationship Id="rId4" Type="http://schemas.openxmlformats.org/officeDocument/2006/relationships/image" Target="../media/image9.emf"/></Relationships>
</file>

<file path=ppt/slides/_rels/slide8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ctrTitle"/>
          </p:nvPr>
        </p:nvSpPr>
        <p:spPr/>
        <p:txBody>
          <a:bodyPr/>
          <a:lstStyle/>
          <a:p>
            <a:pPr eaLnBrk="1" hangingPunct="1">
              <a:defRPr/>
            </a:pPr>
            <a:br>
              <a:rPr lang="zh-CN" altLang="en-US" sz="2400" dirty="0">
                <a:solidFill>
                  <a:srgbClr val="000099"/>
                </a:solidFill>
                <a:effectLst>
                  <a:outerShdw blurRad="38100" dist="38100" dir="2700000" algn="tl">
                    <a:srgbClr val="C0C0C0"/>
                  </a:outerShdw>
                </a:effectLst>
                <a:latin typeface="华文新魏" pitchFamily="2" charset="-122"/>
                <a:ea typeface="华文新魏" pitchFamily="2" charset="-122"/>
              </a:rPr>
            </a:br>
            <a:r>
              <a:rPr lang="zh-CN" altLang="en-US" sz="6600" dirty="0">
                <a:effectLst>
                  <a:outerShdw blurRad="38100" dist="38100" dir="2700000" algn="tl">
                    <a:srgbClr val="C0C0C0"/>
                  </a:outerShdw>
                </a:effectLst>
                <a:latin typeface="华文新魏" pitchFamily="2" charset="-122"/>
                <a:ea typeface="华文新魏" pitchFamily="2" charset="-122"/>
              </a:rPr>
              <a:t>第</a:t>
            </a:r>
            <a:r>
              <a:rPr lang="en-US" altLang="zh-CN" sz="6600" dirty="0">
                <a:effectLst>
                  <a:outerShdw blurRad="38100" dist="38100" dir="2700000" algn="tl">
                    <a:srgbClr val="C0C0C0"/>
                  </a:outerShdw>
                </a:effectLst>
                <a:latin typeface="华文新魏" pitchFamily="2" charset="-122"/>
                <a:ea typeface="华文新魏" pitchFamily="2" charset="-122"/>
              </a:rPr>
              <a:t>5</a:t>
            </a:r>
            <a:r>
              <a:rPr lang="zh-CN" altLang="en-US" sz="6600" dirty="0">
                <a:effectLst>
                  <a:outerShdw blurRad="38100" dist="38100" dir="2700000" algn="tl">
                    <a:srgbClr val="C0C0C0"/>
                  </a:outerShdw>
                </a:effectLst>
                <a:latin typeface="华文新魏" pitchFamily="2" charset="-122"/>
                <a:ea typeface="华文新魏" pitchFamily="2" charset="-122"/>
              </a:rPr>
              <a:t>章  网络层</a:t>
            </a:r>
            <a:br>
              <a:rPr lang="zh-CN" altLang="en-US" sz="2400" b="0" dirty="0">
                <a:solidFill>
                  <a:srgbClr val="000099"/>
                </a:solidFill>
                <a:effectLst>
                  <a:outerShdw blurRad="38100" dist="38100" dir="2700000" algn="tl">
                    <a:srgbClr val="C0C0C0"/>
                  </a:outerShdw>
                </a:effectLst>
                <a:latin typeface="华文行楷" pitchFamily="2" charset="-122"/>
                <a:ea typeface="华文行楷" pitchFamily="2" charset="-122"/>
              </a:rPr>
            </a:br>
            <a:endParaRPr lang="zh-CN" altLang="en-US" sz="2400" b="0" dirty="0">
              <a:solidFill>
                <a:srgbClr val="000099"/>
              </a:solidFill>
              <a:effectLst>
                <a:outerShdw blurRad="38100" dist="38100" dir="2700000" algn="tl">
                  <a:srgbClr val="C0C0C0"/>
                </a:outerShdw>
              </a:effectLst>
              <a:latin typeface="华文行楷" pitchFamily="2" charset="-122"/>
              <a:ea typeface="华文行楷"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1143000"/>
          </a:xfrm>
        </p:spPr>
        <p:txBody>
          <a:bodyPr/>
          <a:lstStyle/>
          <a:p>
            <a:pPr algn="l" eaLnBrk="1" hangingPunct="1">
              <a:defRPr/>
            </a:pPr>
            <a:r>
              <a:rPr lang="en-US" altLang="zh-CN" sz="2800" u="sng" dirty="0">
                <a:latin typeface="+mn-lt"/>
                <a:ea typeface="华文新魏" pitchFamily="2" charset="-122"/>
              </a:rPr>
              <a:t>5.2.2  IPv4</a:t>
            </a:r>
            <a:r>
              <a:rPr lang="zh-CN" altLang="zh-CN" sz="2800" u="sng" dirty="0">
                <a:latin typeface="+mn-lt"/>
                <a:ea typeface="华文新魏" pitchFamily="2" charset="-122"/>
              </a:rPr>
              <a:t>分组格式</a:t>
            </a:r>
            <a:endParaRPr lang="zh-CN" altLang="en-US" sz="2800" u="sng" dirty="0">
              <a:latin typeface="+mn-lt"/>
              <a:ea typeface="华文新魏" pitchFamily="2" charset="-122"/>
            </a:endParaRPr>
          </a:p>
        </p:txBody>
      </p:sp>
      <p:sp>
        <p:nvSpPr>
          <p:cNvPr id="2253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F83DE02-9268-46AF-BE06-9E9744A4D750}" type="slidenum">
              <a:rPr lang="zh-CN" altLang="en-US">
                <a:solidFill>
                  <a:srgbClr val="000000"/>
                </a:solidFill>
              </a:rPr>
              <a:pPr>
                <a:defRPr/>
              </a:pPr>
              <a:t>10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611560" y="1196752"/>
            <a:ext cx="7920037" cy="475297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Line 2"/>
          <p:cNvSpPr>
            <a:spLocks noChangeShapeType="1"/>
          </p:cNvSpPr>
          <p:nvPr/>
        </p:nvSpPr>
        <p:spPr bwMode="auto">
          <a:xfrm>
            <a:off x="1647825" y="947738"/>
            <a:ext cx="6472238" cy="0"/>
          </a:xfrm>
          <a:prstGeom prst="line">
            <a:avLst/>
          </a:prstGeom>
          <a:noFill/>
          <a:ln w="9525">
            <a:solidFill>
              <a:schemeClr val="tx1"/>
            </a:solidFill>
            <a:round/>
            <a:headEnd/>
            <a:tailEnd/>
          </a:ln>
        </p:spPr>
        <p:txBody>
          <a:bodyPr/>
          <a:lstStyle/>
          <a:p>
            <a:endParaRPr lang="zh-CN" altLang="en-US"/>
          </a:p>
        </p:txBody>
      </p:sp>
      <p:pic>
        <p:nvPicPr>
          <p:cNvPr id="221187"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21188" name="Text Box 4"/>
          <p:cNvSpPr txBox="1">
            <a:spLocks noChangeArrowheads="1"/>
          </p:cNvSpPr>
          <p:nvPr/>
        </p:nvSpPr>
        <p:spPr bwMode="auto">
          <a:xfrm>
            <a:off x="6410325"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21189" name="Text Box 5"/>
          <p:cNvSpPr txBox="1">
            <a:spLocks noChangeArrowheads="1"/>
          </p:cNvSpPr>
          <p:nvPr/>
        </p:nvSpPr>
        <p:spPr bwMode="auto">
          <a:xfrm>
            <a:off x="2813050"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21190"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 name="Group 7"/>
          <p:cNvGrpSpPr>
            <a:grpSpLocks/>
          </p:cNvGrpSpPr>
          <p:nvPr/>
        </p:nvGrpSpPr>
        <p:grpSpPr bwMode="auto">
          <a:xfrm>
            <a:off x="709613" y="515938"/>
            <a:ext cx="1179512" cy="858837"/>
            <a:chOff x="4830" y="1752"/>
            <a:chExt cx="667" cy="477"/>
          </a:xfrm>
        </p:grpSpPr>
        <p:grpSp>
          <p:nvGrpSpPr>
            <p:cNvPr id="3" name="Group 8"/>
            <p:cNvGrpSpPr>
              <a:grpSpLocks/>
            </p:cNvGrpSpPr>
            <p:nvPr/>
          </p:nvGrpSpPr>
          <p:grpSpPr bwMode="auto">
            <a:xfrm>
              <a:off x="4830" y="1752"/>
              <a:ext cx="667" cy="477"/>
              <a:chOff x="2949" y="196"/>
              <a:chExt cx="941" cy="598"/>
            </a:xfrm>
          </p:grpSpPr>
          <p:sp>
            <p:nvSpPr>
              <p:cNvPr id="221320" name="Oval 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21"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22"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23"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24" name="Oval 1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25"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26" name="Oval 1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27"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28"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1329"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1330"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1319" name="Text Box 20"/>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4" name="Group 21"/>
          <p:cNvGrpSpPr>
            <a:grpSpLocks/>
          </p:cNvGrpSpPr>
          <p:nvPr/>
        </p:nvGrpSpPr>
        <p:grpSpPr bwMode="auto">
          <a:xfrm>
            <a:off x="7713663" y="515938"/>
            <a:ext cx="1179512" cy="858837"/>
            <a:chOff x="4830" y="1752"/>
            <a:chExt cx="667" cy="477"/>
          </a:xfrm>
        </p:grpSpPr>
        <p:grpSp>
          <p:nvGrpSpPr>
            <p:cNvPr id="5" name="Group 22"/>
            <p:cNvGrpSpPr>
              <a:grpSpLocks/>
            </p:cNvGrpSpPr>
            <p:nvPr/>
          </p:nvGrpSpPr>
          <p:grpSpPr bwMode="auto">
            <a:xfrm>
              <a:off x="4830" y="1752"/>
              <a:ext cx="667" cy="477"/>
              <a:chOff x="2949" y="196"/>
              <a:chExt cx="941" cy="598"/>
            </a:xfrm>
          </p:grpSpPr>
          <p:sp>
            <p:nvSpPr>
              <p:cNvPr id="221307" name="Oval 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08"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09"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10"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11" name="Oval 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12"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13" name="Oval 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14"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15"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1316"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1317"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1306" name="Text Box 34"/>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6" name="Group 35"/>
          <p:cNvGrpSpPr>
            <a:grpSpLocks/>
          </p:cNvGrpSpPr>
          <p:nvPr/>
        </p:nvGrpSpPr>
        <p:grpSpPr bwMode="auto">
          <a:xfrm>
            <a:off x="4183063" y="515938"/>
            <a:ext cx="1179512" cy="858837"/>
            <a:chOff x="4830" y="1752"/>
            <a:chExt cx="667" cy="477"/>
          </a:xfrm>
        </p:grpSpPr>
        <p:grpSp>
          <p:nvGrpSpPr>
            <p:cNvPr id="7" name="Group 36"/>
            <p:cNvGrpSpPr>
              <a:grpSpLocks/>
            </p:cNvGrpSpPr>
            <p:nvPr/>
          </p:nvGrpSpPr>
          <p:grpSpPr bwMode="auto">
            <a:xfrm>
              <a:off x="4830" y="1752"/>
              <a:ext cx="667" cy="477"/>
              <a:chOff x="2949" y="196"/>
              <a:chExt cx="941" cy="598"/>
            </a:xfrm>
          </p:grpSpPr>
          <p:sp>
            <p:nvSpPr>
              <p:cNvPr id="221294" name="Oval 3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95"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96"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97"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98" name="Oval 4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99"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00" name="Oval 4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01"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302"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1303"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1304"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1293" name="Text Box 48"/>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sp>
        <p:nvSpPr>
          <p:cNvPr id="221194" name="Line 49"/>
          <p:cNvSpPr>
            <a:spLocks noChangeShapeType="1"/>
          </p:cNvSpPr>
          <p:nvPr/>
        </p:nvSpPr>
        <p:spPr bwMode="auto">
          <a:xfrm>
            <a:off x="1604714" y="2276624"/>
            <a:ext cx="6472238" cy="0"/>
          </a:xfrm>
          <a:prstGeom prst="line">
            <a:avLst/>
          </a:prstGeom>
          <a:noFill/>
          <a:ln w="9525">
            <a:solidFill>
              <a:schemeClr val="tx1"/>
            </a:solidFill>
            <a:round/>
            <a:headEnd/>
            <a:tailEnd/>
          </a:ln>
        </p:spPr>
        <p:txBody>
          <a:bodyPr/>
          <a:lstStyle/>
          <a:p>
            <a:endParaRPr lang="zh-CN" altLang="en-US"/>
          </a:p>
        </p:txBody>
      </p:sp>
      <p:pic>
        <p:nvPicPr>
          <p:cNvPr id="221195" name="Picture 50"/>
          <p:cNvPicPr>
            <a:picLocks noChangeArrowheads="1"/>
          </p:cNvPicPr>
          <p:nvPr/>
        </p:nvPicPr>
        <p:blipFill>
          <a:blip r:embed="rId3" cstate="print"/>
          <a:srcRect/>
          <a:stretch>
            <a:fillRect/>
          </a:stretch>
        </p:blipFill>
        <p:spPr bwMode="auto">
          <a:xfrm>
            <a:off x="2554039" y="2122636"/>
            <a:ext cx="728663" cy="338138"/>
          </a:xfrm>
          <a:prstGeom prst="rect">
            <a:avLst/>
          </a:prstGeom>
          <a:noFill/>
          <a:ln w="12699">
            <a:noFill/>
            <a:miter lim="800000"/>
            <a:headEnd/>
            <a:tailEnd/>
          </a:ln>
        </p:spPr>
      </p:pic>
      <p:sp>
        <p:nvSpPr>
          <p:cNvPr id="221196" name="Text Box 51"/>
          <p:cNvSpPr txBox="1">
            <a:spLocks noChangeArrowheads="1"/>
          </p:cNvSpPr>
          <p:nvPr/>
        </p:nvSpPr>
        <p:spPr bwMode="auto">
          <a:xfrm>
            <a:off x="6367214" y="2370286"/>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21197" name="Text Box 52"/>
          <p:cNvSpPr txBox="1">
            <a:spLocks noChangeArrowheads="1"/>
          </p:cNvSpPr>
          <p:nvPr/>
        </p:nvSpPr>
        <p:spPr bwMode="auto">
          <a:xfrm>
            <a:off x="2769939" y="2370286"/>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21198" name="Picture 53"/>
          <p:cNvPicPr>
            <a:picLocks noChangeArrowheads="1"/>
          </p:cNvPicPr>
          <p:nvPr/>
        </p:nvPicPr>
        <p:blipFill>
          <a:blip r:embed="rId3" cstate="print"/>
          <a:srcRect/>
          <a:stretch>
            <a:fillRect/>
          </a:stretch>
        </p:blipFill>
        <p:spPr bwMode="auto">
          <a:xfrm>
            <a:off x="6149727" y="2122636"/>
            <a:ext cx="730250" cy="338138"/>
          </a:xfrm>
          <a:prstGeom prst="rect">
            <a:avLst/>
          </a:prstGeom>
          <a:noFill/>
          <a:ln w="12699">
            <a:noFill/>
            <a:miter lim="800000"/>
            <a:headEnd/>
            <a:tailEnd/>
          </a:ln>
        </p:spPr>
      </p:pic>
      <p:grpSp>
        <p:nvGrpSpPr>
          <p:cNvPr id="8" name="Group 54"/>
          <p:cNvGrpSpPr>
            <a:grpSpLocks/>
          </p:cNvGrpSpPr>
          <p:nvPr/>
        </p:nvGrpSpPr>
        <p:grpSpPr bwMode="auto">
          <a:xfrm>
            <a:off x="666502" y="1844824"/>
            <a:ext cx="1179512" cy="858837"/>
            <a:chOff x="4830" y="1752"/>
            <a:chExt cx="667" cy="477"/>
          </a:xfrm>
        </p:grpSpPr>
        <p:grpSp>
          <p:nvGrpSpPr>
            <p:cNvPr id="9" name="Group 55"/>
            <p:cNvGrpSpPr>
              <a:grpSpLocks/>
            </p:cNvGrpSpPr>
            <p:nvPr/>
          </p:nvGrpSpPr>
          <p:grpSpPr bwMode="auto">
            <a:xfrm>
              <a:off x="4830" y="1752"/>
              <a:ext cx="667" cy="477"/>
              <a:chOff x="2949" y="196"/>
              <a:chExt cx="941" cy="598"/>
            </a:xfrm>
          </p:grpSpPr>
          <p:sp>
            <p:nvSpPr>
              <p:cNvPr id="221281" name="Oval 5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82" name="Oval 5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83" name="Oval 5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84" name="Oval 5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85" name="Oval 6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86" name="Oval 6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87" name="Oval 6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88" name="Oval 6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89" name="Freeform 6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1290" name="Freeform 6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1291" name="Freeform 6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1280" name="Text Box 67"/>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10" name="Group 68"/>
          <p:cNvGrpSpPr>
            <a:grpSpLocks/>
          </p:cNvGrpSpPr>
          <p:nvPr/>
        </p:nvGrpSpPr>
        <p:grpSpPr bwMode="auto">
          <a:xfrm>
            <a:off x="7670552" y="1844824"/>
            <a:ext cx="1179512" cy="858837"/>
            <a:chOff x="4830" y="1752"/>
            <a:chExt cx="667" cy="477"/>
          </a:xfrm>
        </p:grpSpPr>
        <p:grpSp>
          <p:nvGrpSpPr>
            <p:cNvPr id="11" name="Group 69"/>
            <p:cNvGrpSpPr>
              <a:grpSpLocks/>
            </p:cNvGrpSpPr>
            <p:nvPr/>
          </p:nvGrpSpPr>
          <p:grpSpPr bwMode="auto">
            <a:xfrm>
              <a:off x="4830" y="1752"/>
              <a:ext cx="667" cy="477"/>
              <a:chOff x="2949" y="196"/>
              <a:chExt cx="941" cy="598"/>
            </a:xfrm>
          </p:grpSpPr>
          <p:sp>
            <p:nvSpPr>
              <p:cNvPr id="221268" name="Oval 7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69" name="Oval 7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70" name="Oval 7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71" name="Oval 7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72" name="Oval 7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73" name="Oval 7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74" name="Oval 7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75" name="Oval 7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76" name="Freeform 7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1277" name="Freeform 7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1278" name="Freeform 8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1267" name="Text Box 81"/>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12" name="Group 82"/>
          <p:cNvGrpSpPr>
            <a:grpSpLocks/>
          </p:cNvGrpSpPr>
          <p:nvPr/>
        </p:nvGrpSpPr>
        <p:grpSpPr bwMode="auto">
          <a:xfrm>
            <a:off x="4139952" y="1844824"/>
            <a:ext cx="1179512" cy="858837"/>
            <a:chOff x="4830" y="1752"/>
            <a:chExt cx="667" cy="477"/>
          </a:xfrm>
        </p:grpSpPr>
        <p:grpSp>
          <p:nvGrpSpPr>
            <p:cNvPr id="13" name="Group 83"/>
            <p:cNvGrpSpPr>
              <a:grpSpLocks/>
            </p:cNvGrpSpPr>
            <p:nvPr/>
          </p:nvGrpSpPr>
          <p:grpSpPr bwMode="auto">
            <a:xfrm>
              <a:off x="4830" y="1752"/>
              <a:ext cx="667" cy="477"/>
              <a:chOff x="2949" y="196"/>
              <a:chExt cx="941" cy="598"/>
            </a:xfrm>
          </p:grpSpPr>
          <p:sp>
            <p:nvSpPr>
              <p:cNvPr id="221255" name="Oval 8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56"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57"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58"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59" name="Oval 8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60"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61" name="Oval 9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62"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1263"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1264"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1265"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1254" name="Text Box 95"/>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grpSp>
        <p:nvGrpSpPr>
          <p:cNvPr id="14" name="Group 96"/>
          <p:cNvGrpSpPr>
            <a:grpSpLocks/>
          </p:cNvGrpSpPr>
          <p:nvPr/>
        </p:nvGrpSpPr>
        <p:grpSpPr bwMode="auto">
          <a:xfrm>
            <a:off x="645864" y="1755924"/>
            <a:ext cx="1198563" cy="971550"/>
            <a:chOff x="434" y="1298"/>
            <a:chExt cx="755" cy="612"/>
          </a:xfrm>
        </p:grpSpPr>
        <p:sp>
          <p:nvSpPr>
            <p:cNvPr id="221251" name="Line 97"/>
            <p:cNvSpPr>
              <a:spLocks noChangeShapeType="1"/>
            </p:cNvSpPr>
            <p:nvPr/>
          </p:nvSpPr>
          <p:spPr bwMode="auto">
            <a:xfrm>
              <a:off x="434" y="1298"/>
              <a:ext cx="755" cy="612"/>
            </a:xfrm>
            <a:prstGeom prst="line">
              <a:avLst/>
            </a:prstGeom>
            <a:noFill/>
            <a:ln w="76200">
              <a:solidFill>
                <a:schemeClr val="hlink"/>
              </a:solidFill>
              <a:round/>
              <a:headEnd/>
              <a:tailEnd/>
            </a:ln>
          </p:spPr>
          <p:txBody>
            <a:bodyPr/>
            <a:lstStyle/>
            <a:p>
              <a:endParaRPr lang="zh-CN" altLang="en-US"/>
            </a:p>
          </p:txBody>
        </p:sp>
        <p:sp>
          <p:nvSpPr>
            <p:cNvPr id="221252" name="Line 98"/>
            <p:cNvSpPr>
              <a:spLocks noChangeShapeType="1"/>
            </p:cNvSpPr>
            <p:nvPr/>
          </p:nvSpPr>
          <p:spPr bwMode="auto">
            <a:xfrm flipH="1">
              <a:off x="434" y="1298"/>
              <a:ext cx="755" cy="612"/>
            </a:xfrm>
            <a:prstGeom prst="line">
              <a:avLst/>
            </a:prstGeom>
            <a:noFill/>
            <a:ln w="76200">
              <a:solidFill>
                <a:schemeClr val="hlink"/>
              </a:solidFill>
              <a:round/>
              <a:headEnd/>
              <a:tailEnd/>
            </a:ln>
          </p:spPr>
          <p:txBody>
            <a:bodyPr/>
            <a:lstStyle/>
            <a:p>
              <a:endParaRPr lang="zh-CN" altLang="en-US"/>
            </a:p>
          </p:txBody>
        </p:sp>
      </p:grpSp>
      <p:sp>
        <p:nvSpPr>
          <p:cNvPr id="221203" name="Text Box 99"/>
          <p:cNvSpPr txBox="1">
            <a:spLocks noChangeArrowheads="1"/>
          </p:cNvSpPr>
          <p:nvPr/>
        </p:nvSpPr>
        <p:spPr bwMode="auto">
          <a:xfrm>
            <a:off x="522039" y="2908449"/>
            <a:ext cx="1630363" cy="366712"/>
          </a:xfrm>
          <a:prstGeom prst="rect">
            <a:avLst/>
          </a:prstGeom>
          <a:noFill/>
          <a:ln w="9525">
            <a:noFill/>
            <a:miter lim="800000"/>
            <a:headEnd/>
            <a:tailEnd/>
          </a:ln>
        </p:spPr>
        <p:txBody>
          <a:bodyPr wrap="none">
            <a:spAutoFit/>
          </a:bodyPr>
          <a:lstStyle/>
          <a:p>
            <a:pPr>
              <a:lnSpc>
                <a:spcPct val="90000"/>
              </a:lnSpc>
            </a:pPr>
            <a:r>
              <a:rPr kumimoji="1" lang="zh-CN" altLang="en-US" sz="2000">
                <a:solidFill>
                  <a:srgbClr val="333399"/>
                </a:solidFill>
                <a:latin typeface="Arial" charset="0"/>
              </a:rPr>
              <a:t>网</a:t>
            </a:r>
            <a:r>
              <a:rPr kumimoji="1" lang="zh-CN" altLang="en-US" sz="1000">
                <a:solidFill>
                  <a:srgbClr val="333399"/>
                </a:solidFill>
                <a:latin typeface="Arial" charset="0"/>
              </a:rPr>
              <a:t> </a:t>
            </a:r>
            <a:r>
              <a:rPr kumimoji="1" lang="en-US" altLang="zh-CN" sz="2000">
                <a:solidFill>
                  <a:srgbClr val="333399"/>
                </a:solidFill>
                <a:latin typeface="Arial" charset="0"/>
              </a:rPr>
              <a:t>1</a:t>
            </a:r>
            <a:r>
              <a:rPr kumimoji="1" lang="zh-CN" altLang="en-US" sz="2000">
                <a:solidFill>
                  <a:srgbClr val="333399"/>
                </a:solidFill>
                <a:latin typeface="Arial" charset="0"/>
              </a:rPr>
              <a:t>出了故障</a:t>
            </a:r>
          </a:p>
        </p:txBody>
      </p:sp>
      <p:sp>
        <p:nvSpPr>
          <p:cNvPr id="221204" name="Text Box 100"/>
          <p:cNvSpPr txBox="1">
            <a:spLocks noChangeArrowheads="1"/>
          </p:cNvSpPr>
          <p:nvPr/>
        </p:nvSpPr>
        <p:spPr bwMode="auto">
          <a:xfrm>
            <a:off x="246063" y="188913"/>
            <a:ext cx="438150" cy="1311275"/>
          </a:xfrm>
          <a:prstGeom prst="rect">
            <a:avLst/>
          </a:prstGeom>
          <a:noFill/>
          <a:ln w="9525">
            <a:noFill/>
            <a:miter lim="800000"/>
            <a:headEnd/>
            <a:tailEnd/>
          </a:ln>
        </p:spPr>
        <p:txBody>
          <a:bodyPr wrap="none">
            <a:spAutoFit/>
          </a:bodyPr>
          <a:lstStyle/>
          <a:p>
            <a:r>
              <a:rPr kumimoji="1" lang="zh-CN" altLang="en-US" sz="2000">
                <a:solidFill>
                  <a:srgbClr val="333399"/>
                </a:solidFill>
                <a:latin typeface="Arial" charset="0"/>
              </a:rPr>
              <a:t>正</a:t>
            </a:r>
          </a:p>
          <a:p>
            <a:r>
              <a:rPr kumimoji="1" lang="zh-CN" altLang="en-US" sz="2000">
                <a:solidFill>
                  <a:srgbClr val="333399"/>
                </a:solidFill>
                <a:latin typeface="Arial" charset="0"/>
              </a:rPr>
              <a:t>常</a:t>
            </a:r>
          </a:p>
          <a:p>
            <a:r>
              <a:rPr kumimoji="1" lang="zh-CN" altLang="en-US" sz="2000">
                <a:solidFill>
                  <a:srgbClr val="333399"/>
                </a:solidFill>
                <a:latin typeface="Arial" charset="0"/>
              </a:rPr>
              <a:t>情</a:t>
            </a:r>
          </a:p>
          <a:p>
            <a:r>
              <a:rPr kumimoji="1" lang="zh-CN" altLang="en-US" sz="2000">
                <a:solidFill>
                  <a:srgbClr val="333399"/>
                </a:solidFill>
                <a:latin typeface="Arial" charset="0"/>
              </a:rPr>
              <a:t>况</a:t>
            </a:r>
          </a:p>
        </p:txBody>
      </p:sp>
      <p:grpSp>
        <p:nvGrpSpPr>
          <p:cNvPr id="15" name="Group 101"/>
          <p:cNvGrpSpPr>
            <a:grpSpLocks/>
          </p:cNvGrpSpPr>
          <p:nvPr/>
        </p:nvGrpSpPr>
        <p:grpSpPr bwMode="auto">
          <a:xfrm>
            <a:off x="2249488" y="382588"/>
            <a:ext cx="1471612" cy="312737"/>
            <a:chOff x="1491" y="212"/>
            <a:chExt cx="853" cy="240"/>
          </a:xfrm>
        </p:grpSpPr>
        <p:sp>
          <p:nvSpPr>
            <p:cNvPr id="221249" name="AutoShape 102"/>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21250" name="Rectangle 103"/>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21206" name="Text Box 104"/>
          <p:cNvSpPr txBox="1">
            <a:spLocks noChangeArrowheads="1"/>
          </p:cNvSpPr>
          <p:nvPr/>
        </p:nvSpPr>
        <p:spPr bwMode="auto">
          <a:xfrm>
            <a:off x="2268538" y="457200"/>
            <a:ext cx="885825"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sp>
        <p:nvSpPr>
          <p:cNvPr id="221207" name="Text Box 105"/>
          <p:cNvSpPr txBox="1">
            <a:spLocks noChangeArrowheads="1"/>
          </p:cNvSpPr>
          <p:nvPr/>
        </p:nvSpPr>
        <p:spPr bwMode="auto">
          <a:xfrm rot="5400000">
            <a:off x="6247358" y="4358630"/>
            <a:ext cx="539750" cy="519112"/>
          </a:xfrm>
          <a:prstGeom prst="rect">
            <a:avLst/>
          </a:prstGeom>
          <a:noFill/>
          <a:ln w="9525">
            <a:noFill/>
            <a:miter lim="800000"/>
            <a:headEnd/>
            <a:tailEnd/>
          </a:ln>
        </p:spPr>
        <p:txBody>
          <a:bodyPr wrap="none">
            <a:spAutoFit/>
          </a:bodyPr>
          <a:lstStyle/>
          <a:p>
            <a:r>
              <a:rPr kumimoji="1" lang="en-US" altLang="zh-CN" b="1">
                <a:solidFill>
                  <a:srgbClr val="333399"/>
                </a:solidFill>
                <a:latin typeface="Arial" charset="0"/>
              </a:rPr>
              <a:t>…</a:t>
            </a:r>
          </a:p>
        </p:txBody>
      </p:sp>
      <p:grpSp>
        <p:nvGrpSpPr>
          <p:cNvPr id="16" name="Group 106"/>
          <p:cNvGrpSpPr>
            <a:grpSpLocks/>
          </p:cNvGrpSpPr>
          <p:nvPr/>
        </p:nvGrpSpPr>
        <p:grpSpPr bwMode="auto">
          <a:xfrm>
            <a:off x="2479427" y="4059386"/>
            <a:ext cx="1471612" cy="312738"/>
            <a:chOff x="1491" y="212"/>
            <a:chExt cx="853" cy="240"/>
          </a:xfrm>
        </p:grpSpPr>
        <p:sp>
          <p:nvSpPr>
            <p:cNvPr id="221247" name="AutoShape 107"/>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21248" name="Rectangle 108"/>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grpSp>
        <p:nvGrpSpPr>
          <p:cNvPr id="17" name="Group 109"/>
          <p:cNvGrpSpPr>
            <a:grpSpLocks/>
          </p:cNvGrpSpPr>
          <p:nvPr/>
        </p:nvGrpSpPr>
        <p:grpSpPr bwMode="auto">
          <a:xfrm>
            <a:off x="2479427" y="2979886"/>
            <a:ext cx="1471612" cy="312738"/>
            <a:chOff x="1491" y="212"/>
            <a:chExt cx="853" cy="240"/>
          </a:xfrm>
        </p:grpSpPr>
        <p:sp>
          <p:nvSpPr>
            <p:cNvPr id="221245" name="AutoShape 110"/>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21246" name="Rectangle 111"/>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21210" name="Text Box 112"/>
          <p:cNvSpPr txBox="1">
            <a:spLocks noChangeArrowheads="1"/>
          </p:cNvSpPr>
          <p:nvPr/>
        </p:nvSpPr>
        <p:spPr bwMode="auto">
          <a:xfrm>
            <a:off x="2442914" y="3046561"/>
            <a:ext cx="1027113"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1  16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grpSp>
        <p:nvGrpSpPr>
          <p:cNvPr id="18" name="Group 113"/>
          <p:cNvGrpSpPr>
            <a:grpSpLocks/>
          </p:cNvGrpSpPr>
          <p:nvPr/>
        </p:nvGrpSpPr>
        <p:grpSpPr bwMode="auto">
          <a:xfrm>
            <a:off x="2441327" y="3483124"/>
            <a:ext cx="1509712" cy="312737"/>
            <a:chOff x="1565" y="2478"/>
            <a:chExt cx="951" cy="197"/>
          </a:xfrm>
        </p:grpSpPr>
        <p:grpSp>
          <p:nvGrpSpPr>
            <p:cNvPr id="19" name="Group 114"/>
            <p:cNvGrpSpPr>
              <a:grpSpLocks/>
            </p:cNvGrpSpPr>
            <p:nvPr/>
          </p:nvGrpSpPr>
          <p:grpSpPr bwMode="auto">
            <a:xfrm>
              <a:off x="1589" y="2478"/>
              <a:ext cx="927" cy="197"/>
              <a:chOff x="1491" y="212"/>
              <a:chExt cx="853" cy="240"/>
            </a:xfrm>
          </p:grpSpPr>
          <p:sp>
            <p:nvSpPr>
              <p:cNvPr id="221243" name="AutoShape 115"/>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21244" name="Rectangle 116"/>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21242" name="Text Box 117"/>
            <p:cNvSpPr txBox="1">
              <a:spLocks noChangeArrowheads="1"/>
            </p:cNvSpPr>
            <p:nvPr/>
          </p:nvSpPr>
          <p:spPr bwMode="auto">
            <a:xfrm>
              <a:off x="1565" y="2518"/>
              <a:ext cx="644"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1  3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2</a:t>
              </a:r>
            </a:p>
          </p:txBody>
        </p:sp>
      </p:grpSp>
      <p:sp>
        <p:nvSpPr>
          <p:cNvPr id="221212" name="Text Box 118"/>
          <p:cNvSpPr txBox="1">
            <a:spLocks noChangeArrowheads="1"/>
          </p:cNvSpPr>
          <p:nvPr/>
        </p:nvSpPr>
        <p:spPr bwMode="auto">
          <a:xfrm>
            <a:off x="2473077" y="4137174"/>
            <a:ext cx="1022350"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1  5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2</a:t>
            </a:r>
          </a:p>
        </p:txBody>
      </p:sp>
      <p:grpSp>
        <p:nvGrpSpPr>
          <p:cNvPr id="20" name="Group 119"/>
          <p:cNvGrpSpPr>
            <a:grpSpLocks/>
          </p:cNvGrpSpPr>
          <p:nvPr/>
        </p:nvGrpSpPr>
        <p:grpSpPr bwMode="auto">
          <a:xfrm>
            <a:off x="2450852" y="4924574"/>
            <a:ext cx="1500187" cy="330200"/>
            <a:chOff x="1571" y="3313"/>
            <a:chExt cx="945" cy="208"/>
          </a:xfrm>
        </p:grpSpPr>
        <p:grpSp>
          <p:nvGrpSpPr>
            <p:cNvPr id="21" name="Group 120"/>
            <p:cNvGrpSpPr>
              <a:grpSpLocks/>
            </p:cNvGrpSpPr>
            <p:nvPr/>
          </p:nvGrpSpPr>
          <p:grpSpPr bwMode="auto">
            <a:xfrm>
              <a:off x="1589" y="3313"/>
              <a:ext cx="927" cy="197"/>
              <a:chOff x="1491" y="212"/>
              <a:chExt cx="853" cy="240"/>
            </a:xfrm>
          </p:grpSpPr>
          <p:sp>
            <p:nvSpPr>
              <p:cNvPr id="221239" name="AutoShape 12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21240" name="Rectangle 122"/>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21238" name="Text Box 123"/>
            <p:cNvSpPr txBox="1">
              <a:spLocks noChangeArrowheads="1"/>
            </p:cNvSpPr>
            <p:nvPr/>
          </p:nvSpPr>
          <p:spPr bwMode="auto">
            <a:xfrm>
              <a:off x="1571" y="3367"/>
              <a:ext cx="733"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1  16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2</a:t>
              </a:r>
            </a:p>
          </p:txBody>
        </p:sp>
      </p:grpSp>
      <p:grpSp>
        <p:nvGrpSpPr>
          <p:cNvPr id="22" name="Group 124"/>
          <p:cNvGrpSpPr>
            <a:grpSpLocks/>
          </p:cNvGrpSpPr>
          <p:nvPr/>
        </p:nvGrpSpPr>
        <p:grpSpPr bwMode="auto">
          <a:xfrm flipH="1">
            <a:off x="5580063" y="404813"/>
            <a:ext cx="1471612" cy="312737"/>
            <a:chOff x="1491" y="212"/>
            <a:chExt cx="853" cy="240"/>
          </a:xfrm>
        </p:grpSpPr>
        <p:sp>
          <p:nvSpPr>
            <p:cNvPr id="221235" name="AutoShape 125"/>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21236" name="Rectangle 126"/>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21215" name="Text Box 127"/>
          <p:cNvSpPr txBox="1">
            <a:spLocks noChangeArrowheads="1"/>
          </p:cNvSpPr>
          <p:nvPr/>
        </p:nvSpPr>
        <p:spPr bwMode="auto">
          <a:xfrm>
            <a:off x="5970588" y="500063"/>
            <a:ext cx="1022350"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nvGrpSpPr>
          <p:cNvPr id="23" name="Group 128"/>
          <p:cNvGrpSpPr>
            <a:grpSpLocks/>
          </p:cNvGrpSpPr>
          <p:nvPr/>
        </p:nvGrpSpPr>
        <p:grpSpPr bwMode="auto">
          <a:xfrm flipH="1">
            <a:off x="5536952" y="2927499"/>
            <a:ext cx="1471612" cy="312737"/>
            <a:chOff x="1491" y="212"/>
            <a:chExt cx="853" cy="240"/>
          </a:xfrm>
        </p:grpSpPr>
        <p:sp>
          <p:nvSpPr>
            <p:cNvPr id="221233" name="AutoShape 129"/>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21234" name="Rectangle 130"/>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21217" name="Text Box 131"/>
          <p:cNvSpPr txBox="1">
            <a:spLocks noChangeArrowheads="1"/>
          </p:cNvSpPr>
          <p:nvPr/>
        </p:nvSpPr>
        <p:spPr bwMode="auto">
          <a:xfrm>
            <a:off x="5927477" y="3022749"/>
            <a:ext cx="1022350"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nvGrpSpPr>
          <p:cNvPr id="24" name="Group 132"/>
          <p:cNvGrpSpPr>
            <a:grpSpLocks/>
          </p:cNvGrpSpPr>
          <p:nvPr/>
        </p:nvGrpSpPr>
        <p:grpSpPr bwMode="auto">
          <a:xfrm>
            <a:off x="5536952" y="3772049"/>
            <a:ext cx="1471612" cy="327025"/>
            <a:chOff x="3515" y="2704"/>
            <a:chExt cx="927" cy="206"/>
          </a:xfrm>
        </p:grpSpPr>
        <p:grpSp>
          <p:nvGrpSpPr>
            <p:cNvPr id="25" name="Group 133"/>
            <p:cNvGrpSpPr>
              <a:grpSpLocks/>
            </p:cNvGrpSpPr>
            <p:nvPr/>
          </p:nvGrpSpPr>
          <p:grpSpPr bwMode="auto">
            <a:xfrm flipH="1">
              <a:off x="3515" y="2704"/>
              <a:ext cx="927" cy="197"/>
              <a:chOff x="1491" y="212"/>
              <a:chExt cx="853" cy="240"/>
            </a:xfrm>
          </p:grpSpPr>
          <p:sp>
            <p:nvSpPr>
              <p:cNvPr id="221231" name="AutoShape 134"/>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21232" name="Rectangle 135"/>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21230" name="Text Box 136"/>
            <p:cNvSpPr txBox="1">
              <a:spLocks noChangeArrowheads="1"/>
            </p:cNvSpPr>
            <p:nvPr/>
          </p:nvSpPr>
          <p:spPr bwMode="auto">
            <a:xfrm>
              <a:off x="3771" y="2756"/>
              <a:ext cx="644"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1  4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grpSp>
        <p:nvGrpSpPr>
          <p:cNvPr id="26" name="Group 137"/>
          <p:cNvGrpSpPr>
            <a:grpSpLocks/>
          </p:cNvGrpSpPr>
          <p:nvPr/>
        </p:nvGrpSpPr>
        <p:grpSpPr bwMode="auto">
          <a:xfrm>
            <a:off x="5536952" y="4924574"/>
            <a:ext cx="1533525" cy="317500"/>
            <a:chOff x="3515" y="3540"/>
            <a:chExt cx="966" cy="200"/>
          </a:xfrm>
        </p:grpSpPr>
        <p:grpSp>
          <p:nvGrpSpPr>
            <p:cNvPr id="27" name="Group 138"/>
            <p:cNvGrpSpPr>
              <a:grpSpLocks/>
            </p:cNvGrpSpPr>
            <p:nvPr/>
          </p:nvGrpSpPr>
          <p:grpSpPr bwMode="auto">
            <a:xfrm flipH="1">
              <a:off x="3515" y="3540"/>
              <a:ext cx="927" cy="197"/>
              <a:chOff x="1491" y="212"/>
              <a:chExt cx="853" cy="240"/>
            </a:xfrm>
          </p:grpSpPr>
          <p:sp>
            <p:nvSpPr>
              <p:cNvPr id="221227" name="AutoShape 139"/>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21228" name="Rectangle 140"/>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21226" name="Text Box 141"/>
            <p:cNvSpPr txBox="1">
              <a:spLocks noChangeArrowheads="1"/>
            </p:cNvSpPr>
            <p:nvPr/>
          </p:nvSpPr>
          <p:spPr bwMode="auto">
            <a:xfrm>
              <a:off x="3748" y="3586"/>
              <a:ext cx="733"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1  16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sp>
        <p:nvSpPr>
          <p:cNvPr id="221220" name="Text Box 142"/>
          <p:cNvSpPr txBox="1">
            <a:spLocks noChangeArrowheads="1"/>
          </p:cNvSpPr>
          <p:nvPr/>
        </p:nvSpPr>
        <p:spPr bwMode="auto">
          <a:xfrm rot="5400000">
            <a:off x="2789783" y="4358630"/>
            <a:ext cx="539750" cy="519112"/>
          </a:xfrm>
          <a:prstGeom prst="rect">
            <a:avLst/>
          </a:prstGeom>
          <a:noFill/>
          <a:ln w="9525">
            <a:noFill/>
            <a:miter lim="800000"/>
            <a:headEnd/>
            <a:tailEnd/>
          </a:ln>
        </p:spPr>
        <p:txBody>
          <a:bodyPr wrap="none">
            <a:spAutoFit/>
          </a:bodyPr>
          <a:lstStyle/>
          <a:p>
            <a:r>
              <a:rPr kumimoji="1" lang="en-US" altLang="zh-CN" b="1">
                <a:solidFill>
                  <a:srgbClr val="333399"/>
                </a:solidFill>
                <a:latin typeface="Arial" charset="0"/>
              </a:rPr>
              <a:t>…</a:t>
            </a:r>
          </a:p>
        </p:txBody>
      </p:sp>
      <p:sp>
        <p:nvSpPr>
          <p:cNvPr id="221221" name="Text Box 143"/>
          <p:cNvSpPr txBox="1">
            <a:spLocks noChangeArrowheads="1"/>
          </p:cNvSpPr>
          <p:nvPr/>
        </p:nvSpPr>
        <p:spPr bwMode="auto">
          <a:xfrm>
            <a:off x="251520" y="5517232"/>
            <a:ext cx="8640762" cy="830262"/>
          </a:xfrm>
          <a:prstGeom prst="rect">
            <a:avLst/>
          </a:prstGeom>
          <a:solidFill>
            <a:srgbClr val="FFCCFF"/>
          </a:solidFill>
          <a:ln w="9525">
            <a:solidFill>
              <a:schemeClr val="tx2"/>
            </a:solidFill>
            <a:miter lim="800000"/>
            <a:headEnd/>
            <a:tailEnd/>
          </a:ln>
        </p:spPr>
        <p:txBody>
          <a:bodyPr>
            <a:spAutoFit/>
          </a:bodyPr>
          <a:lstStyle/>
          <a:p>
            <a:pPr algn="just"/>
            <a:r>
              <a:rPr kumimoji="1" lang="zh-CN" altLang="en-US" sz="2400" b="1" dirty="0">
                <a:latin typeface="华文新魏" pitchFamily="2" charset="-122"/>
                <a:ea typeface="华文新魏" pitchFamily="2" charset="-122"/>
              </a:rPr>
              <a:t>这样不断更新下去，直到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1 </a:t>
            </a:r>
            <a:r>
              <a:rPr kumimoji="1" lang="zh-CN" altLang="en-US" sz="2400" b="1" dirty="0">
                <a:latin typeface="华文新魏" pitchFamily="2" charset="-122"/>
                <a:ea typeface="华文新魏" pitchFamily="2" charset="-122"/>
              </a:rPr>
              <a:t>和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2 </a:t>
            </a:r>
            <a:r>
              <a:rPr kumimoji="1" lang="zh-CN" altLang="en-US" sz="2400" b="1" dirty="0">
                <a:latin typeface="华文新魏" pitchFamily="2" charset="-122"/>
                <a:ea typeface="华文新魏" pitchFamily="2" charset="-122"/>
              </a:rPr>
              <a:t>到网 </a:t>
            </a:r>
            <a:r>
              <a:rPr kumimoji="1" lang="en-US" altLang="zh-CN" sz="2400" b="1" dirty="0">
                <a:latin typeface="华文新魏" pitchFamily="2" charset="-122"/>
                <a:ea typeface="华文新魏" pitchFamily="2" charset="-122"/>
              </a:rPr>
              <a:t>1 </a:t>
            </a:r>
            <a:r>
              <a:rPr kumimoji="1" lang="zh-CN" altLang="en-US" sz="2400" b="1" dirty="0">
                <a:latin typeface="华文新魏" pitchFamily="2" charset="-122"/>
                <a:ea typeface="华文新魏" pitchFamily="2" charset="-122"/>
              </a:rPr>
              <a:t>的距离都增大到 </a:t>
            </a:r>
            <a:r>
              <a:rPr kumimoji="1" lang="en-US" altLang="zh-CN" sz="2400" b="1" dirty="0">
                <a:latin typeface="华文新魏" pitchFamily="2" charset="-122"/>
                <a:ea typeface="华文新魏" pitchFamily="2" charset="-122"/>
              </a:rPr>
              <a:t>16 </a:t>
            </a:r>
            <a:r>
              <a:rPr kumimoji="1" lang="zh-CN" altLang="en-US" sz="2400" b="1" dirty="0">
                <a:latin typeface="华文新魏" pitchFamily="2" charset="-122"/>
                <a:ea typeface="华文新魏" pitchFamily="2" charset="-122"/>
              </a:rPr>
              <a:t>时，</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1 </a:t>
            </a:r>
            <a:r>
              <a:rPr kumimoji="1" lang="zh-CN" altLang="en-US" sz="2400" b="1" dirty="0">
                <a:latin typeface="华文新魏" pitchFamily="2" charset="-122"/>
                <a:ea typeface="华文新魏" pitchFamily="2" charset="-122"/>
              </a:rPr>
              <a:t>和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2 </a:t>
            </a:r>
            <a:r>
              <a:rPr kumimoji="1" lang="zh-CN" altLang="en-US" sz="2400" b="1" dirty="0">
                <a:latin typeface="华文新魏" pitchFamily="2" charset="-122"/>
                <a:ea typeface="华文新魏" pitchFamily="2" charset="-122"/>
              </a:rPr>
              <a:t>才知道网 </a:t>
            </a:r>
            <a:r>
              <a:rPr kumimoji="1" lang="en-US" altLang="zh-CN" sz="2400" b="1" dirty="0">
                <a:latin typeface="华文新魏" pitchFamily="2" charset="-122"/>
                <a:ea typeface="华文新魏" pitchFamily="2" charset="-122"/>
              </a:rPr>
              <a:t>1 </a:t>
            </a:r>
            <a:r>
              <a:rPr kumimoji="1" lang="zh-CN" altLang="en-US" sz="2400" b="1" dirty="0">
                <a:latin typeface="华文新魏" pitchFamily="2" charset="-122"/>
                <a:ea typeface="华文新魏" pitchFamily="2" charset="-122"/>
              </a:rPr>
              <a:t>是不可达的。 </a:t>
            </a:r>
          </a:p>
        </p:txBody>
      </p:sp>
      <p:sp>
        <p:nvSpPr>
          <p:cNvPr id="579728" name="Text Box 144"/>
          <p:cNvSpPr txBox="1">
            <a:spLocks noChangeArrowheads="1"/>
          </p:cNvSpPr>
          <p:nvPr/>
        </p:nvSpPr>
        <p:spPr bwMode="auto">
          <a:xfrm>
            <a:off x="323850" y="260350"/>
            <a:ext cx="8640763" cy="1200150"/>
          </a:xfrm>
          <a:prstGeom prst="rect">
            <a:avLst/>
          </a:prstGeom>
          <a:solidFill>
            <a:srgbClr val="CCECFF"/>
          </a:solidFill>
          <a:ln w="9525">
            <a:solidFill>
              <a:schemeClr val="tx2"/>
            </a:solidFill>
            <a:miter lim="800000"/>
            <a:headEnd/>
            <a:tailEnd/>
          </a:ln>
        </p:spPr>
        <p:txBody>
          <a:bodyPr>
            <a:spAutoFit/>
          </a:bodyPr>
          <a:lstStyle/>
          <a:p>
            <a:pPr algn="just"/>
            <a:r>
              <a:rPr kumimoji="1" lang="zh-CN" altLang="en-US" sz="2400" b="1" dirty="0">
                <a:latin typeface="华文新魏" pitchFamily="2" charset="-122"/>
                <a:ea typeface="华文新魏" pitchFamily="2" charset="-122"/>
              </a:rPr>
              <a:t>这就是</a:t>
            </a:r>
            <a:r>
              <a:rPr kumimoji="1" lang="zh-CN" altLang="en-US" sz="2400" b="1" dirty="0">
                <a:solidFill>
                  <a:srgbClr val="FF0000"/>
                </a:solidFill>
                <a:latin typeface="华文新魏" pitchFamily="2" charset="-122"/>
                <a:ea typeface="华文新魏" pitchFamily="2" charset="-122"/>
              </a:rPr>
              <a:t>好消息传播得快，而坏消息传播得慢</a:t>
            </a:r>
            <a:r>
              <a:rPr kumimoji="1" lang="zh-CN" altLang="en-US" sz="2400" b="1" dirty="0">
                <a:latin typeface="华文新魏" pitchFamily="2" charset="-122"/>
                <a:ea typeface="华文新魏" pitchFamily="2" charset="-122"/>
              </a:rPr>
              <a:t>。网络出故障的传播时间往往需要较长的时间</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例如数分钟</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。这是 </a:t>
            </a:r>
            <a:r>
              <a:rPr kumimoji="1" lang="en-US" altLang="zh-CN" sz="2400" b="1" dirty="0">
                <a:latin typeface="华文新魏" pitchFamily="2" charset="-122"/>
                <a:ea typeface="华文新魏" pitchFamily="2" charset="-122"/>
              </a:rPr>
              <a:t>RIP </a:t>
            </a:r>
            <a:r>
              <a:rPr kumimoji="1" lang="zh-CN" altLang="en-US" sz="2400" b="1" dirty="0">
                <a:latin typeface="华文新魏" pitchFamily="2" charset="-122"/>
                <a:ea typeface="华文新魏" pitchFamily="2" charset="-122"/>
              </a:rPr>
              <a:t>的一个主要缺点。 </a:t>
            </a:r>
          </a:p>
        </p:txBody>
      </p:sp>
      <p:sp>
        <p:nvSpPr>
          <p:cNvPr id="221224" name="灯片编号占位符 145"/>
          <p:cNvSpPr>
            <a:spLocks noGrp="1"/>
          </p:cNvSpPr>
          <p:nvPr>
            <p:ph type="sldNum" sz="quarter" idx="11"/>
          </p:nvPr>
        </p:nvSpPr>
        <p:spPr>
          <a:xfrm>
            <a:off x="3635896" y="6400800"/>
            <a:ext cx="5334000" cy="457200"/>
          </a:xfrm>
          <a:noFill/>
        </p:spPr>
        <p:txBody>
          <a:bodyPr/>
          <a:lstStyle/>
          <a:p>
            <a:pPr algn="r"/>
            <a:fld id="{CD0494F3-5EBA-4873-855F-A8B04F52F48F}" type="slidenum">
              <a:rPr lang="en-US" altLang="zh-CN" smtClean="0">
                <a:ea typeface="宋体" charset="-122"/>
              </a:rPr>
              <a:pPr algn="r"/>
              <a:t>100</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9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728"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灯片编号占位符 5"/>
          <p:cNvSpPr>
            <a:spLocks noGrp="1"/>
          </p:cNvSpPr>
          <p:nvPr>
            <p:ph type="sldNum" sz="quarter" idx="11"/>
          </p:nvPr>
        </p:nvSpPr>
        <p:spPr>
          <a:xfrm>
            <a:off x="8162925" y="6400800"/>
            <a:ext cx="676275" cy="457200"/>
          </a:xfrm>
          <a:noFill/>
        </p:spPr>
        <p:txBody>
          <a:bodyPr/>
          <a:lstStyle/>
          <a:p>
            <a:fld id="{1ED13610-3C7D-43B3-87A2-E57800C5A02B}" type="slidenum">
              <a:rPr lang="en-US" altLang="zh-CN" smtClean="0">
                <a:ea typeface="宋体" charset="-122"/>
              </a:rPr>
              <a:pPr/>
              <a:t>101</a:t>
            </a:fld>
            <a:endParaRPr lang="en-US" altLang="zh-CN">
              <a:ea typeface="宋体" charset="-122"/>
            </a:endParaRPr>
          </a:p>
        </p:txBody>
      </p:sp>
      <p:sp>
        <p:nvSpPr>
          <p:cNvPr id="186371" name="Rectangle 2"/>
          <p:cNvSpPr>
            <a:spLocks noGrp="1" noChangeArrowheads="1"/>
          </p:cNvSpPr>
          <p:nvPr>
            <p:ph type="title"/>
          </p:nvPr>
        </p:nvSpPr>
        <p:spPr>
          <a:xfrm>
            <a:off x="179512" y="188640"/>
            <a:ext cx="7772400" cy="720080"/>
          </a:xfrm>
        </p:spPr>
        <p:txBody>
          <a:bodyPr/>
          <a:lstStyle/>
          <a:p>
            <a:pPr algn="l">
              <a:buFont typeface="Arial" pitchFamily="34" charset="0"/>
              <a:buChar char="•"/>
            </a:pPr>
            <a:r>
              <a:rPr lang="zh-CN" altLang="en-US" sz="3200" dirty="0"/>
              <a:t> </a:t>
            </a:r>
            <a:r>
              <a:rPr lang="zh-CN" altLang="en-US" sz="3200" u="sng" dirty="0"/>
              <a:t>链路状态算法</a:t>
            </a:r>
            <a:endParaRPr lang="en-US" altLang="zh-CN" sz="3200" u="sng" dirty="0"/>
          </a:p>
        </p:txBody>
      </p:sp>
      <p:sp>
        <p:nvSpPr>
          <p:cNvPr id="9" name="Rectangle 3"/>
          <p:cNvSpPr txBox="1">
            <a:spLocks noChangeArrowheads="1"/>
          </p:cNvSpPr>
          <p:nvPr/>
        </p:nvSpPr>
        <p:spPr bwMode="auto">
          <a:xfrm>
            <a:off x="251520" y="1196752"/>
            <a:ext cx="8496944" cy="5184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ts val="600"/>
              </a:spcAft>
              <a:buClrTx/>
              <a:buSzTx/>
              <a:buFont typeface="ZapfDingbats" pitchFamily="82" charset="2"/>
              <a:buNone/>
              <a:tabLst/>
              <a:defRPr/>
            </a:pPr>
            <a:r>
              <a:rPr kumimoji="1" lang="en-US" altLang="zh-CN" sz="2800" b="1" i="0" u="none" strike="noStrike" kern="0" cap="none" spc="0" normalizeH="0" baseline="0" noProof="0" dirty="0" err="1">
                <a:ln>
                  <a:noFill/>
                </a:ln>
                <a:solidFill>
                  <a:schemeClr val="accent6"/>
                </a:solidFill>
                <a:effectLst/>
                <a:uLnTx/>
                <a:uFillTx/>
                <a:latin typeface="华文新魏" pitchFamily="2" charset="-122"/>
                <a:ea typeface="华文新魏" pitchFamily="2" charset="-122"/>
              </a:rPr>
              <a:t>Dijkstra</a:t>
            </a:r>
            <a:r>
              <a:rPr kumimoji="1" lang="en-US" altLang="zh-CN" sz="2800" b="1" i="0" u="none" strike="noStrike" kern="0" cap="none" spc="0" normalizeH="0" baseline="0" noProof="0" dirty="0">
                <a:ln>
                  <a:noFill/>
                </a:ln>
                <a:solidFill>
                  <a:schemeClr val="accent6"/>
                </a:solidFill>
                <a:effectLst/>
                <a:uLnTx/>
                <a:uFillTx/>
                <a:latin typeface="华文新魏" pitchFamily="2" charset="-122"/>
                <a:ea typeface="华文新魏" pitchFamily="2" charset="-122"/>
              </a:rPr>
              <a:t> </a:t>
            </a:r>
            <a:r>
              <a:rPr kumimoji="1" lang="zh-CN" altLang="en-US" sz="2800" b="1" i="0" u="none" strike="noStrike" kern="0" cap="none" spc="0" normalizeH="0" baseline="0" noProof="0" dirty="0">
                <a:ln>
                  <a:noFill/>
                </a:ln>
                <a:solidFill>
                  <a:schemeClr val="accent6"/>
                </a:solidFill>
                <a:effectLst/>
                <a:uLnTx/>
                <a:uFillTx/>
                <a:latin typeface="华文新魏" pitchFamily="2" charset="-122"/>
                <a:ea typeface="华文新魏" pitchFamily="2" charset="-122"/>
              </a:rPr>
              <a:t>提出的</a:t>
            </a:r>
            <a:r>
              <a:rPr kumimoji="1" lang="zh-CN" altLang="en-US" sz="2800" b="1" i="0" u="none" strike="noStrike" kern="0" cap="none" spc="0" normalizeH="0" baseline="0" noProof="0" dirty="0">
                <a:ln>
                  <a:noFill/>
                </a:ln>
                <a:solidFill>
                  <a:srgbClr val="FF0000"/>
                </a:solidFill>
                <a:effectLst/>
                <a:uLnTx/>
                <a:uFillTx/>
                <a:latin typeface="华文新魏" pitchFamily="2" charset="-122"/>
                <a:ea typeface="华文新魏" pitchFamily="2" charset="-122"/>
              </a:rPr>
              <a:t>最短路径优先算法</a:t>
            </a:r>
            <a:endParaRPr kumimoji="1" lang="en-US" altLang="zh-CN" sz="2800" b="1" i="0" u="none" strike="noStrike" kern="0" cap="none" spc="0" normalizeH="0" baseline="0" noProof="0" dirty="0">
              <a:ln>
                <a:noFill/>
              </a:ln>
              <a:solidFill>
                <a:srgbClr val="FF0000"/>
              </a:solidFill>
              <a:effectLst/>
              <a:uLnTx/>
              <a:uFillTx/>
              <a:latin typeface="华文新魏" pitchFamily="2" charset="-122"/>
              <a:ea typeface="华文新魏" pitchFamily="2" charset="-122"/>
            </a:endParaRPr>
          </a:p>
          <a:p>
            <a:pPr marL="342900" marR="0" lvl="0" indent="-342900" algn="l" defTabSz="914400" rtl="0" eaLnBrk="0" fontAlgn="base" latinLnBrk="0" hangingPunct="0">
              <a:lnSpc>
                <a:spcPct val="100000"/>
              </a:lnSpc>
              <a:spcBef>
                <a:spcPts val="1200"/>
              </a:spcBef>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网络中的每个路由器都知道全网的拓扑结构和每条边的权值</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a:p>
            <a:pPr marL="742950" marR="0" lvl="1" indent="-285750" algn="l" defTabSz="914400" rtl="0" eaLnBrk="0" fontAlgn="base" latinLnBrk="0" hangingPunct="0">
              <a:lnSpc>
                <a:spcPct val="100000"/>
              </a:lnSpc>
              <a:buClrTx/>
              <a:buSzTx/>
              <a:buFontTx/>
              <a:buChar char="–"/>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链路状态广播</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 </a:t>
            </a:r>
          </a:p>
          <a:p>
            <a:pPr marL="342900" marR="0" lvl="0" indent="-342900" algn="l" defTabSz="914400" rtl="0" eaLnBrk="0" fontAlgn="base" latinLnBrk="0" hangingPunct="0">
              <a:lnSpc>
                <a:spcPct val="100000"/>
              </a:lnSpc>
              <a:spcBef>
                <a:spcPts val="1200"/>
              </a:spcBef>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每个路由器计算自己和网络中其它所有结点的最短路径</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a:p>
            <a:pPr marL="742950" marR="0" lvl="1" indent="-285750" algn="l" defTabSz="914400" rtl="0" eaLnBrk="0" fontAlgn="base" latinLnBrk="0" hangingPunct="0">
              <a:lnSpc>
                <a:spcPct val="100000"/>
              </a:lnSpc>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得出转发表</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a:p>
            <a:pPr marL="342900" marR="0" lvl="0" indent="-342900" algn="l" defTabSz="914400" rtl="0" eaLnBrk="0" fontAlgn="base" latinLnBrk="0" hangingPunct="0">
              <a:lnSpc>
                <a:spcPct val="100000"/>
              </a:lnSpc>
              <a:spcBef>
                <a:spcPts val="1200"/>
              </a:spcBef>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通过相互交换信息，路由器更新自己的路由表，</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k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次迭代后，每个路由器获得到其它所有结点的最佳路由信息</a:t>
            </a: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a:p>
            <a:pPr marL="342900" lvl="0" indent="-342900" eaLnBrk="0" fontAlgn="base" hangingPunct="0">
              <a:buFontTx/>
              <a:buChar char="•"/>
              <a:defRPr/>
            </a:pPr>
            <a:endParaRPr kumimoji="1" lang="en-US" altLang="zh-CN" sz="2400" b="1" kern="0" dirty="0">
              <a:solidFill>
                <a:schemeClr val="accent2"/>
              </a:solidFill>
              <a:latin typeface="Comic Sans MS" pitchFamily="66" charset="0"/>
              <a:ea typeface="宋体" charset="-122"/>
            </a:endParaRPr>
          </a:p>
          <a:p>
            <a:pPr marL="342900" marR="0" lvl="0" indent="-342900" algn="l" defTabSz="914400" rtl="0" eaLnBrk="0" fontAlgn="base" latinLnBrk="0" hangingPunct="0">
              <a:lnSpc>
                <a:spcPct val="100000"/>
              </a:lnSpc>
              <a:buClrTx/>
              <a:buSzTx/>
              <a:buFontTx/>
              <a:buChar char="•"/>
              <a:tabLst/>
              <a:defRPr/>
            </a:pP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灯片编号占位符 4"/>
          <p:cNvSpPr>
            <a:spLocks noGrp="1"/>
          </p:cNvSpPr>
          <p:nvPr>
            <p:ph type="sldNum" sz="quarter" idx="11"/>
          </p:nvPr>
        </p:nvSpPr>
        <p:spPr>
          <a:xfrm>
            <a:off x="8172450" y="6237288"/>
            <a:ext cx="676275" cy="457200"/>
          </a:xfrm>
          <a:noFill/>
        </p:spPr>
        <p:txBody>
          <a:bodyPr/>
          <a:lstStyle/>
          <a:p>
            <a:fld id="{B4B7B658-05C1-45E3-8A41-8F6E14FCF722}" type="slidenum">
              <a:rPr lang="en-US" altLang="zh-CN" smtClean="0">
                <a:ea typeface="宋体" charset="-122"/>
              </a:rPr>
              <a:pPr/>
              <a:t>102</a:t>
            </a:fld>
            <a:endParaRPr lang="en-US" altLang="zh-CN">
              <a:ea typeface="宋体" charset="-122"/>
            </a:endParaRPr>
          </a:p>
        </p:txBody>
      </p:sp>
      <p:sp>
        <p:nvSpPr>
          <p:cNvPr id="182275" name="Rectangle 2"/>
          <p:cNvSpPr>
            <a:spLocks noGrp="1" noChangeArrowheads="1"/>
          </p:cNvSpPr>
          <p:nvPr>
            <p:ph type="title"/>
          </p:nvPr>
        </p:nvSpPr>
        <p:spPr>
          <a:xfrm>
            <a:off x="179512" y="260648"/>
            <a:ext cx="7793038" cy="912813"/>
          </a:xfrm>
        </p:spPr>
        <p:txBody>
          <a:bodyPr/>
          <a:lstStyle/>
          <a:p>
            <a:pPr algn="l"/>
            <a:r>
              <a:rPr lang="en-US" altLang="zh-CN" sz="3600" u="sng" dirty="0" err="1">
                <a:cs typeface="Arial" pitchFamily="34" charset="0"/>
              </a:rPr>
              <a:t>Dijsktra</a:t>
            </a:r>
            <a:r>
              <a:rPr lang="zh-CN" altLang="en-US" sz="3600" u="sng" dirty="0">
                <a:cs typeface="Arial" pitchFamily="34" charset="0"/>
              </a:rPr>
              <a:t>最短路径算法（</a:t>
            </a:r>
            <a:r>
              <a:rPr lang="en-US" altLang="zh-CN" sz="3600" u="sng" dirty="0">
                <a:cs typeface="Arial" pitchFamily="34" charset="0"/>
              </a:rPr>
              <a:t>1</a:t>
            </a:r>
            <a:r>
              <a:rPr lang="zh-CN" altLang="en-US" sz="3600" u="sng" dirty="0">
                <a:cs typeface="Arial" pitchFamily="34" charset="0"/>
              </a:rPr>
              <a:t>）</a:t>
            </a:r>
            <a:endParaRPr lang="en-US" altLang="zh-CN" sz="3600" u="sng" dirty="0">
              <a:cs typeface="Arial" pitchFamily="34" charset="0"/>
            </a:endParaRPr>
          </a:p>
        </p:txBody>
      </p:sp>
      <p:sp>
        <p:nvSpPr>
          <p:cNvPr id="182276" name="Text Box 3"/>
          <p:cNvSpPr txBox="1">
            <a:spLocks noChangeArrowheads="1"/>
          </p:cNvSpPr>
          <p:nvPr/>
        </p:nvSpPr>
        <p:spPr bwMode="auto">
          <a:xfrm>
            <a:off x="827584" y="1340768"/>
            <a:ext cx="6221412" cy="4664075"/>
          </a:xfrm>
          <a:prstGeom prst="rect">
            <a:avLst/>
          </a:prstGeom>
          <a:noFill/>
          <a:ln w="9525">
            <a:noFill/>
            <a:miter lim="800000"/>
            <a:headEnd/>
            <a:tailEnd/>
          </a:ln>
        </p:spPr>
        <p:txBody>
          <a:bodyPr wrap="none">
            <a:spAutoFit/>
          </a:bodyPr>
          <a:lstStyle/>
          <a:p>
            <a:r>
              <a:rPr lang="en-US" altLang="zh-CN" sz="2000" dirty="0">
                <a:latin typeface="Arial" charset="0"/>
                <a:ea typeface="宋体" charset="-122"/>
              </a:rPr>
              <a:t>1  </a:t>
            </a:r>
            <a:r>
              <a:rPr lang="en-US" altLang="zh-CN" sz="2000" b="1" i="1" dirty="0">
                <a:latin typeface="Arial" charset="0"/>
                <a:ea typeface="宋体" charset="-122"/>
              </a:rPr>
              <a:t>Initialization:</a:t>
            </a:r>
            <a:r>
              <a:rPr lang="en-US" altLang="zh-CN" sz="2000" dirty="0">
                <a:latin typeface="Arial" charset="0"/>
                <a:ea typeface="宋体" charset="-122"/>
              </a:rPr>
              <a:t> </a:t>
            </a:r>
          </a:p>
          <a:p>
            <a:r>
              <a:rPr lang="en-US" altLang="zh-CN" sz="2000" dirty="0">
                <a:latin typeface="Arial" charset="0"/>
                <a:ea typeface="宋体" charset="-122"/>
              </a:rPr>
              <a:t>2    N</a:t>
            </a:r>
            <a:r>
              <a:rPr lang="en-US" altLang="zh-CN" sz="2000" dirty="0">
                <a:latin typeface="Arial" charset="0"/>
                <a:ea typeface="宋体" charset="-122"/>
                <a:cs typeface="Arial" charset="0"/>
              </a:rPr>
              <a:t>'</a:t>
            </a:r>
            <a:r>
              <a:rPr lang="en-US" altLang="zh-CN" sz="2000" dirty="0">
                <a:latin typeface="Arial" charset="0"/>
                <a:ea typeface="宋体" charset="-122"/>
              </a:rPr>
              <a:t> = {u} </a:t>
            </a:r>
          </a:p>
          <a:p>
            <a:r>
              <a:rPr lang="en-US" altLang="zh-CN" sz="2000" dirty="0">
                <a:latin typeface="Arial" charset="0"/>
                <a:ea typeface="宋体" charset="-122"/>
              </a:rPr>
              <a:t>3    for all nodes v </a:t>
            </a:r>
          </a:p>
          <a:p>
            <a:r>
              <a:rPr lang="en-US" altLang="zh-CN" sz="2000" dirty="0">
                <a:latin typeface="Arial" charset="0"/>
                <a:ea typeface="宋体" charset="-122"/>
              </a:rPr>
              <a:t>4      if v adjacent to u </a:t>
            </a:r>
          </a:p>
          <a:p>
            <a:r>
              <a:rPr lang="en-US" altLang="zh-CN" sz="2000" dirty="0">
                <a:latin typeface="Arial" charset="0"/>
                <a:ea typeface="宋体" charset="-122"/>
              </a:rPr>
              <a:t>5          then D(v) = c(</a:t>
            </a:r>
            <a:r>
              <a:rPr lang="en-US" altLang="zh-CN" sz="2000" dirty="0" err="1">
                <a:latin typeface="Arial" charset="0"/>
                <a:ea typeface="宋体" charset="-122"/>
              </a:rPr>
              <a:t>u,v</a:t>
            </a:r>
            <a:r>
              <a:rPr lang="en-US" altLang="zh-CN" sz="2000" dirty="0">
                <a:latin typeface="Arial" charset="0"/>
                <a:ea typeface="宋体" charset="-122"/>
              </a:rPr>
              <a:t>) </a:t>
            </a:r>
          </a:p>
          <a:p>
            <a:r>
              <a:rPr lang="en-US" altLang="zh-CN" sz="2000" dirty="0">
                <a:latin typeface="Arial" charset="0"/>
                <a:ea typeface="宋体" charset="-122"/>
              </a:rPr>
              <a:t>6      else D(v) = ∞ </a:t>
            </a:r>
          </a:p>
          <a:p>
            <a:r>
              <a:rPr lang="en-US" altLang="zh-CN" sz="2000" dirty="0">
                <a:latin typeface="Arial" charset="0"/>
                <a:ea typeface="宋体" charset="-122"/>
              </a:rPr>
              <a:t>7 </a:t>
            </a:r>
          </a:p>
          <a:p>
            <a:r>
              <a:rPr lang="en-US" altLang="zh-CN" sz="2000" dirty="0">
                <a:latin typeface="Arial" charset="0"/>
                <a:ea typeface="宋体" charset="-122"/>
              </a:rPr>
              <a:t>8   </a:t>
            </a:r>
            <a:r>
              <a:rPr lang="en-US" altLang="zh-CN" sz="2000" b="1" i="1" dirty="0">
                <a:latin typeface="Arial" charset="0"/>
                <a:ea typeface="宋体" charset="-122"/>
              </a:rPr>
              <a:t>Loop</a:t>
            </a:r>
            <a:r>
              <a:rPr lang="en-US" altLang="zh-CN" sz="2000" i="1" dirty="0">
                <a:latin typeface="Arial" charset="0"/>
                <a:ea typeface="宋体" charset="-122"/>
              </a:rPr>
              <a:t> </a:t>
            </a:r>
            <a:endParaRPr lang="en-US" altLang="zh-CN" sz="2000" dirty="0">
              <a:latin typeface="Arial" charset="0"/>
              <a:ea typeface="宋体" charset="-122"/>
            </a:endParaRPr>
          </a:p>
          <a:p>
            <a:r>
              <a:rPr lang="en-US" altLang="zh-CN" sz="2000" dirty="0">
                <a:latin typeface="Arial" charset="0"/>
                <a:ea typeface="宋体" charset="-122"/>
              </a:rPr>
              <a:t>9     find w not in N' such that D(w) is a minimum </a:t>
            </a:r>
          </a:p>
          <a:p>
            <a:r>
              <a:rPr lang="en-US" altLang="zh-CN" sz="2000" dirty="0">
                <a:latin typeface="Arial" charset="0"/>
                <a:ea typeface="宋体" charset="-122"/>
              </a:rPr>
              <a:t>10    add w to N' </a:t>
            </a:r>
          </a:p>
          <a:p>
            <a:r>
              <a:rPr lang="en-US" altLang="zh-CN" sz="2000" dirty="0">
                <a:latin typeface="Arial" charset="0"/>
                <a:ea typeface="宋体" charset="-122"/>
              </a:rPr>
              <a:t>11    update D(v) for all v adjacent to w and not in N' : </a:t>
            </a:r>
          </a:p>
          <a:p>
            <a:r>
              <a:rPr lang="en-US" altLang="zh-CN" sz="2000" dirty="0">
                <a:latin typeface="Arial" charset="0"/>
                <a:ea typeface="宋体" charset="-122"/>
              </a:rPr>
              <a:t>12       </a:t>
            </a:r>
            <a:r>
              <a:rPr lang="en-US" altLang="zh-CN" sz="2000" dirty="0">
                <a:solidFill>
                  <a:srgbClr val="FF0000"/>
                </a:solidFill>
                <a:latin typeface="Arial" charset="0"/>
                <a:ea typeface="宋体" charset="-122"/>
              </a:rPr>
              <a:t>D(v) = min( D(v), D(w) + c(</a:t>
            </a:r>
            <a:r>
              <a:rPr lang="en-US" altLang="zh-CN" sz="2000" dirty="0" err="1">
                <a:solidFill>
                  <a:srgbClr val="FF0000"/>
                </a:solidFill>
                <a:latin typeface="Arial" charset="0"/>
                <a:ea typeface="宋体" charset="-122"/>
              </a:rPr>
              <a:t>w,v</a:t>
            </a:r>
            <a:r>
              <a:rPr lang="en-US" altLang="zh-CN" sz="2000" dirty="0">
                <a:solidFill>
                  <a:srgbClr val="FF0000"/>
                </a:solidFill>
                <a:latin typeface="Arial" charset="0"/>
                <a:ea typeface="宋体" charset="-122"/>
              </a:rPr>
              <a:t>) ) </a:t>
            </a:r>
          </a:p>
          <a:p>
            <a:r>
              <a:rPr lang="en-US" altLang="zh-CN" sz="2000" dirty="0">
                <a:latin typeface="Arial" charset="0"/>
                <a:ea typeface="宋体" charset="-122"/>
              </a:rPr>
              <a:t>13    /* new cost to v is either old cost to v or known </a:t>
            </a:r>
          </a:p>
          <a:p>
            <a:r>
              <a:rPr lang="en-US" altLang="zh-CN" sz="2000" dirty="0">
                <a:latin typeface="Arial" charset="0"/>
                <a:ea typeface="宋体" charset="-122"/>
              </a:rPr>
              <a:t>14     shortest path cost to w plus cost from w to v */ </a:t>
            </a:r>
          </a:p>
          <a:p>
            <a:r>
              <a:rPr lang="en-US" altLang="zh-CN" sz="2000" dirty="0">
                <a:latin typeface="Arial" charset="0"/>
                <a:ea typeface="宋体" charset="-122"/>
              </a:rPr>
              <a:t>15  </a:t>
            </a:r>
            <a:r>
              <a:rPr lang="en-US" altLang="zh-CN" sz="2000" b="1" i="1" dirty="0">
                <a:latin typeface="Arial" charset="0"/>
                <a:ea typeface="宋体" charset="-122"/>
              </a:rPr>
              <a:t>until all nodes in N'</a:t>
            </a:r>
            <a:r>
              <a:rPr lang="en-US" altLang="zh-CN" sz="2000" dirty="0">
                <a:latin typeface="Arial" charset="0"/>
                <a:ea typeface="宋体" charset="-122"/>
              </a:rPr>
              <a:t> </a:t>
            </a:r>
          </a:p>
        </p:txBody>
      </p:sp>
      <p:sp>
        <p:nvSpPr>
          <p:cNvPr id="182277" name="Freeform 4"/>
          <p:cNvSpPr>
            <a:spLocks/>
          </p:cNvSpPr>
          <p:nvPr/>
        </p:nvSpPr>
        <p:spPr bwMode="auto">
          <a:xfrm>
            <a:off x="286246" y="3425155"/>
            <a:ext cx="800100" cy="2886075"/>
          </a:xfrm>
          <a:custGeom>
            <a:avLst/>
            <a:gdLst>
              <a:gd name="T0" fmla="*/ 2147483647 w 504"/>
              <a:gd name="T1" fmla="*/ 2147483647 h 1818"/>
              <a:gd name="T2" fmla="*/ 2147483647 w 504"/>
              <a:gd name="T3" fmla="*/ 2147483647 h 1818"/>
              <a:gd name="T4" fmla="*/ 2147483647 w 504"/>
              <a:gd name="T5" fmla="*/ 2147483647 h 1818"/>
              <a:gd name="T6" fmla="*/ 2147483647 w 504"/>
              <a:gd name="T7" fmla="*/ 2147483647 h 1818"/>
              <a:gd name="T8" fmla="*/ 0 60000 65536"/>
              <a:gd name="T9" fmla="*/ 0 60000 65536"/>
              <a:gd name="T10" fmla="*/ 0 60000 65536"/>
              <a:gd name="T11" fmla="*/ 0 60000 65536"/>
              <a:gd name="T12" fmla="*/ 0 w 504"/>
              <a:gd name="T13" fmla="*/ 0 h 1818"/>
              <a:gd name="T14" fmla="*/ 504 w 504"/>
              <a:gd name="T15" fmla="*/ 1818 h 1818"/>
            </a:gdLst>
            <a:ahLst/>
            <a:cxnLst>
              <a:cxn ang="T8">
                <a:pos x="T0" y="T1"/>
              </a:cxn>
              <a:cxn ang="T9">
                <a:pos x="T2" y="T3"/>
              </a:cxn>
              <a:cxn ang="T10">
                <a:pos x="T4" y="T5"/>
              </a:cxn>
              <a:cxn ang="T11">
                <a:pos x="T6" y="T7"/>
              </a:cxn>
            </a:cxnLst>
            <a:rect l="T12" t="T13" r="T14" b="T15"/>
            <a:pathLst>
              <a:path w="504" h="1818">
                <a:moveTo>
                  <a:pt x="504" y="1596"/>
                </a:moveTo>
                <a:cubicBezTo>
                  <a:pt x="444" y="1728"/>
                  <a:pt x="240" y="1818"/>
                  <a:pt x="120" y="1602"/>
                </a:cubicBezTo>
                <a:cubicBezTo>
                  <a:pt x="0" y="1386"/>
                  <a:pt x="48" y="444"/>
                  <a:pt x="90" y="192"/>
                </a:cubicBezTo>
                <a:cubicBezTo>
                  <a:pt x="162" y="0"/>
                  <a:pt x="294" y="84"/>
                  <a:pt x="396" y="144"/>
                </a:cubicBezTo>
              </a:path>
            </a:pathLst>
          </a:custGeom>
          <a:noFill/>
          <a:ln w="28575">
            <a:solidFill>
              <a:schemeClr val="accent2"/>
            </a:solidFill>
            <a:round/>
            <a:headEnd/>
            <a:tailEnd type="triangle" w="med" len="med"/>
          </a:ln>
        </p:spPr>
        <p:txBody>
          <a:bodyPr wrap="none" anchor="ctr"/>
          <a:lstStyle/>
          <a:p>
            <a:endParaRPr lang="zh-CN" altLang="en-US"/>
          </a:p>
        </p:txBody>
      </p:sp>
      <p:sp>
        <p:nvSpPr>
          <p:cNvPr id="6" name="矩形 5"/>
          <p:cNvSpPr/>
          <p:nvPr/>
        </p:nvSpPr>
        <p:spPr>
          <a:xfrm>
            <a:off x="6012160" y="908720"/>
            <a:ext cx="3131840" cy="2785378"/>
          </a:xfrm>
          <a:prstGeom prst="rect">
            <a:avLst/>
          </a:prstGeom>
        </p:spPr>
        <p:txBody>
          <a:bodyPr wrap="square">
            <a:spAutoFit/>
          </a:bodyPr>
          <a:lstStyle/>
          <a:p>
            <a:pPr marL="342900" lvl="0" indent="-342900" eaLnBrk="0" fontAlgn="base" hangingPunct="0">
              <a:spcBef>
                <a:spcPts val="600"/>
              </a:spcBef>
              <a:defRPr/>
            </a:pPr>
            <a:r>
              <a:rPr kumimoji="1" lang="en-US" altLang="zh-CN" sz="2000" b="1" kern="0" dirty="0">
                <a:solidFill>
                  <a:schemeClr val="accent2"/>
                </a:solidFill>
                <a:latin typeface="华文新魏" pitchFamily="2" charset="-122"/>
                <a:ea typeface="华文新魏" pitchFamily="2" charset="-122"/>
              </a:rPr>
              <a:t>c(</a:t>
            </a:r>
            <a:r>
              <a:rPr kumimoji="1" lang="en-US" altLang="zh-CN" sz="2000" b="1" kern="0" dirty="0" err="1">
                <a:solidFill>
                  <a:schemeClr val="accent2"/>
                </a:solidFill>
                <a:latin typeface="华文新魏" pitchFamily="2" charset="-122"/>
                <a:ea typeface="华文新魏" pitchFamily="2" charset="-122"/>
              </a:rPr>
              <a:t>x,y</a:t>
            </a:r>
            <a:r>
              <a:rPr kumimoji="1" lang="en-US" altLang="zh-CN" sz="2000" b="1" kern="0" dirty="0">
                <a:solidFill>
                  <a:schemeClr val="accent2"/>
                </a:solidFill>
                <a:latin typeface="华文新魏" pitchFamily="2" charset="-122"/>
                <a:ea typeface="华文新魏" pitchFamily="2" charset="-122"/>
              </a:rPr>
              <a:t>):</a:t>
            </a:r>
            <a:r>
              <a:rPr kumimoji="1" lang="en-US" altLang="zh-CN" sz="2000" b="1" kern="0" dirty="0">
                <a:latin typeface="华文新魏" pitchFamily="2" charset="-122"/>
                <a:ea typeface="华文新魏" pitchFamily="2" charset="-122"/>
              </a:rPr>
              <a:t> x to y</a:t>
            </a:r>
            <a:r>
              <a:rPr kumimoji="1" lang="zh-CN" altLang="en-US" sz="2000" b="1" kern="0" dirty="0">
                <a:latin typeface="华文新魏" pitchFamily="2" charset="-122"/>
                <a:ea typeface="华文新魏" pitchFamily="2" charset="-122"/>
              </a:rPr>
              <a:t>的链路权值，</a:t>
            </a:r>
            <a:r>
              <a:rPr kumimoji="1" lang="en-US" altLang="zh-CN" sz="2000" b="1" kern="0" dirty="0">
                <a:latin typeface="华文新魏" pitchFamily="2" charset="-122"/>
                <a:ea typeface="华文新魏" pitchFamily="2" charset="-122"/>
              </a:rPr>
              <a:t>  </a:t>
            </a:r>
            <a:r>
              <a:rPr kumimoji="1" lang="zh-CN" altLang="en-US" sz="2000" b="1" kern="0" dirty="0">
                <a:latin typeface="华文新魏" pitchFamily="2" charset="-122"/>
                <a:ea typeface="华文新魏" pitchFamily="2" charset="-122"/>
              </a:rPr>
              <a:t>如果不是邻居则为</a:t>
            </a:r>
            <a:r>
              <a:rPr kumimoji="1" lang="en-US" altLang="zh-CN" sz="2000" b="1" kern="0" dirty="0">
                <a:latin typeface="华文新魏" pitchFamily="2" charset="-122"/>
                <a:ea typeface="华文新魏" pitchFamily="2" charset="-122"/>
              </a:rPr>
              <a:t> ∞</a:t>
            </a:r>
          </a:p>
          <a:p>
            <a:pPr marL="342900" lvl="0" indent="-342900" eaLnBrk="0" fontAlgn="base" hangingPunct="0">
              <a:spcBef>
                <a:spcPts val="600"/>
              </a:spcBef>
              <a:defRPr/>
            </a:pPr>
            <a:r>
              <a:rPr kumimoji="1" lang="en-US" altLang="zh-CN" sz="2000" b="1" kern="0" dirty="0">
                <a:solidFill>
                  <a:schemeClr val="accent2"/>
                </a:solidFill>
                <a:latin typeface="华文新魏" pitchFamily="2" charset="-122"/>
                <a:ea typeface="华文新魏" pitchFamily="2" charset="-122"/>
              </a:rPr>
              <a:t>D(v):</a:t>
            </a:r>
            <a:r>
              <a:rPr kumimoji="1" lang="en-US" altLang="zh-CN" sz="2000" b="1" kern="0" dirty="0">
                <a:latin typeface="华文新魏" pitchFamily="2" charset="-122"/>
                <a:ea typeface="华文新魏" pitchFamily="2" charset="-122"/>
              </a:rPr>
              <a:t> </a:t>
            </a:r>
            <a:r>
              <a:rPr kumimoji="1" lang="zh-CN" altLang="en-US" sz="2000" b="1" kern="0" dirty="0">
                <a:latin typeface="华文新魏" pitchFamily="2" charset="-122"/>
                <a:ea typeface="华文新魏" pitchFamily="2" charset="-122"/>
              </a:rPr>
              <a:t>从源结点到结点</a:t>
            </a:r>
            <a:r>
              <a:rPr kumimoji="1" lang="en-US" altLang="zh-CN" sz="2000" b="1" kern="0" dirty="0">
                <a:latin typeface="华文新魏" pitchFamily="2" charset="-122"/>
                <a:ea typeface="华文新魏" pitchFamily="2" charset="-122"/>
              </a:rPr>
              <a:t>v</a:t>
            </a:r>
            <a:r>
              <a:rPr kumimoji="1" lang="zh-CN" altLang="en-US" sz="2000" b="1" kern="0" dirty="0">
                <a:latin typeface="华文新魏" pitchFamily="2" charset="-122"/>
                <a:ea typeface="华文新魏" pitchFamily="2" charset="-122"/>
              </a:rPr>
              <a:t>的当前路径代价</a:t>
            </a:r>
            <a:endParaRPr kumimoji="1" lang="en-US" altLang="zh-CN" sz="2000" b="1" kern="0" dirty="0">
              <a:latin typeface="华文新魏" pitchFamily="2" charset="-122"/>
              <a:ea typeface="华文新魏" pitchFamily="2" charset="-122"/>
            </a:endParaRPr>
          </a:p>
          <a:p>
            <a:pPr marL="342900" lvl="0" indent="-342900" eaLnBrk="0" fontAlgn="base" hangingPunct="0">
              <a:spcBef>
                <a:spcPts val="600"/>
              </a:spcBef>
              <a:defRPr/>
            </a:pPr>
            <a:r>
              <a:rPr kumimoji="1" lang="en-US" altLang="zh-CN" sz="2000" b="1" kern="0" dirty="0">
                <a:solidFill>
                  <a:schemeClr val="accent2"/>
                </a:solidFill>
                <a:latin typeface="华文新魏" pitchFamily="2" charset="-122"/>
                <a:ea typeface="华文新魏" pitchFamily="2" charset="-122"/>
              </a:rPr>
              <a:t>p(v):</a:t>
            </a:r>
            <a:r>
              <a:rPr kumimoji="1" lang="en-US" altLang="zh-CN" sz="2000" b="1" kern="0" dirty="0">
                <a:latin typeface="华文新魏" pitchFamily="2" charset="-122"/>
                <a:ea typeface="华文新魏" pitchFamily="2" charset="-122"/>
              </a:rPr>
              <a:t> </a:t>
            </a:r>
            <a:r>
              <a:rPr kumimoji="1" lang="zh-CN" altLang="en-US" sz="2000" b="1" kern="0" dirty="0">
                <a:latin typeface="华文新魏" pitchFamily="2" charset="-122"/>
                <a:ea typeface="华文新魏" pitchFamily="2" charset="-122"/>
              </a:rPr>
              <a:t>在路径</a:t>
            </a:r>
            <a:r>
              <a:rPr kumimoji="1" lang="en-US" altLang="zh-CN" sz="2000" b="1" kern="0" dirty="0">
                <a:latin typeface="华文新魏" pitchFamily="2" charset="-122"/>
                <a:ea typeface="华文新魏" pitchFamily="2" charset="-122"/>
              </a:rPr>
              <a:t>D(v)</a:t>
            </a:r>
            <a:r>
              <a:rPr kumimoji="1" lang="zh-CN" altLang="en-US" sz="2000" b="1" kern="0" dirty="0">
                <a:latin typeface="华文新魏" pitchFamily="2" charset="-122"/>
                <a:ea typeface="华文新魏" pitchFamily="2" charset="-122"/>
              </a:rPr>
              <a:t>中位于结点</a:t>
            </a:r>
            <a:r>
              <a:rPr kumimoji="1" lang="en-US" altLang="zh-CN" sz="2000" b="1" kern="0" dirty="0">
                <a:latin typeface="华文新魏" pitchFamily="2" charset="-122"/>
                <a:ea typeface="华文新魏" pitchFamily="2" charset="-122"/>
              </a:rPr>
              <a:t>v</a:t>
            </a:r>
            <a:r>
              <a:rPr kumimoji="1" lang="zh-CN" altLang="en-US" sz="2000" b="1" kern="0" dirty="0">
                <a:latin typeface="华文新魏" pitchFamily="2" charset="-122"/>
                <a:ea typeface="华文新魏" pitchFamily="2" charset="-122"/>
              </a:rPr>
              <a:t>前面的节点</a:t>
            </a:r>
            <a:endParaRPr kumimoji="1" lang="en-US" altLang="zh-CN" sz="2000" b="1" kern="0" dirty="0">
              <a:latin typeface="华文新魏" pitchFamily="2" charset="-122"/>
              <a:ea typeface="华文新魏" pitchFamily="2" charset="-122"/>
            </a:endParaRPr>
          </a:p>
          <a:p>
            <a:pPr marL="342900" lvl="0" indent="-342900" eaLnBrk="0" fontAlgn="base" hangingPunct="0">
              <a:spcBef>
                <a:spcPts val="600"/>
              </a:spcBef>
              <a:defRPr/>
            </a:pPr>
            <a:r>
              <a:rPr kumimoji="1" lang="en-US" altLang="zh-CN" sz="2000" b="1" kern="0" dirty="0">
                <a:solidFill>
                  <a:schemeClr val="accent2"/>
                </a:solidFill>
                <a:latin typeface="华文新魏" pitchFamily="2" charset="-122"/>
                <a:ea typeface="华文新魏" pitchFamily="2" charset="-122"/>
              </a:rPr>
              <a:t>N</a:t>
            </a:r>
            <a:r>
              <a:rPr kumimoji="1" lang="en-US" altLang="zh-CN" sz="2000" b="1" kern="0" dirty="0">
                <a:solidFill>
                  <a:schemeClr val="accent2"/>
                </a:solidFill>
                <a:latin typeface="华文新魏" pitchFamily="2" charset="-122"/>
                <a:ea typeface="华文新魏" pitchFamily="2" charset="-122"/>
                <a:cs typeface="Arial" charset="0"/>
              </a:rPr>
              <a:t>‘</a:t>
            </a:r>
            <a:r>
              <a:rPr kumimoji="1" lang="en-US" altLang="zh-CN" sz="2000" b="1" kern="0" dirty="0">
                <a:solidFill>
                  <a:schemeClr val="accent2"/>
                </a:solidFill>
                <a:latin typeface="华文新魏" pitchFamily="2" charset="-122"/>
                <a:ea typeface="华文新魏" pitchFamily="2" charset="-122"/>
              </a:rPr>
              <a:t>:</a:t>
            </a:r>
            <a:r>
              <a:rPr kumimoji="1" lang="en-US" altLang="zh-CN" sz="2000" b="1" kern="0" dirty="0">
                <a:latin typeface="华文新魏" pitchFamily="2" charset="-122"/>
                <a:ea typeface="华文新魏" pitchFamily="2" charset="-122"/>
              </a:rPr>
              <a:t> </a:t>
            </a:r>
            <a:r>
              <a:rPr kumimoji="1" lang="zh-CN" altLang="en-US" sz="2000" b="1" kern="0" dirty="0">
                <a:latin typeface="华文新魏" pitchFamily="2" charset="-122"/>
                <a:ea typeface="华文新魏" pitchFamily="2" charset="-122"/>
              </a:rPr>
              <a:t>在最短路径上的所有结点集合</a:t>
            </a:r>
            <a:endParaRPr kumimoji="1" lang="en-US" altLang="zh-CN" sz="2000" b="1" kern="0" dirty="0">
              <a:latin typeface="华文新魏" pitchFamily="2" charset="-122"/>
              <a:ea typeface="华文新魏"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灯片编号占位符 4"/>
          <p:cNvSpPr>
            <a:spLocks noGrp="1"/>
          </p:cNvSpPr>
          <p:nvPr>
            <p:ph type="sldNum" sz="quarter" idx="11"/>
          </p:nvPr>
        </p:nvSpPr>
        <p:spPr>
          <a:xfrm>
            <a:off x="8316416" y="6237312"/>
            <a:ext cx="676275" cy="385738"/>
          </a:xfrm>
          <a:noFill/>
        </p:spPr>
        <p:txBody>
          <a:bodyPr/>
          <a:lstStyle/>
          <a:p>
            <a:fld id="{A979C424-2FF8-4193-8034-9C338DACB3E8}" type="slidenum">
              <a:rPr lang="en-US" altLang="zh-CN" smtClean="0">
                <a:ea typeface="宋体" charset="-122"/>
              </a:rPr>
              <a:pPr/>
              <a:t>103</a:t>
            </a:fld>
            <a:endParaRPr lang="en-US" altLang="zh-CN" dirty="0">
              <a:ea typeface="宋体" charset="-122"/>
            </a:endParaRPr>
          </a:p>
        </p:txBody>
      </p:sp>
      <p:sp>
        <p:nvSpPr>
          <p:cNvPr id="183300" name="Text Box 3"/>
          <p:cNvSpPr txBox="1">
            <a:spLocks noChangeArrowheads="1"/>
          </p:cNvSpPr>
          <p:nvPr/>
        </p:nvSpPr>
        <p:spPr bwMode="auto">
          <a:xfrm>
            <a:off x="257994" y="1566317"/>
            <a:ext cx="706437" cy="2225675"/>
          </a:xfrm>
          <a:prstGeom prst="rect">
            <a:avLst/>
          </a:prstGeom>
          <a:noFill/>
          <a:ln w="9525">
            <a:noFill/>
            <a:miter lim="800000"/>
            <a:headEnd/>
            <a:tailEnd/>
          </a:ln>
        </p:spPr>
        <p:txBody>
          <a:bodyPr wrap="none">
            <a:spAutoFit/>
          </a:bodyPr>
          <a:lstStyle/>
          <a:p>
            <a:pPr algn="r"/>
            <a:r>
              <a:rPr lang="en-US" altLang="zh-CN" sz="2000">
                <a:latin typeface="Arial" charset="0"/>
                <a:ea typeface="宋体" charset="-122"/>
              </a:rPr>
              <a:t>Step</a:t>
            </a:r>
          </a:p>
          <a:p>
            <a:pPr algn="r"/>
            <a:r>
              <a:rPr lang="en-US" altLang="zh-CN" sz="2000">
                <a:latin typeface="Arial" charset="0"/>
                <a:ea typeface="宋体" charset="-122"/>
              </a:rPr>
              <a:t>0</a:t>
            </a:r>
          </a:p>
          <a:p>
            <a:pPr algn="r"/>
            <a:r>
              <a:rPr lang="en-US" altLang="zh-CN" sz="2000">
                <a:latin typeface="Arial" charset="0"/>
                <a:ea typeface="宋体" charset="-122"/>
              </a:rPr>
              <a:t>1</a:t>
            </a:r>
          </a:p>
          <a:p>
            <a:pPr algn="r"/>
            <a:r>
              <a:rPr lang="en-US" altLang="zh-CN" sz="2000">
                <a:latin typeface="Arial" charset="0"/>
                <a:ea typeface="宋体" charset="-122"/>
              </a:rPr>
              <a:t>2</a:t>
            </a:r>
          </a:p>
          <a:p>
            <a:pPr algn="r"/>
            <a:r>
              <a:rPr lang="en-US" altLang="zh-CN" sz="2000">
                <a:latin typeface="Arial" charset="0"/>
                <a:ea typeface="宋体" charset="-122"/>
              </a:rPr>
              <a:t>3</a:t>
            </a:r>
          </a:p>
          <a:p>
            <a:pPr algn="r"/>
            <a:r>
              <a:rPr lang="en-US" altLang="zh-CN" sz="2000">
                <a:latin typeface="Arial" charset="0"/>
                <a:ea typeface="宋体" charset="-122"/>
              </a:rPr>
              <a:t>4</a:t>
            </a:r>
          </a:p>
          <a:p>
            <a:pPr algn="r"/>
            <a:r>
              <a:rPr lang="en-US" altLang="zh-CN" sz="2000">
                <a:latin typeface="Arial" charset="0"/>
                <a:ea typeface="宋体" charset="-122"/>
              </a:rPr>
              <a:t>5</a:t>
            </a:r>
          </a:p>
        </p:txBody>
      </p:sp>
      <p:sp>
        <p:nvSpPr>
          <p:cNvPr id="183301" name="Text Box 4"/>
          <p:cNvSpPr txBox="1">
            <a:spLocks noChangeArrowheads="1"/>
          </p:cNvSpPr>
          <p:nvPr/>
        </p:nvSpPr>
        <p:spPr bwMode="auto">
          <a:xfrm>
            <a:off x="1270819" y="1575842"/>
            <a:ext cx="1017587" cy="2225675"/>
          </a:xfrm>
          <a:prstGeom prst="rect">
            <a:avLst/>
          </a:prstGeom>
          <a:noFill/>
          <a:ln w="9525">
            <a:noFill/>
            <a:miter lim="800000"/>
            <a:headEnd/>
            <a:tailEnd/>
          </a:ln>
        </p:spPr>
        <p:txBody>
          <a:bodyPr wrap="none">
            <a:spAutoFit/>
          </a:bodyPr>
          <a:lstStyle/>
          <a:p>
            <a:pPr algn="r"/>
            <a:r>
              <a:rPr lang="en-US" altLang="zh-CN" sz="2000">
                <a:latin typeface="Arial" charset="0"/>
                <a:ea typeface="宋体" charset="-122"/>
              </a:rPr>
              <a:t>N</a:t>
            </a:r>
            <a:r>
              <a:rPr lang="en-US" altLang="zh-CN" sz="2000">
                <a:latin typeface="Arial" charset="0"/>
                <a:ea typeface="宋体" charset="-122"/>
                <a:cs typeface="Arial" charset="0"/>
              </a:rPr>
              <a:t>'</a:t>
            </a:r>
          </a:p>
          <a:p>
            <a:pPr algn="r"/>
            <a:r>
              <a:rPr lang="en-US" altLang="zh-CN" sz="2000">
                <a:latin typeface="Arial" charset="0"/>
                <a:ea typeface="宋体" charset="-122"/>
              </a:rPr>
              <a:t>u</a:t>
            </a:r>
          </a:p>
          <a:p>
            <a:pPr algn="r"/>
            <a:r>
              <a:rPr lang="en-US" altLang="zh-CN" sz="2000">
                <a:latin typeface="Arial" charset="0"/>
                <a:ea typeface="宋体" charset="-122"/>
              </a:rPr>
              <a:t>ux</a:t>
            </a:r>
          </a:p>
          <a:p>
            <a:pPr algn="r"/>
            <a:r>
              <a:rPr lang="en-US" altLang="zh-CN" sz="2000">
                <a:latin typeface="Arial" charset="0"/>
                <a:ea typeface="宋体" charset="-122"/>
              </a:rPr>
              <a:t>uxy</a:t>
            </a:r>
          </a:p>
          <a:p>
            <a:pPr algn="r"/>
            <a:r>
              <a:rPr lang="en-US" altLang="zh-CN" sz="2000">
                <a:latin typeface="Arial" charset="0"/>
                <a:ea typeface="宋体" charset="-122"/>
              </a:rPr>
              <a:t>uxyv</a:t>
            </a:r>
          </a:p>
          <a:p>
            <a:pPr algn="r"/>
            <a:r>
              <a:rPr lang="en-US" altLang="zh-CN" sz="2000">
                <a:latin typeface="Arial" charset="0"/>
                <a:ea typeface="宋体" charset="-122"/>
              </a:rPr>
              <a:t>uxyvw</a:t>
            </a:r>
          </a:p>
          <a:p>
            <a:pPr algn="r"/>
            <a:r>
              <a:rPr lang="en-US" altLang="zh-CN" sz="2000">
                <a:latin typeface="Arial" charset="0"/>
                <a:ea typeface="宋体" charset="-122"/>
              </a:rPr>
              <a:t>uxyvwz</a:t>
            </a:r>
          </a:p>
        </p:txBody>
      </p:sp>
      <p:sp>
        <p:nvSpPr>
          <p:cNvPr id="183302" name="Text Box 5"/>
          <p:cNvSpPr txBox="1">
            <a:spLocks noChangeArrowheads="1"/>
          </p:cNvSpPr>
          <p:nvPr/>
        </p:nvSpPr>
        <p:spPr bwMode="auto">
          <a:xfrm>
            <a:off x="2518594" y="1556792"/>
            <a:ext cx="1169987" cy="1311275"/>
          </a:xfrm>
          <a:prstGeom prst="rect">
            <a:avLst/>
          </a:prstGeom>
          <a:noFill/>
          <a:ln w="9525">
            <a:noFill/>
            <a:miter lim="800000"/>
            <a:headEnd/>
            <a:tailEnd/>
          </a:ln>
        </p:spPr>
        <p:txBody>
          <a:bodyPr wrap="none">
            <a:spAutoFit/>
          </a:bodyPr>
          <a:lstStyle/>
          <a:p>
            <a:pPr algn="r"/>
            <a:r>
              <a:rPr lang="en-US" altLang="zh-CN" sz="2000">
                <a:latin typeface="Arial" charset="0"/>
                <a:ea typeface="宋体" charset="-122"/>
              </a:rPr>
              <a:t>D(v),p(v)</a:t>
            </a:r>
          </a:p>
          <a:p>
            <a:pPr algn="r"/>
            <a:r>
              <a:rPr lang="en-US" altLang="zh-CN" sz="2000">
                <a:latin typeface="Arial" charset="0"/>
                <a:ea typeface="宋体" charset="-122"/>
              </a:rPr>
              <a:t>2,u</a:t>
            </a:r>
          </a:p>
          <a:p>
            <a:pPr algn="r"/>
            <a:r>
              <a:rPr lang="en-US" altLang="zh-CN" sz="2000">
                <a:latin typeface="Arial" charset="0"/>
                <a:ea typeface="宋体" charset="-122"/>
              </a:rPr>
              <a:t>2,u</a:t>
            </a:r>
          </a:p>
          <a:p>
            <a:pPr algn="r"/>
            <a:r>
              <a:rPr lang="en-US" altLang="zh-CN" sz="2000">
                <a:latin typeface="Arial" charset="0"/>
                <a:ea typeface="宋体" charset="-122"/>
              </a:rPr>
              <a:t>2,u</a:t>
            </a:r>
          </a:p>
        </p:txBody>
      </p:sp>
      <p:sp>
        <p:nvSpPr>
          <p:cNvPr id="183303" name="Text Box 6"/>
          <p:cNvSpPr txBox="1">
            <a:spLocks noChangeArrowheads="1"/>
          </p:cNvSpPr>
          <p:nvPr/>
        </p:nvSpPr>
        <p:spPr bwMode="auto">
          <a:xfrm>
            <a:off x="3685406" y="1561555"/>
            <a:ext cx="1284288" cy="1616075"/>
          </a:xfrm>
          <a:prstGeom prst="rect">
            <a:avLst/>
          </a:prstGeom>
          <a:noFill/>
          <a:ln w="9525">
            <a:noFill/>
            <a:miter lim="800000"/>
            <a:headEnd/>
            <a:tailEnd/>
          </a:ln>
        </p:spPr>
        <p:txBody>
          <a:bodyPr wrap="none">
            <a:spAutoFit/>
          </a:bodyPr>
          <a:lstStyle/>
          <a:p>
            <a:pPr algn="r"/>
            <a:r>
              <a:rPr lang="en-US" altLang="zh-CN" sz="2000">
                <a:latin typeface="Arial" charset="0"/>
                <a:ea typeface="宋体" charset="-122"/>
              </a:rPr>
              <a:t>D(w),p(w)</a:t>
            </a:r>
          </a:p>
          <a:p>
            <a:pPr algn="r"/>
            <a:r>
              <a:rPr lang="en-US" altLang="zh-CN" sz="2000">
                <a:latin typeface="Arial" charset="0"/>
                <a:ea typeface="宋体" charset="-122"/>
              </a:rPr>
              <a:t>5,u</a:t>
            </a:r>
          </a:p>
          <a:p>
            <a:pPr algn="r"/>
            <a:r>
              <a:rPr lang="en-US" altLang="zh-CN" sz="2000">
                <a:latin typeface="Arial" charset="0"/>
                <a:ea typeface="宋体" charset="-122"/>
              </a:rPr>
              <a:t>4,x</a:t>
            </a:r>
          </a:p>
          <a:p>
            <a:pPr algn="r"/>
            <a:r>
              <a:rPr lang="en-US" altLang="zh-CN" sz="2000">
                <a:latin typeface="Arial" charset="0"/>
                <a:ea typeface="宋体" charset="-122"/>
              </a:rPr>
              <a:t>3,y</a:t>
            </a:r>
          </a:p>
          <a:p>
            <a:pPr algn="r"/>
            <a:r>
              <a:rPr lang="en-US" altLang="zh-CN" sz="2000">
                <a:latin typeface="Arial" charset="0"/>
                <a:ea typeface="宋体" charset="-122"/>
              </a:rPr>
              <a:t>3,y</a:t>
            </a:r>
          </a:p>
        </p:txBody>
      </p:sp>
      <p:sp>
        <p:nvSpPr>
          <p:cNvPr id="183304" name="Text Box 7"/>
          <p:cNvSpPr txBox="1">
            <a:spLocks noChangeArrowheads="1"/>
          </p:cNvSpPr>
          <p:nvPr/>
        </p:nvSpPr>
        <p:spPr bwMode="auto">
          <a:xfrm>
            <a:off x="5076056" y="1556792"/>
            <a:ext cx="1169988" cy="701675"/>
          </a:xfrm>
          <a:prstGeom prst="rect">
            <a:avLst/>
          </a:prstGeom>
          <a:noFill/>
          <a:ln w="9525">
            <a:noFill/>
            <a:miter lim="800000"/>
            <a:headEnd/>
            <a:tailEnd/>
          </a:ln>
        </p:spPr>
        <p:txBody>
          <a:bodyPr wrap="none">
            <a:spAutoFit/>
          </a:bodyPr>
          <a:lstStyle/>
          <a:p>
            <a:pPr algn="r"/>
            <a:r>
              <a:rPr lang="en-US" altLang="zh-CN" sz="2000">
                <a:latin typeface="Arial" charset="0"/>
                <a:ea typeface="宋体" charset="-122"/>
              </a:rPr>
              <a:t>D(x),p(x)</a:t>
            </a:r>
          </a:p>
          <a:p>
            <a:pPr algn="r"/>
            <a:r>
              <a:rPr lang="en-US" altLang="zh-CN" sz="2000">
                <a:latin typeface="Arial" charset="0"/>
                <a:ea typeface="宋体" charset="-122"/>
              </a:rPr>
              <a:t>1,u</a:t>
            </a:r>
          </a:p>
        </p:txBody>
      </p:sp>
      <p:sp>
        <p:nvSpPr>
          <p:cNvPr id="183305" name="Text Box 8"/>
          <p:cNvSpPr txBox="1">
            <a:spLocks noChangeArrowheads="1"/>
          </p:cNvSpPr>
          <p:nvPr/>
        </p:nvSpPr>
        <p:spPr bwMode="auto">
          <a:xfrm>
            <a:off x="6371456" y="1561555"/>
            <a:ext cx="1169988" cy="1006475"/>
          </a:xfrm>
          <a:prstGeom prst="rect">
            <a:avLst/>
          </a:prstGeom>
          <a:noFill/>
          <a:ln w="9525">
            <a:noFill/>
            <a:miter lim="800000"/>
            <a:headEnd/>
            <a:tailEnd/>
          </a:ln>
        </p:spPr>
        <p:txBody>
          <a:bodyPr wrap="none">
            <a:spAutoFit/>
          </a:bodyPr>
          <a:lstStyle/>
          <a:p>
            <a:pPr algn="r"/>
            <a:r>
              <a:rPr lang="en-US" altLang="zh-CN" sz="2000">
                <a:latin typeface="Arial" charset="0"/>
                <a:ea typeface="宋体" charset="-122"/>
              </a:rPr>
              <a:t>D(y),p(y)</a:t>
            </a:r>
          </a:p>
          <a:p>
            <a:pPr algn="r"/>
            <a:r>
              <a:rPr lang="en-US" altLang="zh-CN" sz="2000">
                <a:ea typeface="宋体" charset="-122"/>
                <a:cs typeface="Arial" charset="0"/>
              </a:rPr>
              <a:t>∞</a:t>
            </a:r>
          </a:p>
          <a:p>
            <a:pPr algn="r"/>
            <a:r>
              <a:rPr lang="en-US" altLang="zh-CN" sz="2000">
                <a:latin typeface="Arial" charset="0"/>
                <a:ea typeface="宋体" charset="-122"/>
              </a:rPr>
              <a:t>2,x</a:t>
            </a:r>
          </a:p>
        </p:txBody>
      </p:sp>
      <p:sp>
        <p:nvSpPr>
          <p:cNvPr id="183306" name="Text Box 9"/>
          <p:cNvSpPr txBox="1">
            <a:spLocks noChangeArrowheads="1"/>
          </p:cNvSpPr>
          <p:nvPr/>
        </p:nvSpPr>
        <p:spPr bwMode="auto">
          <a:xfrm>
            <a:off x="7595419" y="1490117"/>
            <a:ext cx="1179512" cy="2062163"/>
          </a:xfrm>
          <a:prstGeom prst="rect">
            <a:avLst/>
          </a:prstGeom>
          <a:noFill/>
          <a:ln w="9525">
            <a:noFill/>
            <a:miter lim="800000"/>
            <a:headEnd/>
            <a:tailEnd/>
          </a:ln>
        </p:spPr>
        <p:txBody>
          <a:bodyPr wrap="none">
            <a:spAutoFit/>
          </a:bodyPr>
          <a:lstStyle/>
          <a:p>
            <a:pPr algn="r"/>
            <a:r>
              <a:rPr lang="en-US" altLang="zh-CN" sz="2000">
                <a:latin typeface="Arial" charset="0"/>
                <a:ea typeface="宋体" charset="-122"/>
              </a:rPr>
              <a:t>D(z),p(z)</a:t>
            </a:r>
          </a:p>
          <a:p>
            <a:pPr algn="r"/>
            <a:r>
              <a:rPr lang="en-US" altLang="zh-CN" sz="2000">
                <a:ea typeface="宋体" charset="-122"/>
              </a:rPr>
              <a:t>∞</a:t>
            </a:r>
            <a:r>
              <a:rPr lang="en-US" altLang="zh-CN">
                <a:ea typeface="宋体" charset="-122"/>
              </a:rPr>
              <a:t> </a:t>
            </a:r>
            <a:endParaRPr lang="en-US" altLang="zh-CN" sz="2000">
              <a:latin typeface="Arial" charset="0"/>
              <a:ea typeface="宋体" charset="-122"/>
            </a:endParaRPr>
          </a:p>
          <a:p>
            <a:pPr algn="r"/>
            <a:r>
              <a:rPr lang="en-US" altLang="zh-CN" sz="2000">
                <a:ea typeface="宋体" charset="-122"/>
              </a:rPr>
              <a:t>∞ </a:t>
            </a:r>
            <a:endParaRPr lang="en-US" altLang="zh-CN" sz="2000">
              <a:latin typeface="Arial" charset="0"/>
              <a:ea typeface="宋体" charset="-122"/>
            </a:endParaRPr>
          </a:p>
          <a:p>
            <a:pPr algn="r"/>
            <a:r>
              <a:rPr lang="en-US" altLang="zh-CN" sz="2000">
                <a:latin typeface="Arial" charset="0"/>
                <a:ea typeface="宋体" charset="-122"/>
              </a:rPr>
              <a:t>4,y</a:t>
            </a:r>
          </a:p>
          <a:p>
            <a:pPr algn="r"/>
            <a:r>
              <a:rPr lang="en-US" altLang="zh-CN" sz="2000">
                <a:latin typeface="Arial" charset="0"/>
                <a:ea typeface="宋体" charset="-122"/>
              </a:rPr>
              <a:t>4,y</a:t>
            </a:r>
          </a:p>
          <a:p>
            <a:pPr algn="r"/>
            <a:r>
              <a:rPr lang="en-US" altLang="zh-CN" sz="2000">
                <a:latin typeface="Arial" charset="0"/>
                <a:ea typeface="宋体" charset="-122"/>
              </a:rPr>
              <a:t>4,y</a:t>
            </a:r>
          </a:p>
        </p:txBody>
      </p:sp>
      <p:sp>
        <p:nvSpPr>
          <p:cNvPr id="183307" name="Line 10"/>
          <p:cNvSpPr>
            <a:spLocks noChangeShapeType="1"/>
          </p:cNvSpPr>
          <p:nvPr/>
        </p:nvSpPr>
        <p:spPr bwMode="auto">
          <a:xfrm>
            <a:off x="380231" y="1917155"/>
            <a:ext cx="8505825" cy="9525"/>
          </a:xfrm>
          <a:prstGeom prst="line">
            <a:avLst/>
          </a:prstGeom>
          <a:noFill/>
          <a:ln w="28575">
            <a:solidFill>
              <a:schemeClr val="accent2"/>
            </a:solidFill>
            <a:round/>
            <a:headEnd/>
            <a:tailEnd/>
          </a:ln>
        </p:spPr>
        <p:txBody>
          <a:bodyPr wrap="none" anchor="ctr"/>
          <a:lstStyle/>
          <a:p>
            <a:endParaRPr lang="zh-CN" altLang="en-US"/>
          </a:p>
        </p:txBody>
      </p:sp>
      <p:sp>
        <p:nvSpPr>
          <p:cNvPr id="183308" name="Line 11"/>
          <p:cNvSpPr>
            <a:spLocks noChangeShapeType="1"/>
          </p:cNvSpPr>
          <p:nvPr/>
        </p:nvSpPr>
        <p:spPr bwMode="auto">
          <a:xfrm>
            <a:off x="537394" y="2221955"/>
            <a:ext cx="8296275" cy="0"/>
          </a:xfrm>
          <a:prstGeom prst="line">
            <a:avLst/>
          </a:prstGeom>
          <a:noFill/>
          <a:ln w="19050">
            <a:solidFill>
              <a:schemeClr val="accent2"/>
            </a:solidFill>
            <a:round/>
            <a:headEnd/>
            <a:tailEnd/>
          </a:ln>
        </p:spPr>
        <p:txBody>
          <a:bodyPr wrap="none" anchor="ctr"/>
          <a:lstStyle/>
          <a:p>
            <a:endParaRPr lang="zh-CN" altLang="en-US"/>
          </a:p>
        </p:txBody>
      </p:sp>
      <p:sp>
        <p:nvSpPr>
          <p:cNvPr id="183309" name="Line 12"/>
          <p:cNvSpPr>
            <a:spLocks noChangeShapeType="1"/>
          </p:cNvSpPr>
          <p:nvPr/>
        </p:nvSpPr>
        <p:spPr bwMode="auto">
          <a:xfrm>
            <a:off x="556444" y="2517230"/>
            <a:ext cx="8267700" cy="4762"/>
          </a:xfrm>
          <a:prstGeom prst="line">
            <a:avLst/>
          </a:prstGeom>
          <a:noFill/>
          <a:ln w="19050">
            <a:solidFill>
              <a:schemeClr val="accent2"/>
            </a:solidFill>
            <a:round/>
            <a:headEnd/>
            <a:tailEnd/>
          </a:ln>
        </p:spPr>
        <p:txBody>
          <a:bodyPr wrap="none" anchor="ctr"/>
          <a:lstStyle/>
          <a:p>
            <a:endParaRPr lang="zh-CN" altLang="en-US"/>
          </a:p>
        </p:txBody>
      </p:sp>
      <p:sp>
        <p:nvSpPr>
          <p:cNvPr id="183310" name="Line 13"/>
          <p:cNvSpPr>
            <a:spLocks noChangeShapeType="1"/>
          </p:cNvSpPr>
          <p:nvPr/>
        </p:nvSpPr>
        <p:spPr bwMode="auto">
          <a:xfrm>
            <a:off x="565969" y="2826792"/>
            <a:ext cx="8253412" cy="9525"/>
          </a:xfrm>
          <a:prstGeom prst="line">
            <a:avLst/>
          </a:prstGeom>
          <a:noFill/>
          <a:ln w="19050">
            <a:solidFill>
              <a:schemeClr val="accent2"/>
            </a:solidFill>
            <a:round/>
            <a:headEnd/>
            <a:tailEnd/>
          </a:ln>
        </p:spPr>
        <p:txBody>
          <a:bodyPr wrap="none" anchor="ctr"/>
          <a:lstStyle/>
          <a:p>
            <a:endParaRPr lang="zh-CN" altLang="en-US"/>
          </a:p>
        </p:txBody>
      </p:sp>
      <p:sp>
        <p:nvSpPr>
          <p:cNvPr id="183311" name="Line 14"/>
          <p:cNvSpPr>
            <a:spLocks noChangeShapeType="1"/>
          </p:cNvSpPr>
          <p:nvPr/>
        </p:nvSpPr>
        <p:spPr bwMode="auto">
          <a:xfrm>
            <a:off x="575494" y="3131592"/>
            <a:ext cx="8267700" cy="9525"/>
          </a:xfrm>
          <a:prstGeom prst="line">
            <a:avLst/>
          </a:prstGeom>
          <a:noFill/>
          <a:ln w="19050">
            <a:solidFill>
              <a:schemeClr val="accent2"/>
            </a:solidFill>
            <a:round/>
            <a:headEnd/>
            <a:tailEnd/>
          </a:ln>
        </p:spPr>
        <p:txBody>
          <a:bodyPr wrap="none" anchor="ctr"/>
          <a:lstStyle/>
          <a:p>
            <a:endParaRPr lang="zh-CN" altLang="en-US"/>
          </a:p>
        </p:txBody>
      </p:sp>
      <p:sp>
        <p:nvSpPr>
          <p:cNvPr id="183312" name="Line 15"/>
          <p:cNvSpPr>
            <a:spLocks noChangeShapeType="1"/>
          </p:cNvSpPr>
          <p:nvPr/>
        </p:nvSpPr>
        <p:spPr bwMode="auto">
          <a:xfrm>
            <a:off x="589781" y="3445917"/>
            <a:ext cx="8262938" cy="4763"/>
          </a:xfrm>
          <a:prstGeom prst="line">
            <a:avLst/>
          </a:prstGeom>
          <a:noFill/>
          <a:ln w="19050">
            <a:solidFill>
              <a:schemeClr val="accent2"/>
            </a:solidFill>
            <a:round/>
            <a:headEnd/>
            <a:tailEnd/>
          </a:ln>
        </p:spPr>
        <p:txBody>
          <a:bodyPr wrap="none" anchor="ctr"/>
          <a:lstStyle/>
          <a:p>
            <a:endParaRPr lang="zh-CN" altLang="en-US"/>
          </a:p>
        </p:txBody>
      </p:sp>
      <p:grpSp>
        <p:nvGrpSpPr>
          <p:cNvPr id="2" name="Group 16"/>
          <p:cNvGrpSpPr>
            <a:grpSpLocks/>
          </p:cNvGrpSpPr>
          <p:nvPr/>
        </p:nvGrpSpPr>
        <p:grpSpPr bwMode="auto">
          <a:xfrm>
            <a:off x="2223319" y="3688805"/>
            <a:ext cx="3571875" cy="2236787"/>
            <a:chOff x="3162" y="1071"/>
            <a:chExt cx="2250" cy="1409"/>
          </a:xfrm>
        </p:grpSpPr>
        <p:sp>
          <p:nvSpPr>
            <p:cNvPr id="183319" name="Freeform 17"/>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w="9525">
              <a:noFill/>
              <a:round/>
              <a:headEnd/>
              <a:tailEnd/>
            </a:ln>
          </p:spPr>
          <p:txBody>
            <a:bodyPr wrap="none" anchor="ctr"/>
            <a:lstStyle/>
            <a:p>
              <a:endParaRPr lang="zh-CN" altLang="en-US"/>
            </a:p>
          </p:txBody>
        </p:sp>
        <p:sp>
          <p:nvSpPr>
            <p:cNvPr id="183320" name="Freeform 18"/>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p>
          </p:txBody>
        </p:sp>
        <p:sp>
          <p:nvSpPr>
            <p:cNvPr id="183321" name="Oval 19"/>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22" name="Line 20"/>
            <p:cNvSpPr>
              <a:spLocks noChangeShapeType="1"/>
            </p:cNvSpPr>
            <p:nvPr/>
          </p:nvSpPr>
          <p:spPr bwMode="auto">
            <a:xfrm>
              <a:off x="3238" y="1855"/>
              <a:ext cx="0" cy="50"/>
            </a:xfrm>
            <a:prstGeom prst="line">
              <a:avLst/>
            </a:prstGeom>
            <a:noFill/>
            <a:ln w="12700">
              <a:solidFill>
                <a:schemeClr val="tx1"/>
              </a:solidFill>
              <a:round/>
              <a:headEnd/>
              <a:tailEnd/>
            </a:ln>
          </p:spPr>
          <p:txBody>
            <a:bodyPr wrap="none" anchor="ctr"/>
            <a:lstStyle/>
            <a:p>
              <a:endParaRPr lang="zh-CN" altLang="en-US"/>
            </a:p>
          </p:txBody>
        </p:sp>
        <p:sp>
          <p:nvSpPr>
            <p:cNvPr id="183323" name="Line 21"/>
            <p:cNvSpPr>
              <a:spLocks noChangeShapeType="1"/>
            </p:cNvSpPr>
            <p:nvPr/>
          </p:nvSpPr>
          <p:spPr bwMode="auto">
            <a:xfrm>
              <a:off x="3551" y="1855"/>
              <a:ext cx="0" cy="50"/>
            </a:xfrm>
            <a:prstGeom prst="line">
              <a:avLst/>
            </a:prstGeom>
            <a:noFill/>
            <a:ln w="12700">
              <a:solidFill>
                <a:schemeClr val="tx1"/>
              </a:solidFill>
              <a:round/>
              <a:headEnd/>
              <a:tailEnd/>
            </a:ln>
          </p:spPr>
          <p:txBody>
            <a:bodyPr wrap="none" anchor="ctr"/>
            <a:lstStyle/>
            <a:p>
              <a:endParaRPr lang="zh-CN" altLang="en-US"/>
            </a:p>
          </p:txBody>
        </p:sp>
        <p:sp>
          <p:nvSpPr>
            <p:cNvPr id="183324" name="Rectangle 22"/>
            <p:cNvSpPr>
              <a:spLocks noChangeArrowheads="1"/>
            </p:cNvSpPr>
            <p:nvPr/>
          </p:nvSpPr>
          <p:spPr bwMode="auto">
            <a:xfrm>
              <a:off x="3238" y="1855"/>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3325" name="Oval 23"/>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26" name="Oval 24"/>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27" name="Line 25"/>
            <p:cNvSpPr>
              <a:spLocks noChangeShapeType="1"/>
            </p:cNvSpPr>
            <p:nvPr/>
          </p:nvSpPr>
          <p:spPr bwMode="auto">
            <a:xfrm>
              <a:off x="3712" y="2242"/>
              <a:ext cx="0" cy="50"/>
            </a:xfrm>
            <a:prstGeom prst="line">
              <a:avLst/>
            </a:prstGeom>
            <a:noFill/>
            <a:ln w="12700">
              <a:solidFill>
                <a:schemeClr val="tx1"/>
              </a:solidFill>
              <a:round/>
              <a:headEnd/>
              <a:tailEnd/>
            </a:ln>
          </p:spPr>
          <p:txBody>
            <a:bodyPr wrap="none" anchor="ctr"/>
            <a:lstStyle/>
            <a:p>
              <a:endParaRPr lang="zh-CN" altLang="en-US"/>
            </a:p>
          </p:txBody>
        </p:sp>
        <p:sp>
          <p:nvSpPr>
            <p:cNvPr id="183328" name="Line 26"/>
            <p:cNvSpPr>
              <a:spLocks noChangeShapeType="1"/>
            </p:cNvSpPr>
            <p:nvPr/>
          </p:nvSpPr>
          <p:spPr bwMode="auto">
            <a:xfrm>
              <a:off x="4025" y="2242"/>
              <a:ext cx="0" cy="50"/>
            </a:xfrm>
            <a:prstGeom prst="line">
              <a:avLst/>
            </a:prstGeom>
            <a:noFill/>
            <a:ln w="12700">
              <a:solidFill>
                <a:schemeClr val="tx1"/>
              </a:solidFill>
              <a:round/>
              <a:headEnd/>
              <a:tailEnd/>
            </a:ln>
          </p:spPr>
          <p:txBody>
            <a:bodyPr wrap="none" anchor="ctr"/>
            <a:lstStyle/>
            <a:p>
              <a:endParaRPr lang="zh-CN" altLang="en-US"/>
            </a:p>
          </p:txBody>
        </p:sp>
        <p:sp>
          <p:nvSpPr>
            <p:cNvPr id="183329" name="Rectangle 27"/>
            <p:cNvSpPr>
              <a:spLocks noChangeArrowheads="1"/>
            </p:cNvSpPr>
            <p:nvPr/>
          </p:nvSpPr>
          <p:spPr bwMode="auto">
            <a:xfrm>
              <a:off x="3712" y="2242"/>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3330" name="Oval 28"/>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31" name="Oval 29"/>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32" name="Line 30"/>
            <p:cNvSpPr>
              <a:spLocks noChangeShapeType="1"/>
            </p:cNvSpPr>
            <p:nvPr/>
          </p:nvSpPr>
          <p:spPr bwMode="auto">
            <a:xfrm>
              <a:off x="3708" y="1552"/>
              <a:ext cx="0" cy="50"/>
            </a:xfrm>
            <a:prstGeom prst="line">
              <a:avLst/>
            </a:prstGeom>
            <a:noFill/>
            <a:ln w="12700">
              <a:solidFill>
                <a:schemeClr val="tx1"/>
              </a:solidFill>
              <a:round/>
              <a:headEnd/>
              <a:tailEnd/>
            </a:ln>
          </p:spPr>
          <p:txBody>
            <a:bodyPr wrap="none" anchor="ctr"/>
            <a:lstStyle/>
            <a:p>
              <a:endParaRPr lang="zh-CN" altLang="en-US"/>
            </a:p>
          </p:txBody>
        </p:sp>
        <p:sp>
          <p:nvSpPr>
            <p:cNvPr id="183333" name="Line 31"/>
            <p:cNvSpPr>
              <a:spLocks noChangeShapeType="1"/>
            </p:cNvSpPr>
            <p:nvPr/>
          </p:nvSpPr>
          <p:spPr bwMode="auto">
            <a:xfrm>
              <a:off x="4021" y="1552"/>
              <a:ext cx="0" cy="50"/>
            </a:xfrm>
            <a:prstGeom prst="line">
              <a:avLst/>
            </a:prstGeom>
            <a:noFill/>
            <a:ln w="12700">
              <a:solidFill>
                <a:schemeClr val="tx1"/>
              </a:solidFill>
              <a:round/>
              <a:headEnd/>
              <a:tailEnd/>
            </a:ln>
          </p:spPr>
          <p:txBody>
            <a:bodyPr wrap="none" anchor="ctr"/>
            <a:lstStyle/>
            <a:p>
              <a:endParaRPr lang="zh-CN" altLang="en-US"/>
            </a:p>
          </p:txBody>
        </p:sp>
        <p:sp>
          <p:nvSpPr>
            <p:cNvPr id="183334" name="Rectangle 32"/>
            <p:cNvSpPr>
              <a:spLocks noChangeArrowheads="1"/>
            </p:cNvSpPr>
            <p:nvPr/>
          </p:nvSpPr>
          <p:spPr bwMode="auto">
            <a:xfrm>
              <a:off x="3708" y="1552"/>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3335" name="Oval 33"/>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36" name="Oval 34"/>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37" name="Line 35"/>
            <p:cNvSpPr>
              <a:spLocks noChangeShapeType="1"/>
            </p:cNvSpPr>
            <p:nvPr/>
          </p:nvSpPr>
          <p:spPr bwMode="auto">
            <a:xfrm>
              <a:off x="4391" y="1548"/>
              <a:ext cx="0" cy="50"/>
            </a:xfrm>
            <a:prstGeom prst="line">
              <a:avLst/>
            </a:prstGeom>
            <a:noFill/>
            <a:ln w="12700">
              <a:solidFill>
                <a:schemeClr val="tx1"/>
              </a:solidFill>
              <a:round/>
              <a:headEnd/>
              <a:tailEnd/>
            </a:ln>
          </p:spPr>
          <p:txBody>
            <a:bodyPr wrap="none" anchor="ctr"/>
            <a:lstStyle/>
            <a:p>
              <a:endParaRPr lang="zh-CN" altLang="en-US"/>
            </a:p>
          </p:txBody>
        </p:sp>
        <p:sp>
          <p:nvSpPr>
            <p:cNvPr id="183338" name="Line 36"/>
            <p:cNvSpPr>
              <a:spLocks noChangeShapeType="1"/>
            </p:cNvSpPr>
            <p:nvPr/>
          </p:nvSpPr>
          <p:spPr bwMode="auto">
            <a:xfrm>
              <a:off x="4703" y="1548"/>
              <a:ext cx="0" cy="50"/>
            </a:xfrm>
            <a:prstGeom prst="line">
              <a:avLst/>
            </a:prstGeom>
            <a:noFill/>
            <a:ln w="12700">
              <a:solidFill>
                <a:schemeClr val="tx1"/>
              </a:solidFill>
              <a:round/>
              <a:headEnd/>
              <a:tailEnd/>
            </a:ln>
          </p:spPr>
          <p:txBody>
            <a:bodyPr wrap="none" anchor="ctr"/>
            <a:lstStyle/>
            <a:p>
              <a:endParaRPr lang="zh-CN" altLang="en-US"/>
            </a:p>
          </p:txBody>
        </p:sp>
        <p:sp>
          <p:nvSpPr>
            <p:cNvPr id="183339" name="Rectangle 37"/>
            <p:cNvSpPr>
              <a:spLocks noChangeArrowheads="1"/>
            </p:cNvSpPr>
            <p:nvPr/>
          </p:nvSpPr>
          <p:spPr bwMode="auto">
            <a:xfrm>
              <a:off x="4391" y="1548"/>
              <a:ext cx="309"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3340" name="Oval 38"/>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41" name="Oval 39"/>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42" name="Line 40"/>
            <p:cNvSpPr>
              <a:spLocks noChangeShapeType="1"/>
            </p:cNvSpPr>
            <p:nvPr/>
          </p:nvSpPr>
          <p:spPr bwMode="auto">
            <a:xfrm>
              <a:off x="4401" y="2239"/>
              <a:ext cx="0" cy="50"/>
            </a:xfrm>
            <a:prstGeom prst="line">
              <a:avLst/>
            </a:prstGeom>
            <a:noFill/>
            <a:ln w="12700">
              <a:solidFill>
                <a:schemeClr val="tx1"/>
              </a:solidFill>
              <a:round/>
              <a:headEnd/>
              <a:tailEnd/>
            </a:ln>
          </p:spPr>
          <p:txBody>
            <a:bodyPr wrap="none" anchor="ctr"/>
            <a:lstStyle/>
            <a:p>
              <a:endParaRPr lang="zh-CN" altLang="en-US"/>
            </a:p>
          </p:txBody>
        </p:sp>
        <p:sp>
          <p:nvSpPr>
            <p:cNvPr id="183343" name="Line 41"/>
            <p:cNvSpPr>
              <a:spLocks noChangeShapeType="1"/>
            </p:cNvSpPr>
            <p:nvPr/>
          </p:nvSpPr>
          <p:spPr bwMode="auto">
            <a:xfrm>
              <a:off x="4714" y="2239"/>
              <a:ext cx="0" cy="50"/>
            </a:xfrm>
            <a:prstGeom prst="line">
              <a:avLst/>
            </a:prstGeom>
            <a:noFill/>
            <a:ln w="12700">
              <a:solidFill>
                <a:schemeClr val="tx1"/>
              </a:solidFill>
              <a:round/>
              <a:headEnd/>
              <a:tailEnd/>
            </a:ln>
          </p:spPr>
          <p:txBody>
            <a:bodyPr wrap="none" anchor="ctr"/>
            <a:lstStyle/>
            <a:p>
              <a:endParaRPr lang="zh-CN" altLang="en-US"/>
            </a:p>
          </p:txBody>
        </p:sp>
        <p:sp>
          <p:nvSpPr>
            <p:cNvPr id="183344" name="Rectangle 42"/>
            <p:cNvSpPr>
              <a:spLocks noChangeArrowheads="1"/>
            </p:cNvSpPr>
            <p:nvPr/>
          </p:nvSpPr>
          <p:spPr bwMode="auto">
            <a:xfrm>
              <a:off x="4401" y="2239"/>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3345" name="Oval 43"/>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46" name="Oval 44"/>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47" name="Line 45"/>
            <p:cNvSpPr>
              <a:spLocks noChangeShapeType="1"/>
            </p:cNvSpPr>
            <p:nvPr/>
          </p:nvSpPr>
          <p:spPr bwMode="auto">
            <a:xfrm>
              <a:off x="4966" y="1898"/>
              <a:ext cx="0" cy="50"/>
            </a:xfrm>
            <a:prstGeom prst="line">
              <a:avLst/>
            </a:prstGeom>
            <a:noFill/>
            <a:ln w="12700">
              <a:solidFill>
                <a:schemeClr val="tx1"/>
              </a:solidFill>
              <a:round/>
              <a:headEnd/>
              <a:tailEnd/>
            </a:ln>
          </p:spPr>
          <p:txBody>
            <a:bodyPr wrap="none" anchor="ctr"/>
            <a:lstStyle/>
            <a:p>
              <a:endParaRPr lang="zh-CN" altLang="en-US"/>
            </a:p>
          </p:txBody>
        </p:sp>
        <p:sp>
          <p:nvSpPr>
            <p:cNvPr id="183348" name="Line 46"/>
            <p:cNvSpPr>
              <a:spLocks noChangeShapeType="1"/>
            </p:cNvSpPr>
            <p:nvPr/>
          </p:nvSpPr>
          <p:spPr bwMode="auto">
            <a:xfrm>
              <a:off x="5279" y="1898"/>
              <a:ext cx="0" cy="50"/>
            </a:xfrm>
            <a:prstGeom prst="line">
              <a:avLst/>
            </a:prstGeom>
            <a:noFill/>
            <a:ln w="12700">
              <a:solidFill>
                <a:schemeClr val="tx1"/>
              </a:solidFill>
              <a:round/>
              <a:headEnd/>
              <a:tailEnd/>
            </a:ln>
          </p:spPr>
          <p:txBody>
            <a:bodyPr wrap="none" anchor="ctr"/>
            <a:lstStyle/>
            <a:p>
              <a:endParaRPr lang="zh-CN" altLang="en-US"/>
            </a:p>
          </p:txBody>
        </p:sp>
        <p:sp>
          <p:nvSpPr>
            <p:cNvPr id="183349" name="Rectangle 47"/>
            <p:cNvSpPr>
              <a:spLocks noChangeArrowheads="1"/>
            </p:cNvSpPr>
            <p:nvPr/>
          </p:nvSpPr>
          <p:spPr bwMode="auto">
            <a:xfrm>
              <a:off x="4966" y="1898"/>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3350" name="Oval 48"/>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3351" name="Freeform 49"/>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p:spPr>
          <p:txBody>
            <a:bodyPr wrap="none" anchor="ctr"/>
            <a:lstStyle/>
            <a:p>
              <a:endParaRPr lang="zh-CN" altLang="en-US"/>
            </a:p>
          </p:txBody>
        </p:sp>
        <p:sp>
          <p:nvSpPr>
            <p:cNvPr id="183352" name="Freeform 50"/>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p:spPr>
          <p:txBody>
            <a:bodyPr wrap="none" anchor="ctr"/>
            <a:lstStyle/>
            <a:p>
              <a:endParaRPr lang="zh-CN" altLang="en-US"/>
            </a:p>
          </p:txBody>
        </p:sp>
        <p:sp>
          <p:nvSpPr>
            <p:cNvPr id="183353" name="Freeform 51"/>
            <p:cNvSpPr>
              <a:spLocks/>
            </p:cNvSpPr>
            <p:nvPr/>
          </p:nvSpPr>
          <p:spPr bwMode="auto">
            <a:xfrm>
              <a:off x="4029" y="1638"/>
              <a:ext cx="504" cy="600"/>
            </a:xfrm>
            <a:custGeom>
              <a:avLst/>
              <a:gdLst>
                <a:gd name="T0" fmla="*/ 0 w 378"/>
                <a:gd name="T1" fmla="*/ 2147483647 h 174"/>
                <a:gd name="T2" fmla="*/ 5017888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p:spPr>
          <p:txBody>
            <a:bodyPr wrap="none" anchor="ctr"/>
            <a:lstStyle/>
            <a:p>
              <a:endParaRPr lang="zh-CN" altLang="en-US"/>
            </a:p>
          </p:txBody>
        </p:sp>
        <p:sp>
          <p:nvSpPr>
            <p:cNvPr id="183354" name="Freeform 52"/>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p:spPr>
          <p:txBody>
            <a:bodyPr wrap="none" anchor="ctr"/>
            <a:lstStyle/>
            <a:p>
              <a:endParaRPr lang="zh-CN" altLang="en-US"/>
            </a:p>
          </p:txBody>
        </p:sp>
        <p:sp>
          <p:nvSpPr>
            <p:cNvPr id="183355" name="Freeform 53"/>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p:spPr>
          <p:txBody>
            <a:bodyPr wrap="none" anchor="ctr"/>
            <a:lstStyle/>
            <a:p>
              <a:endParaRPr lang="zh-CN" altLang="en-US"/>
            </a:p>
          </p:txBody>
        </p:sp>
        <p:sp>
          <p:nvSpPr>
            <p:cNvPr id="183356" name="Freeform 54"/>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p:spPr>
          <p:txBody>
            <a:bodyPr wrap="none" anchor="ctr"/>
            <a:lstStyle/>
            <a:p>
              <a:endParaRPr lang="zh-CN" altLang="en-US"/>
            </a:p>
          </p:txBody>
        </p:sp>
        <p:sp>
          <p:nvSpPr>
            <p:cNvPr id="183357" name="Freeform 55"/>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p:spPr>
          <p:txBody>
            <a:bodyPr wrap="none" anchor="ctr"/>
            <a:lstStyle/>
            <a:p>
              <a:endParaRPr lang="zh-CN" altLang="en-US"/>
            </a:p>
          </p:txBody>
        </p:sp>
        <p:sp>
          <p:nvSpPr>
            <p:cNvPr id="183358" name="Freeform 56"/>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p:spPr>
          <p:txBody>
            <a:bodyPr wrap="none" anchor="ctr"/>
            <a:lstStyle/>
            <a:p>
              <a:endParaRPr lang="zh-CN" altLang="en-US"/>
            </a:p>
          </p:txBody>
        </p:sp>
        <p:sp>
          <p:nvSpPr>
            <p:cNvPr id="183359" name="Freeform 57"/>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p:spPr>
          <p:txBody>
            <a:bodyPr wrap="none" anchor="ctr"/>
            <a:lstStyle/>
            <a:p>
              <a:endParaRPr lang="zh-CN" altLang="en-US"/>
            </a:p>
          </p:txBody>
        </p:sp>
        <p:grpSp>
          <p:nvGrpSpPr>
            <p:cNvPr id="3" name="Group 58"/>
            <p:cNvGrpSpPr>
              <a:grpSpLocks/>
            </p:cNvGrpSpPr>
            <p:nvPr/>
          </p:nvGrpSpPr>
          <p:grpSpPr bwMode="auto">
            <a:xfrm>
              <a:off x="3290" y="1748"/>
              <a:ext cx="199" cy="250"/>
              <a:chOff x="2957" y="2429"/>
              <a:chExt cx="202" cy="250"/>
            </a:xfrm>
          </p:grpSpPr>
          <p:sp>
            <p:nvSpPr>
              <p:cNvPr id="183386" name="Rectangle 5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3387" name="Text Box 60"/>
              <p:cNvSpPr txBox="1">
                <a:spLocks noChangeArrowheads="1"/>
              </p:cNvSpPr>
              <p:nvPr/>
            </p:nvSpPr>
            <p:spPr bwMode="auto">
              <a:xfrm>
                <a:off x="2957" y="2429"/>
                <a:ext cx="202" cy="250"/>
              </a:xfrm>
              <a:prstGeom prst="rect">
                <a:avLst/>
              </a:prstGeom>
              <a:noFill/>
              <a:ln w="9525">
                <a:noFill/>
                <a:miter lim="800000"/>
                <a:headEnd/>
                <a:tailEnd/>
              </a:ln>
            </p:spPr>
            <p:txBody>
              <a:bodyPr wrap="none">
                <a:spAutoFit/>
              </a:bodyPr>
              <a:lstStyle/>
              <a:p>
                <a:pPr algn="ctr"/>
                <a:r>
                  <a:rPr lang="en-US" altLang="zh-CN" sz="2000">
                    <a:ea typeface="宋体" charset="-122"/>
                  </a:rPr>
                  <a:t>u</a:t>
                </a:r>
                <a:endParaRPr lang="en-US" altLang="zh-CN" sz="2400">
                  <a:latin typeface="Times New Roman" pitchFamily="18" charset="0"/>
                  <a:ea typeface="宋体" charset="-122"/>
                </a:endParaRPr>
              </a:p>
            </p:txBody>
          </p:sp>
        </p:grpSp>
        <p:grpSp>
          <p:nvGrpSpPr>
            <p:cNvPr id="4" name="Group 61"/>
            <p:cNvGrpSpPr>
              <a:grpSpLocks/>
            </p:cNvGrpSpPr>
            <p:nvPr/>
          </p:nvGrpSpPr>
          <p:grpSpPr bwMode="auto">
            <a:xfrm>
              <a:off x="4460" y="2132"/>
              <a:ext cx="199" cy="250"/>
              <a:chOff x="2957" y="2429"/>
              <a:chExt cx="202" cy="250"/>
            </a:xfrm>
          </p:grpSpPr>
          <p:sp>
            <p:nvSpPr>
              <p:cNvPr id="183384" name="Rectangle 62"/>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3385" name="Text Box 63"/>
              <p:cNvSpPr txBox="1">
                <a:spLocks noChangeArrowheads="1"/>
              </p:cNvSpPr>
              <p:nvPr/>
            </p:nvSpPr>
            <p:spPr bwMode="auto">
              <a:xfrm>
                <a:off x="2957" y="2429"/>
                <a:ext cx="202" cy="250"/>
              </a:xfrm>
              <a:prstGeom prst="rect">
                <a:avLst/>
              </a:prstGeom>
              <a:noFill/>
              <a:ln w="9525">
                <a:noFill/>
                <a:miter lim="800000"/>
                <a:headEnd/>
                <a:tailEnd/>
              </a:ln>
            </p:spPr>
            <p:txBody>
              <a:bodyPr wrap="none">
                <a:spAutoFit/>
              </a:bodyPr>
              <a:lstStyle/>
              <a:p>
                <a:pPr algn="ctr"/>
                <a:r>
                  <a:rPr lang="en-US" altLang="zh-CN" sz="2000">
                    <a:ea typeface="宋体" charset="-122"/>
                  </a:rPr>
                  <a:t>y</a:t>
                </a:r>
                <a:endParaRPr lang="en-US" altLang="zh-CN" sz="2400">
                  <a:latin typeface="Times New Roman" pitchFamily="18" charset="0"/>
                  <a:ea typeface="宋体" charset="-122"/>
                </a:endParaRPr>
              </a:p>
            </p:txBody>
          </p:sp>
        </p:grpSp>
        <p:grpSp>
          <p:nvGrpSpPr>
            <p:cNvPr id="5" name="Group 64"/>
            <p:cNvGrpSpPr>
              <a:grpSpLocks/>
            </p:cNvGrpSpPr>
            <p:nvPr/>
          </p:nvGrpSpPr>
          <p:grpSpPr bwMode="auto">
            <a:xfrm>
              <a:off x="3764" y="2099"/>
              <a:ext cx="229" cy="288"/>
              <a:chOff x="2943" y="2399"/>
              <a:chExt cx="230" cy="288"/>
            </a:xfrm>
          </p:grpSpPr>
          <p:sp>
            <p:nvSpPr>
              <p:cNvPr id="183382" name="Rectangle 65"/>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3383" name="Text Box 66"/>
              <p:cNvSpPr txBox="1">
                <a:spLocks noChangeArrowheads="1"/>
              </p:cNvSpPr>
              <p:nvPr/>
            </p:nvSpPr>
            <p:spPr bwMode="auto">
              <a:xfrm>
                <a:off x="2943" y="2399"/>
                <a:ext cx="230" cy="288"/>
              </a:xfrm>
              <a:prstGeom prst="rect">
                <a:avLst/>
              </a:prstGeom>
              <a:noFill/>
              <a:ln w="9525">
                <a:noFill/>
                <a:miter lim="800000"/>
                <a:headEnd/>
                <a:tailEnd/>
              </a:ln>
            </p:spPr>
            <p:txBody>
              <a:bodyPr wrap="none">
                <a:spAutoFit/>
              </a:bodyPr>
              <a:lstStyle/>
              <a:p>
                <a:pPr algn="ctr"/>
                <a:r>
                  <a:rPr lang="en-US" altLang="zh-CN" sz="2400">
                    <a:ea typeface="宋体" charset="-122"/>
                  </a:rPr>
                  <a:t>x</a:t>
                </a:r>
              </a:p>
            </p:txBody>
          </p:sp>
        </p:grpSp>
        <p:grpSp>
          <p:nvGrpSpPr>
            <p:cNvPr id="6" name="Group 67"/>
            <p:cNvGrpSpPr>
              <a:grpSpLocks/>
            </p:cNvGrpSpPr>
            <p:nvPr/>
          </p:nvGrpSpPr>
          <p:grpSpPr bwMode="auto">
            <a:xfrm>
              <a:off x="4441" y="1442"/>
              <a:ext cx="225" cy="250"/>
              <a:chOff x="2944" y="2429"/>
              <a:chExt cx="228" cy="250"/>
            </a:xfrm>
          </p:grpSpPr>
          <p:sp>
            <p:nvSpPr>
              <p:cNvPr id="183380" name="Rectangle 68"/>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3381" name="Text Box 69"/>
              <p:cNvSpPr txBox="1">
                <a:spLocks noChangeArrowheads="1"/>
              </p:cNvSpPr>
              <p:nvPr/>
            </p:nvSpPr>
            <p:spPr bwMode="auto">
              <a:xfrm>
                <a:off x="2944" y="2429"/>
                <a:ext cx="228" cy="250"/>
              </a:xfrm>
              <a:prstGeom prst="rect">
                <a:avLst/>
              </a:prstGeom>
              <a:noFill/>
              <a:ln w="9525">
                <a:noFill/>
                <a:miter lim="800000"/>
                <a:headEnd/>
                <a:tailEnd/>
              </a:ln>
            </p:spPr>
            <p:txBody>
              <a:bodyPr wrap="none">
                <a:spAutoFit/>
              </a:bodyPr>
              <a:lstStyle/>
              <a:p>
                <a:pPr algn="ctr"/>
                <a:r>
                  <a:rPr lang="en-US" altLang="zh-CN" sz="2000">
                    <a:ea typeface="宋体" charset="-122"/>
                  </a:rPr>
                  <a:t>w</a:t>
                </a:r>
                <a:endParaRPr lang="en-US" altLang="zh-CN" sz="2400">
                  <a:latin typeface="Times New Roman" pitchFamily="18" charset="0"/>
                  <a:ea typeface="宋体" charset="-122"/>
                </a:endParaRPr>
              </a:p>
            </p:txBody>
          </p:sp>
        </p:grpSp>
        <p:grpSp>
          <p:nvGrpSpPr>
            <p:cNvPr id="7" name="Group 70"/>
            <p:cNvGrpSpPr>
              <a:grpSpLocks/>
            </p:cNvGrpSpPr>
            <p:nvPr/>
          </p:nvGrpSpPr>
          <p:grpSpPr bwMode="auto">
            <a:xfrm>
              <a:off x="3772" y="1442"/>
              <a:ext cx="194" cy="250"/>
              <a:chOff x="2959" y="2429"/>
              <a:chExt cx="197" cy="250"/>
            </a:xfrm>
          </p:grpSpPr>
          <p:sp>
            <p:nvSpPr>
              <p:cNvPr id="183378" name="Rectangle 71"/>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3379" name="Text Box 72"/>
              <p:cNvSpPr txBox="1">
                <a:spLocks noChangeArrowheads="1"/>
              </p:cNvSpPr>
              <p:nvPr/>
            </p:nvSpPr>
            <p:spPr bwMode="auto">
              <a:xfrm>
                <a:off x="2959" y="2429"/>
                <a:ext cx="197" cy="250"/>
              </a:xfrm>
              <a:prstGeom prst="rect">
                <a:avLst/>
              </a:prstGeom>
              <a:noFill/>
              <a:ln w="9525">
                <a:noFill/>
                <a:miter lim="800000"/>
                <a:headEnd/>
                <a:tailEnd/>
              </a:ln>
            </p:spPr>
            <p:txBody>
              <a:bodyPr wrap="none">
                <a:spAutoFit/>
              </a:bodyPr>
              <a:lstStyle/>
              <a:p>
                <a:pPr algn="ctr"/>
                <a:r>
                  <a:rPr lang="en-US" altLang="zh-CN" sz="2000">
                    <a:ea typeface="宋体" charset="-122"/>
                  </a:rPr>
                  <a:t>v</a:t>
                </a:r>
                <a:endParaRPr lang="en-US" altLang="zh-CN" sz="2400">
                  <a:latin typeface="Times New Roman" pitchFamily="18" charset="0"/>
                  <a:ea typeface="宋体" charset="-122"/>
                </a:endParaRPr>
              </a:p>
            </p:txBody>
          </p:sp>
        </p:grpSp>
        <p:grpSp>
          <p:nvGrpSpPr>
            <p:cNvPr id="8" name="Group 73"/>
            <p:cNvGrpSpPr>
              <a:grpSpLocks/>
            </p:cNvGrpSpPr>
            <p:nvPr/>
          </p:nvGrpSpPr>
          <p:grpSpPr bwMode="auto">
            <a:xfrm>
              <a:off x="5022" y="1760"/>
              <a:ext cx="219" cy="288"/>
              <a:chOff x="2946" y="2399"/>
              <a:chExt cx="221" cy="288"/>
            </a:xfrm>
          </p:grpSpPr>
          <p:sp>
            <p:nvSpPr>
              <p:cNvPr id="183376" name="Rectangle 74"/>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3377" name="Text Box 75"/>
              <p:cNvSpPr txBox="1">
                <a:spLocks noChangeArrowheads="1"/>
              </p:cNvSpPr>
              <p:nvPr/>
            </p:nvSpPr>
            <p:spPr bwMode="auto">
              <a:xfrm>
                <a:off x="2946" y="2399"/>
                <a:ext cx="221" cy="288"/>
              </a:xfrm>
              <a:prstGeom prst="rect">
                <a:avLst/>
              </a:prstGeom>
              <a:noFill/>
              <a:ln w="9525">
                <a:noFill/>
                <a:miter lim="800000"/>
                <a:headEnd/>
                <a:tailEnd/>
              </a:ln>
            </p:spPr>
            <p:txBody>
              <a:bodyPr wrap="none">
                <a:spAutoFit/>
              </a:bodyPr>
              <a:lstStyle/>
              <a:p>
                <a:pPr algn="ctr"/>
                <a:r>
                  <a:rPr lang="en-US" altLang="zh-CN" sz="2400">
                    <a:ea typeface="宋体" charset="-122"/>
                  </a:rPr>
                  <a:t>z</a:t>
                </a:r>
              </a:p>
            </p:txBody>
          </p:sp>
        </p:grpSp>
        <p:sp>
          <p:nvSpPr>
            <p:cNvPr id="183366" name="Text Box 76"/>
            <p:cNvSpPr txBox="1">
              <a:spLocks noChangeArrowheads="1"/>
            </p:cNvSpPr>
            <p:nvPr/>
          </p:nvSpPr>
          <p:spPr bwMode="auto">
            <a:xfrm>
              <a:off x="3489" y="1571"/>
              <a:ext cx="204" cy="231"/>
            </a:xfrm>
            <a:prstGeom prst="rect">
              <a:avLst/>
            </a:prstGeom>
            <a:noFill/>
            <a:ln w="9525">
              <a:noFill/>
              <a:miter lim="800000"/>
              <a:headEnd/>
              <a:tailEnd/>
            </a:ln>
          </p:spPr>
          <p:txBody>
            <a:bodyPr wrap="none">
              <a:spAutoFit/>
            </a:bodyPr>
            <a:lstStyle/>
            <a:p>
              <a:pPr algn="ctr"/>
              <a:r>
                <a:rPr lang="en-US" altLang="zh-CN">
                  <a:ea typeface="宋体" charset="-122"/>
                </a:rPr>
                <a:t>2</a:t>
              </a:r>
              <a:endParaRPr lang="en-US" altLang="zh-CN" sz="2400">
                <a:latin typeface="Times New Roman" pitchFamily="18" charset="0"/>
                <a:ea typeface="宋体" charset="-122"/>
              </a:endParaRPr>
            </a:p>
          </p:txBody>
        </p:sp>
        <p:sp>
          <p:nvSpPr>
            <p:cNvPr id="183367" name="Text Box 77"/>
            <p:cNvSpPr txBox="1">
              <a:spLocks noChangeArrowheads="1"/>
            </p:cNvSpPr>
            <p:nvPr/>
          </p:nvSpPr>
          <p:spPr bwMode="auto">
            <a:xfrm>
              <a:off x="3837" y="1790"/>
              <a:ext cx="204" cy="231"/>
            </a:xfrm>
            <a:prstGeom prst="rect">
              <a:avLst/>
            </a:prstGeom>
            <a:noFill/>
            <a:ln w="9525">
              <a:noFill/>
              <a:miter lim="800000"/>
              <a:headEnd/>
              <a:tailEnd/>
            </a:ln>
          </p:spPr>
          <p:txBody>
            <a:bodyPr wrap="none">
              <a:spAutoFit/>
            </a:bodyPr>
            <a:lstStyle/>
            <a:p>
              <a:pPr algn="ctr"/>
              <a:r>
                <a:rPr lang="en-US" altLang="zh-CN">
                  <a:ea typeface="宋体" charset="-122"/>
                </a:rPr>
                <a:t>2</a:t>
              </a:r>
              <a:endParaRPr lang="en-US" altLang="zh-CN" sz="2400">
                <a:latin typeface="Times New Roman" pitchFamily="18" charset="0"/>
                <a:ea typeface="宋体" charset="-122"/>
              </a:endParaRPr>
            </a:p>
          </p:txBody>
        </p:sp>
        <p:sp>
          <p:nvSpPr>
            <p:cNvPr id="183368" name="Text Box 78"/>
            <p:cNvSpPr txBox="1">
              <a:spLocks noChangeArrowheads="1"/>
            </p:cNvSpPr>
            <p:nvPr/>
          </p:nvSpPr>
          <p:spPr bwMode="auto">
            <a:xfrm>
              <a:off x="3413" y="2003"/>
              <a:ext cx="181" cy="231"/>
            </a:xfrm>
            <a:prstGeom prst="rect">
              <a:avLst/>
            </a:prstGeom>
            <a:noFill/>
            <a:ln w="9525">
              <a:noFill/>
              <a:miter lim="800000"/>
              <a:headEnd/>
              <a:tailEnd/>
            </a:ln>
          </p:spPr>
          <p:txBody>
            <a:bodyPr wrap="none">
              <a:spAutoFit/>
            </a:bodyPr>
            <a:lstStyle/>
            <a:p>
              <a:pPr algn="ctr"/>
              <a:r>
                <a:rPr lang="en-US" altLang="zh-CN">
                  <a:ea typeface="宋体" charset="-122"/>
                </a:rPr>
                <a:t>1</a:t>
              </a:r>
              <a:endParaRPr lang="en-US" altLang="zh-CN" sz="2400">
                <a:latin typeface="Times New Roman" pitchFamily="18" charset="0"/>
                <a:ea typeface="宋体" charset="-122"/>
              </a:endParaRPr>
            </a:p>
          </p:txBody>
        </p:sp>
        <p:sp>
          <p:nvSpPr>
            <p:cNvPr id="183369" name="Text Box 79"/>
            <p:cNvSpPr txBox="1">
              <a:spLocks noChangeArrowheads="1"/>
            </p:cNvSpPr>
            <p:nvPr/>
          </p:nvSpPr>
          <p:spPr bwMode="auto">
            <a:xfrm>
              <a:off x="4221" y="1883"/>
              <a:ext cx="204" cy="231"/>
            </a:xfrm>
            <a:prstGeom prst="rect">
              <a:avLst/>
            </a:prstGeom>
            <a:noFill/>
            <a:ln w="9525">
              <a:noFill/>
              <a:miter lim="800000"/>
              <a:headEnd/>
              <a:tailEnd/>
            </a:ln>
          </p:spPr>
          <p:txBody>
            <a:bodyPr wrap="none">
              <a:spAutoFit/>
            </a:bodyPr>
            <a:lstStyle/>
            <a:p>
              <a:pPr algn="ctr"/>
              <a:r>
                <a:rPr lang="en-US" altLang="zh-CN">
                  <a:ea typeface="宋体" charset="-122"/>
                </a:rPr>
                <a:t>3</a:t>
              </a:r>
              <a:endParaRPr lang="en-US" altLang="zh-CN" sz="2400">
                <a:latin typeface="Times New Roman" pitchFamily="18" charset="0"/>
                <a:ea typeface="宋体" charset="-122"/>
              </a:endParaRPr>
            </a:p>
          </p:txBody>
        </p:sp>
        <p:sp>
          <p:nvSpPr>
            <p:cNvPr id="183370" name="Text Box 80"/>
            <p:cNvSpPr txBox="1">
              <a:spLocks noChangeArrowheads="1"/>
            </p:cNvSpPr>
            <p:nvPr/>
          </p:nvSpPr>
          <p:spPr bwMode="auto">
            <a:xfrm>
              <a:off x="4169" y="2237"/>
              <a:ext cx="181" cy="231"/>
            </a:xfrm>
            <a:prstGeom prst="rect">
              <a:avLst/>
            </a:prstGeom>
            <a:noFill/>
            <a:ln w="9525">
              <a:noFill/>
              <a:miter lim="800000"/>
              <a:headEnd/>
              <a:tailEnd/>
            </a:ln>
          </p:spPr>
          <p:txBody>
            <a:bodyPr wrap="none">
              <a:spAutoFit/>
            </a:bodyPr>
            <a:lstStyle/>
            <a:p>
              <a:pPr algn="ctr"/>
              <a:r>
                <a:rPr lang="en-US" altLang="zh-CN">
                  <a:ea typeface="宋体" charset="-122"/>
                </a:rPr>
                <a:t>1</a:t>
              </a:r>
              <a:endParaRPr lang="en-US" altLang="zh-CN" sz="2400">
                <a:latin typeface="Times New Roman" pitchFamily="18" charset="0"/>
                <a:ea typeface="宋体" charset="-122"/>
              </a:endParaRPr>
            </a:p>
          </p:txBody>
        </p:sp>
        <p:sp>
          <p:nvSpPr>
            <p:cNvPr id="183371" name="Text Box 81"/>
            <p:cNvSpPr txBox="1">
              <a:spLocks noChangeArrowheads="1"/>
            </p:cNvSpPr>
            <p:nvPr/>
          </p:nvSpPr>
          <p:spPr bwMode="auto">
            <a:xfrm>
              <a:off x="4529" y="1808"/>
              <a:ext cx="181" cy="231"/>
            </a:xfrm>
            <a:prstGeom prst="rect">
              <a:avLst/>
            </a:prstGeom>
            <a:noFill/>
            <a:ln w="9525">
              <a:noFill/>
              <a:miter lim="800000"/>
              <a:headEnd/>
              <a:tailEnd/>
            </a:ln>
          </p:spPr>
          <p:txBody>
            <a:bodyPr wrap="none">
              <a:spAutoFit/>
            </a:bodyPr>
            <a:lstStyle/>
            <a:p>
              <a:pPr algn="ctr"/>
              <a:r>
                <a:rPr lang="en-US" altLang="zh-CN">
                  <a:ea typeface="宋体" charset="-122"/>
                </a:rPr>
                <a:t>1</a:t>
              </a:r>
              <a:endParaRPr lang="en-US" altLang="zh-CN" sz="2400">
                <a:latin typeface="Times New Roman" pitchFamily="18" charset="0"/>
                <a:ea typeface="宋体" charset="-122"/>
              </a:endParaRPr>
            </a:p>
          </p:txBody>
        </p:sp>
        <p:sp>
          <p:nvSpPr>
            <p:cNvPr id="183372" name="Text Box 82"/>
            <p:cNvSpPr txBox="1">
              <a:spLocks noChangeArrowheads="1"/>
            </p:cNvSpPr>
            <p:nvPr/>
          </p:nvSpPr>
          <p:spPr bwMode="auto">
            <a:xfrm>
              <a:off x="4878" y="2072"/>
              <a:ext cx="204" cy="231"/>
            </a:xfrm>
            <a:prstGeom prst="rect">
              <a:avLst/>
            </a:prstGeom>
            <a:noFill/>
            <a:ln w="9525">
              <a:noFill/>
              <a:miter lim="800000"/>
              <a:headEnd/>
              <a:tailEnd/>
            </a:ln>
          </p:spPr>
          <p:txBody>
            <a:bodyPr wrap="none">
              <a:spAutoFit/>
            </a:bodyPr>
            <a:lstStyle/>
            <a:p>
              <a:pPr algn="ctr"/>
              <a:r>
                <a:rPr lang="en-US" altLang="zh-CN">
                  <a:ea typeface="宋体" charset="-122"/>
                </a:rPr>
                <a:t>2</a:t>
              </a:r>
              <a:endParaRPr lang="en-US" altLang="zh-CN" sz="2400">
                <a:latin typeface="Times New Roman" pitchFamily="18" charset="0"/>
                <a:ea typeface="宋体" charset="-122"/>
              </a:endParaRPr>
            </a:p>
          </p:txBody>
        </p:sp>
        <p:sp>
          <p:nvSpPr>
            <p:cNvPr id="183373" name="Text Box 83"/>
            <p:cNvSpPr txBox="1">
              <a:spLocks noChangeArrowheads="1"/>
            </p:cNvSpPr>
            <p:nvPr/>
          </p:nvSpPr>
          <p:spPr bwMode="auto">
            <a:xfrm>
              <a:off x="4851" y="1535"/>
              <a:ext cx="204" cy="231"/>
            </a:xfrm>
            <a:prstGeom prst="rect">
              <a:avLst/>
            </a:prstGeom>
            <a:noFill/>
            <a:ln w="9525">
              <a:noFill/>
              <a:miter lim="800000"/>
              <a:headEnd/>
              <a:tailEnd/>
            </a:ln>
          </p:spPr>
          <p:txBody>
            <a:bodyPr wrap="none">
              <a:spAutoFit/>
            </a:bodyPr>
            <a:lstStyle/>
            <a:p>
              <a:pPr algn="ctr"/>
              <a:r>
                <a:rPr lang="en-US" altLang="zh-CN">
                  <a:ea typeface="宋体" charset="-122"/>
                </a:rPr>
                <a:t>5</a:t>
              </a:r>
              <a:endParaRPr lang="en-US" altLang="zh-CN" sz="2400">
                <a:latin typeface="Times New Roman" pitchFamily="18" charset="0"/>
                <a:ea typeface="宋体" charset="-122"/>
              </a:endParaRPr>
            </a:p>
          </p:txBody>
        </p:sp>
        <p:sp>
          <p:nvSpPr>
            <p:cNvPr id="183374" name="Text Box 84"/>
            <p:cNvSpPr txBox="1">
              <a:spLocks noChangeArrowheads="1"/>
            </p:cNvSpPr>
            <p:nvPr/>
          </p:nvSpPr>
          <p:spPr bwMode="auto">
            <a:xfrm>
              <a:off x="4116" y="1385"/>
              <a:ext cx="204" cy="231"/>
            </a:xfrm>
            <a:prstGeom prst="rect">
              <a:avLst/>
            </a:prstGeom>
            <a:noFill/>
            <a:ln w="9525">
              <a:noFill/>
              <a:miter lim="800000"/>
              <a:headEnd/>
              <a:tailEnd/>
            </a:ln>
          </p:spPr>
          <p:txBody>
            <a:bodyPr wrap="none">
              <a:spAutoFit/>
            </a:bodyPr>
            <a:lstStyle/>
            <a:p>
              <a:pPr algn="ctr"/>
              <a:r>
                <a:rPr lang="en-US" altLang="zh-CN">
                  <a:ea typeface="宋体" charset="-122"/>
                </a:rPr>
                <a:t>3</a:t>
              </a:r>
              <a:endParaRPr lang="en-US" altLang="zh-CN" sz="2400">
                <a:latin typeface="Times New Roman" pitchFamily="18" charset="0"/>
                <a:ea typeface="宋体" charset="-122"/>
              </a:endParaRPr>
            </a:p>
          </p:txBody>
        </p:sp>
        <p:sp>
          <p:nvSpPr>
            <p:cNvPr id="183375" name="Text Box 85"/>
            <p:cNvSpPr txBox="1">
              <a:spLocks noChangeArrowheads="1"/>
            </p:cNvSpPr>
            <p:nvPr/>
          </p:nvSpPr>
          <p:spPr bwMode="auto">
            <a:xfrm>
              <a:off x="3765" y="1118"/>
              <a:ext cx="204" cy="231"/>
            </a:xfrm>
            <a:prstGeom prst="rect">
              <a:avLst/>
            </a:prstGeom>
            <a:noFill/>
            <a:ln w="9525">
              <a:noFill/>
              <a:miter lim="800000"/>
              <a:headEnd/>
              <a:tailEnd/>
            </a:ln>
          </p:spPr>
          <p:txBody>
            <a:bodyPr wrap="none">
              <a:spAutoFit/>
            </a:bodyPr>
            <a:lstStyle/>
            <a:p>
              <a:pPr algn="ctr"/>
              <a:r>
                <a:rPr lang="en-US" altLang="zh-CN">
                  <a:ea typeface="宋体" charset="-122"/>
                </a:rPr>
                <a:t>5</a:t>
              </a:r>
              <a:endParaRPr lang="en-US" altLang="zh-CN" sz="2400">
                <a:latin typeface="Times New Roman" pitchFamily="18" charset="0"/>
                <a:ea typeface="宋体" charset="-122"/>
              </a:endParaRPr>
            </a:p>
          </p:txBody>
        </p:sp>
      </p:grpSp>
      <p:sp>
        <p:nvSpPr>
          <p:cNvPr id="465052" name="Line 156"/>
          <p:cNvSpPr>
            <a:spLocks noChangeShapeType="1"/>
          </p:cNvSpPr>
          <p:nvPr/>
        </p:nvSpPr>
        <p:spPr bwMode="auto">
          <a:xfrm flipH="1">
            <a:off x="2259831" y="2094955"/>
            <a:ext cx="3514725" cy="309562"/>
          </a:xfrm>
          <a:prstGeom prst="line">
            <a:avLst/>
          </a:prstGeom>
          <a:noFill/>
          <a:ln w="9525">
            <a:solidFill>
              <a:srgbClr val="FF0000"/>
            </a:solidFill>
            <a:round/>
            <a:headEnd/>
            <a:tailEnd type="triangle" w="med" len="med"/>
          </a:ln>
        </p:spPr>
        <p:txBody>
          <a:bodyPr wrap="none"/>
          <a:lstStyle/>
          <a:p>
            <a:endParaRPr lang="zh-CN" altLang="en-US"/>
          </a:p>
        </p:txBody>
      </p:sp>
      <p:sp>
        <p:nvSpPr>
          <p:cNvPr id="465053" name="Line 157"/>
          <p:cNvSpPr>
            <a:spLocks noChangeShapeType="1"/>
          </p:cNvSpPr>
          <p:nvPr/>
        </p:nvSpPr>
        <p:spPr bwMode="auto">
          <a:xfrm flipH="1">
            <a:off x="2182044" y="2390230"/>
            <a:ext cx="4894262" cy="334962"/>
          </a:xfrm>
          <a:prstGeom prst="line">
            <a:avLst/>
          </a:prstGeom>
          <a:noFill/>
          <a:ln w="9525">
            <a:solidFill>
              <a:srgbClr val="FF0000"/>
            </a:solidFill>
            <a:round/>
            <a:headEnd/>
            <a:tailEnd type="triangle" w="med" len="med"/>
          </a:ln>
        </p:spPr>
        <p:txBody>
          <a:bodyPr wrap="none"/>
          <a:lstStyle/>
          <a:p>
            <a:endParaRPr lang="zh-CN" altLang="en-US"/>
          </a:p>
        </p:txBody>
      </p:sp>
      <p:sp>
        <p:nvSpPr>
          <p:cNvPr id="465054" name="Line 158"/>
          <p:cNvSpPr>
            <a:spLocks noChangeShapeType="1"/>
          </p:cNvSpPr>
          <p:nvPr/>
        </p:nvSpPr>
        <p:spPr bwMode="auto">
          <a:xfrm flipH="1">
            <a:off x="2245544" y="2752180"/>
            <a:ext cx="914400" cy="257175"/>
          </a:xfrm>
          <a:prstGeom prst="line">
            <a:avLst/>
          </a:prstGeom>
          <a:noFill/>
          <a:ln w="9525">
            <a:solidFill>
              <a:srgbClr val="FF0000"/>
            </a:solidFill>
            <a:round/>
            <a:headEnd/>
            <a:tailEnd type="triangle" w="med" len="med"/>
          </a:ln>
        </p:spPr>
        <p:txBody>
          <a:bodyPr wrap="none"/>
          <a:lstStyle/>
          <a:p>
            <a:endParaRPr lang="zh-CN" altLang="en-US"/>
          </a:p>
        </p:txBody>
      </p:sp>
      <p:sp>
        <p:nvSpPr>
          <p:cNvPr id="465055" name="Line 159"/>
          <p:cNvSpPr>
            <a:spLocks noChangeShapeType="1"/>
          </p:cNvSpPr>
          <p:nvPr/>
        </p:nvSpPr>
        <p:spPr bwMode="auto">
          <a:xfrm flipH="1">
            <a:off x="2259831" y="3009355"/>
            <a:ext cx="2239963" cy="309562"/>
          </a:xfrm>
          <a:prstGeom prst="line">
            <a:avLst/>
          </a:prstGeom>
          <a:noFill/>
          <a:ln w="9525">
            <a:solidFill>
              <a:srgbClr val="FF0000"/>
            </a:solidFill>
            <a:round/>
            <a:headEnd/>
            <a:tailEnd type="triangle" w="med" len="med"/>
          </a:ln>
        </p:spPr>
        <p:txBody>
          <a:bodyPr wrap="none"/>
          <a:lstStyle/>
          <a:p>
            <a:endParaRPr lang="zh-CN" altLang="en-US"/>
          </a:p>
        </p:txBody>
      </p:sp>
      <p:sp>
        <p:nvSpPr>
          <p:cNvPr id="465056" name="Line 160"/>
          <p:cNvSpPr>
            <a:spLocks noChangeShapeType="1"/>
          </p:cNvSpPr>
          <p:nvPr/>
        </p:nvSpPr>
        <p:spPr bwMode="auto">
          <a:xfrm flipH="1">
            <a:off x="2272531" y="3266530"/>
            <a:ext cx="5975350" cy="334962"/>
          </a:xfrm>
          <a:prstGeom prst="line">
            <a:avLst/>
          </a:prstGeom>
          <a:noFill/>
          <a:ln w="9525">
            <a:solidFill>
              <a:srgbClr val="FF0000"/>
            </a:solidFill>
            <a:round/>
            <a:headEnd/>
            <a:tailEnd type="triangle" w="med" len="med"/>
          </a:ln>
        </p:spPr>
        <p:txBody>
          <a:bodyPr wrap="none"/>
          <a:lstStyle/>
          <a:p>
            <a:endParaRPr lang="zh-CN" altLang="en-US"/>
          </a:p>
        </p:txBody>
      </p:sp>
      <p:sp>
        <p:nvSpPr>
          <p:cNvPr id="93" name="Rectangle 2"/>
          <p:cNvSpPr>
            <a:spLocks noGrp="1" noChangeArrowheads="1"/>
          </p:cNvSpPr>
          <p:nvPr>
            <p:ph type="title"/>
          </p:nvPr>
        </p:nvSpPr>
        <p:spPr>
          <a:xfrm>
            <a:off x="179512" y="260648"/>
            <a:ext cx="7793038" cy="912813"/>
          </a:xfrm>
        </p:spPr>
        <p:txBody>
          <a:bodyPr/>
          <a:lstStyle/>
          <a:p>
            <a:pPr algn="l"/>
            <a:r>
              <a:rPr lang="en-US" altLang="zh-CN" sz="3600" u="sng" dirty="0" err="1"/>
              <a:t>Dijsktra</a:t>
            </a:r>
            <a:r>
              <a:rPr lang="zh-CN" altLang="en-US" sz="3600" u="sng" dirty="0"/>
              <a:t>最短路径算法（</a:t>
            </a:r>
            <a:r>
              <a:rPr lang="en-US" altLang="zh-CN" sz="3600" u="sng" dirty="0"/>
              <a:t>2</a:t>
            </a:r>
            <a:r>
              <a:rPr lang="zh-CN" altLang="en-US" sz="3600" u="sng" dirty="0"/>
              <a:t>）</a:t>
            </a:r>
            <a:endParaRPr lang="en-US" altLang="zh-CN" sz="3600"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0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50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5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052" grpId="0" animBg="1"/>
      <p:bldP spid="465053" grpId="0" animBg="1"/>
      <p:bldP spid="465054" grpId="0" animBg="1"/>
      <p:bldP spid="465055" grpId="0" animBg="1"/>
      <p:bldP spid="46505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灯片编号占位符 4"/>
          <p:cNvSpPr>
            <a:spLocks noGrp="1"/>
          </p:cNvSpPr>
          <p:nvPr>
            <p:ph type="sldNum" sz="quarter" idx="11"/>
          </p:nvPr>
        </p:nvSpPr>
        <p:spPr>
          <a:xfrm>
            <a:off x="8316416" y="6400800"/>
            <a:ext cx="676275" cy="457200"/>
          </a:xfrm>
          <a:noFill/>
        </p:spPr>
        <p:txBody>
          <a:bodyPr/>
          <a:lstStyle/>
          <a:p>
            <a:fld id="{3BB2B58E-A461-47BA-B516-4D2277EB201D}" type="slidenum">
              <a:rPr lang="en-US" altLang="zh-CN" smtClean="0">
                <a:ea typeface="宋体" charset="-122"/>
              </a:rPr>
              <a:pPr/>
              <a:t>104</a:t>
            </a:fld>
            <a:endParaRPr lang="en-US" altLang="zh-CN" dirty="0">
              <a:ea typeface="宋体" charset="-122"/>
            </a:endParaRPr>
          </a:p>
        </p:txBody>
      </p:sp>
      <p:grpSp>
        <p:nvGrpSpPr>
          <p:cNvPr id="2" name="Group 77"/>
          <p:cNvGrpSpPr>
            <a:grpSpLocks/>
          </p:cNvGrpSpPr>
          <p:nvPr/>
        </p:nvGrpSpPr>
        <p:grpSpPr bwMode="auto">
          <a:xfrm>
            <a:off x="1547168" y="2206079"/>
            <a:ext cx="3244850" cy="1500188"/>
            <a:chOff x="1385" y="1287"/>
            <a:chExt cx="2044" cy="945"/>
          </a:xfrm>
        </p:grpSpPr>
        <p:sp>
          <p:nvSpPr>
            <p:cNvPr id="184342" name="Freeform 7"/>
            <p:cNvSpPr>
              <a:spLocks/>
            </p:cNvSpPr>
            <p:nvPr/>
          </p:nvSpPr>
          <p:spPr bwMode="auto">
            <a:xfrm>
              <a:off x="1648" y="1465"/>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p>
          </p:txBody>
        </p:sp>
        <p:sp>
          <p:nvSpPr>
            <p:cNvPr id="184343" name="Oval 8"/>
            <p:cNvSpPr>
              <a:spLocks noChangeArrowheads="1"/>
            </p:cNvSpPr>
            <p:nvPr/>
          </p:nvSpPr>
          <p:spPr bwMode="auto">
            <a:xfrm>
              <a:off x="1388" y="1707"/>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44" name="Line 9"/>
            <p:cNvSpPr>
              <a:spLocks noChangeShapeType="1"/>
            </p:cNvSpPr>
            <p:nvPr/>
          </p:nvSpPr>
          <p:spPr bwMode="auto">
            <a:xfrm>
              <a:off x="1388" y="1700"/>
              <a:ext cx="0" cy="50"/>
            </a:xfrm>
            <a:prstGeom prst="line">
              <a:avLst/>
            </a:prstGeom>
            <a:noFill/>
            <a:ln w="12700">
              <a:solidFill>
                <a:schemeClr val="tx1"/>
              </a:solidFill>
              <a:round/>
              <a:headEnd/>
              <a:tailEnd/>
            </a:ln>
          </p:spPr>
          <p:txBody>
            <a:bodyPr wrap="none" anchor="ctr"/>
            <a:lstStyle/>
            <a:p>
              <a:endParaRPr lang="zh-CN" altLang="en-US"/>
            </a:p>
          </p:txBody>
        </p:sp>
        <p:sp>
          <p:nvSpPr>
            <p:cNvPr id="184345" name="Line 10"/>
            <p:cNvSpPr>
              <a:spLocks noChangeShapeType="1"/>
            </p:cNvSpPr>
            <p:nvPr/>
          </p:nvSpPr>
          <p:spPr bwMode="auto">
            <a:xfrm>
              <a:off x="1701" y="1700"/>
              <a:ext cx="0" cy="50"/>
            </a:xfrm>
            <a:prstGeom prst="line">
              <a:avLst/>
            </a:prstGeom>
            <a:noFill/>
            <a:ln w="12700">
              <a:solidFill>
                <a:schemeClr val="tx1"/>
              </a:solidFill>
              <a:round/>
              <a:headEnd/>
              <a:tailEnd/>
            </a:ln>
          </p:spPr>
          <p:txBody>
            <a:bodyPr wrap="none" anchor="ctr"/>
            <a:lstStyle/>
            <a:p>
              <a:endParaRPr lang="zh-CN" altLang="en-US"/>
            </a:p>
          </p:txBody>
        </p:sp>
        <p:sp>
          <p:nvSpPr>
            <p:cNvPr id="184346" name="Rectangle 11"/>
            <p:cNvSpPr>
              <a:spLocks noChangeArrowheads="1"/>
            </p:cNvSpPr>
            <p:nvPr/>
          </p:nvSpPr>
          <p:spPr bwMode="auto">
            <a:xfrm>
              <a:off x="1388" y="1700"/>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4347" name="Oval 12"/>
            <p:cNvSpPr>
              <a:spLocks noChangeArrowheads="1"/>
            </p:cNvSpPr>
            <p:nvPr/>
          </p:nvSpPr>
          <p:spPr bwMode="auto">
            <a:xfrm>
              <a:off x="1385" y="1641"/>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48" name="Oval 13"/>
            <p:cNvSpPr>
              <a:spLocks noChangeArrowheads="1"/>
            </p:cNvSpPr>
            <p:nvPr/>
          </p:nvSpPr>
          <p:spPr bwMode="auto">
            <a:xfrm>
              <a:off x="1862" y="2094"/>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49" name="Line 14"/>
            <p:cNvSpPr>
              <a:spLocks noChangeShapeType="1"/>
            </p:cNvSpPr>
            <p:nvPr/>
          </p:nvSpPr>
          <p:spPr bwMode="auto">
            <a:xfrm>
              <a:off x="1862" y="2087"/>
              <a:ext cx="0" cy="50"/>
            </a:xfrm>
            <a:prstGeom prst="line">
              <a:avLst/>
            </a:prstGeom>
            <a:noFill/>
            <a:ln w="12700">
              <a:solidFill>
                <a:schemeClr val="tx1"/>
              </a:solidFill>
              <a:round/>
              <a:headEnd/>
              <a:tailEnd/>
            </a:ln>
          </p:spPr>
          <p:txBody>
            <a:bodyPr wrap="none" anchor="ctr"/>
            <a:lstStyle/>
            <a:p>
              <a:endParaRPr lang="zh-CN" altLang="en-US"/>
            </a:p>
          </p:txBody>
        </p:sp>
        <p:sp>
          <p:nvSpPr>
            <p:cNvPr id="184350" name="Line 15"/>
            <p:cNvSpPr>
              <a:spLocks noChangeShapeType="1"/>
            </p:cNvSpPr>
            <p:nvPr/>
          </p:nvSpPr>
          <p:spPr bwMode="auto">
            <a:xfrm>
              <a:off x="2175" y="2087"/>
              <a:ext cx="0" cy="50"/>
            </a:xfrm>
            <a:prstGeom prst="line">
              <a:avLst/>
            </a:prstGeom>
            <a:noFill/>
            <a:ln w="12700">
              <a:solidFill>
                <a:schemeClr val="tx1"/>
              </a:solidFill>
              <a:round/>
              <a:headEnd/>
              <a:tailEnd/>
            </a:ln>
          </p:spPr>
          <p:txBody>
            <a:bodyPr wrap="none" anchor="ctr"/>
            <a:lstStyle/>
            <a:p>
              <a:endParaRPr lang="zh-CN" altLang="en-US"/>
            </a:p>
          </p:txBody>
        </p:sp>
        <p:sp>
          <p:nvSpPr>
            <p:cNvPr id="184351" name="Rectangle 16"/>
            <p:cNvSpPr>
              <a:spLocks noChangeArrowheads="1"/>
            </p:cNvSpPr>
            <p:nvPr/>
          </p:nvSpPr>
          <p:spPr bwMode="auto">
            <a:xfrm>
              <a:off x="1862" y="2087"/>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4352" name="Oval 17"/>
            <p:cNvSpPr>
              <a:spLocks noChangeArrowheads="1"/>
            </p:cNvSpPr>
            <p:nvPr/>
          </p:nvSpPr>
          <p:spPr bwMode="auto">
            <a:xfrm>
              <a:off x="1859" y="2028"/>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53" name="Oval 18"/>
            <p:cNvSpPr>
              <a:spLocks noChangeArrowheads="1"/>
            </p:cNvSpPr>
            <p:nvPr/>
          </p:nvSpPr>
          <p:spPr bwMode="auto">
            <a:xfrm>
              <a:off x="1858" y="1404"/>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54" name="Line 19"/>
            <p:cNvSpPr>
              <a:spLocks noChangeShapeType="1"/>
            </p:cNvSpPr>
            <p:nvPr/>
          </p:nvSpPr>
          <p:spPr bwMode="auto">
            <a:xfrm>
              <a:off x="1858" y="1397"/>
              <a:ext cx="0" cy="50"/>
            </a:xfrm>
            <a:prstGeom prst="line">
              <a:avLst/>
            </a:prstGeom>
            <a:noFill/>
            <a:ln w="12700">
              <a:solidFill>
                <a:schemeClr val="tx1"/>
              </a:solidFill>
              <a:round/>
              <a:headEnd/>
              <a:tailEnd/>
            </a:ln>
          </p:spPr>
          <p:txBody>
            <a:bodyPr wrap="none" anchor="ctr"/>
            <a:lstStyle/>
            <a:p>
              <a:endParaRPr lang="zh-CN" altLang="en-US"/>
            </a:p>
          </p:txBody>
        </p:sp>
        <p:sp>
          <p:nvSpPr>
            <p:cNvPr id="184355" name="Line 20"/>
            <p:cNvSpPr>
              <a:spLocks noChangeShapeType="1"/>
            </p:cNvSpPr>
            <p:nvPr/>
          </p:nvSpPr>
          <p:spPr bwMode="auto">
            <a:xfrm>
              <a:off x="2171" y="1397"/>
              <a:ext cx="0" cy="50"/>
            </a:xfrm>
            <a:prstGeom prst="line">
              <a:avLst/>
            </a:prstGeom>
            <a:noFill/>
            <a:ln w="12700">
              <a:solidFill>
                <a:schemeClr val="tx1"/>
              </a:solidFill>
              <a:round/>
              <a:headEnd/>
              <a:tailEnd/>
            </a:ln>
          </p:spPr>
          <p:txBody>
            <a:bodyPr wrap="none" anchor="ctr"/>
            <a:lstStyle/>
            <a:p>
              <a:endParaRPr lang="zh-CN" altLang="en-US"/>
            </a:p>
          </p:txBody>
        </p:sp>
        <p:sp>
          <p:nvSpPr>
            <p:cNvPr id="184356" name="Rectangle 21"/>
            <p:cNvSpPr>
              <a:spLocks noChangeArrowheads="1"/>
            </p:cNvSpPr>
            <p:nvPr/>
          </p:nvSpPr>
          <p:spPr bwMode="auto">
            <a:xfrm>
              <a:off x="1858" y="1397"/>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4357" name="Oval 22"/>
            <p:cNvSpPr>
              <a:spLocks noChangeArrowheads="1"/>
            </p:cNvSpPr>
            <p:nvPr/>
          </p:nvSpPr>
          <p:spPr bwMode="auto">
            <a:xfrm>
              <a:off x="1855" y="1338"/>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58" name="Oval 23"/>
            <p:cNvSpPr>
              <a:spLocks noChangeArrowheads="1"/>
            </p:cNvSpPr>
            <p:nvPr/>
          </p:nvSpPr>
          <p:spPr bwMode="auto">
            <a:xfrm>
              <a:off x="2541" y="1400"/>
              <a:ext cx="312"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59" name="Line 24"/>
            <p:cNvSpPr>
              <a:spLocks noChangeShapeType="1"/>
            </p:cNvSpPr>
            <p:nvPr/>
          </p:nvSpPr>
          <p:spPr bwMode="auto">
            <a:xfrm>
              <a:off x="2541" y="1393"/>
              <a:ext cx="0" cy="50"/>
            </a:xfrm>
            <a:prstGeom prst="line">
              <a:avLst/>
            </a:prstGeom>
            <a:noFill/>
            <a:ln w="12700">
              <a:solidFill>
                <a:schemeClr val="tx1"/>
              </a:solidFill>
              <a:round/>
              <a:headEnd/>
              <a:tailEnd/>
            </a:ln>
          </p:spPr>
          <p:txBody>
            <a:bodyPr wrap="none" anchor="ctr"/>
            <a:lstStyle/>
            <a:p>
              <a:endParaRPr lang="zh-CN" altLang="en-US"/>
            </a:p>
          </p:txBody>
        </p:sp>
        <p:sp>
          <p:nvSpPr>
            <p:cNvPr id="184360" name="Line 25"/>
            <p:cNvSpPr>
              <a:spLocks noChangeShapeType="1"/>
            </p:cNvSpPr>
            <p:nvPr/>
          </p:nvSpPr>
          <p:spPr bwMode="auto">
            <a:xfrm>
              <a:off x="2853" y="1393"/>
              <a:ext cx="0" cy="50"/>
            </a:xfrm>
            <a:prstGeom prst="line">
              <a:avLst/>
            </a:prstGeom>
            <a:noFill/>
            <a:ln w="12700">
              <a:solidFill>
                <a:schemeClr val="tx1"/>
              </a:solidFill>
              <a:round/>
              <a:headEnd/>
              <a:tailEnd/>
            </a:ln>
          </p:spPr>
          <p:txBody>
            <a:bodyPr wrap="none" anchor="ctr"/>
            <a:lstStyle/>
            <a:p>
              <a:endParaRPr lang="zh-CN" altLang="en-US"/>
            </a:p>
          </p:txBody>
        </p:sp>
        <p:sp>
          <p:nvSpPr>
            <p:cNvPr id="184361" name="Rectangle 26"/>
            <p:cNvSpPr>
              <a:spLocks noChangeArrowheads="1"/>
            </p:cNvSpPr>
            <p:nvPr/>
          </p:nvSpPr>
          <p:spPr bwMode="auto">
            <a:xfrm>
              <a:off x="2541" y="1393"/>
              <a:ext cx="309"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4362" name="Oval 27"/>
            <p:cNvSpPr>
              <a:spLocks noChangeArrowheads="1"/>
            </p:cNvSpPr>
            <p:nvPr/>
          </p:nvSpPr>
          <p:spPr bwMode="auto">
            <a:xfrm>
              <a:off x="2544" y="1337"/>
              <a:ext cx="312"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63" name="Oval 28"/>
            <p:cNvSpPr>
              <a:spLocks noChangeArrowheads="1"/>
            </p:cNvSpPr>
            <p:nvPr/>
          </p:nvSpPr>
          <p:spPr bwMode="auto">
            <a:xfrm>
              <a:off x="2551" y="2091"/>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64" name="Line 29"/>
            <p:cNvSpPr>
              <a:spLocks noChangeShapeType="1"/>
            </p:cNvSpPr>
            <p:nvPr/>
          </p:nvSpPr>
          <p:spPr bwMode="auto">
            <a:xfrm>
              <a:off x="2551" y="2084"/>
              <a:ext cx="0" cy="50"/>
            </a:xfrm>
            <a:prstGeom prst="line">
              <a:avLst/>
            </a:prstGeom>
            <a:noFill/>
            <a:ln w="12700">
              <a:solidFill>
                <a:schemeClr val="tx1"/>
              </a:solidFill>
              <a:round/>
              <a:headEnd/>
              <a:tailEnd/>
            </a:ln>
          </p:spPr>
          <p:txBody>
            <a:bodyPr wrap="none" anchor="ctr"/>
            <a:lstStyle/>
            <a:p>
              <a:endParaRPr lang="zh-CN" altLang="en-US"/>
            </a:p>
          </p:txBody>
        </p:sp>
        <p:sp>
          <p:nvSpPr>
            <p:cNvPr id="184365" name="Line 30"/>
            <p:cNvSpPr>
              <a:spLocks noChangeShapeType="1"/>
            </p:cNvSpPr>
            <p:nvPr/>
          </p:nvSpPr>
          <p:spPr bwMode="auto">
            <a:xfrm>
              <a:off x="2864" y="2084"/>
              <a:ext cx="0" cy="50"/>
            </a:xfrm>
            <a:prstGeom prst="line">
              <a:avLst/>
            </a:prstGeom>
            <a:noFill/>
            <a:ln w="12700">
              <a:solidFill>
                <a:schemeClr val="tx1"/>
              </a:solidFill>
              <a:round/>
              <a:headEnd/>
              <a:tailEnd/>
            </a:ln>
          </p:spPr>
          <p:txBody>
            <a:bodyPr wrap="none" anchor="ctr"/>
            <a:lstStyle/>
            <a:p>
              <a:endParaRPr lang="zh-CN" altLang="en-US"/>
            </a:p>
          </p:txBody>
        </p:sp>
        <p:sp>
          <p:nvSpPr>
            <p:cNvPr id="184366" name="Rectangle 31"/>
            <p:cNvSpPr>
              <a:spLocks noChangeArrowheads="1"/>
            </p:cNvSpPr>
            <p:nvPr/>
          </p:nvSpPr>
          <p:spPr bwMode="auto">
            <a:xfrm>
              <a:off x="2551" y="2084"/>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4367" name="Oval 32"/>
            <p:cNvSpPr>
              <a:spLocks noChangeArrowheads="1"/>
            </p:cNvSpPr>
            <p:nvPr/>
          </p:nvSpPr>
          <p:spPr bwMode="auto">
            <a:xfrm>
              <a:off x="2548" y="2025"/>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68" name="Oval 33"/>
            <p:cNvSpPr>
              <a:spLocks noChangeArrowheads="1"/>
            </p:cNvSpPr>
            <p:nvPr/>
          </p:nvSpPr>
          <p:spPr bwMode="auto">
            <a:xfrm>
              <a:off x="3116" y="1750"/>
              <a:ext cx="313" cy="81"/>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69" name="Line 34"/>
            <p:cNvSpPr>
              <a:spLocks noChangeShapeType="1"/>
            </p:cNvSpPr>
            <p:nvPr/>
          </p:nvSpPr>
          <p:spPr bwMode="auto">
            <a:xfrm>
              <a:off x="3116" y="1743"/>
              <a:ext cx="0" cy="50"/>
            </a:xfrm>
            <a:prstGeom prst="line">
              <a:avLst/>
            </a:prstGeom>
            <a:noFill/>
            <a:ln w="12700">
              <a:solidFill>
                <a:schemeClr val="tx1"/>
              </a:solidFill>
              <a:round/>
              <a:headEnd/>
              <a:tailEnd/>
            </a:ln>
          </p:spPr>
          <p:txBody>
            <a:bodyPr wrap="none" anchor="ctr"/>
            <a:lstStyle/>
            <a:p>
              <a:endParaRPr lang="zh-CN" altLang="en-US"/>
            </a:p>
          </p:txBody>
        </p:sp>
        <p:sp>
          <p:nvSpPr>
            <p:cNvPr id="184370" name="Line 35"/>
            <p:cNvSpPr>
              <a:spLocks noChangeShapeType="1"/>
            </p:cNvSpPr>
            <p:nvPr/>
          </p:nvSpPr>
          <p:spPr bwMode="auto">
            <a:xfrm>
              <a:off x="3429" y="1743"/>
              <a:ext cx="0" cy="50"/>
            </a:xfrm>
            <a:prstGeom prst="line">
              <a:avLst/>
            </a:prstGeom>
            <a:noFill/>
            <a:ln w="12700">
              <a:solidFill>
                <a:schemeClr val="tx1"/>
              </a:solidFill>
              <a:round/>
              <a:headEnd/>
              <a:tailEnd/>
            </a:ln>
          </p:spPr>
          <p:txBody>
            <a:bodyPr wrap="none" anchor="ctr"/>
            <a:lstStyle/>
            <a:p>
              <a:endParaRPr lang="zh-CN" altLang="en-US"/>
            </a:p>
          </p:txBody>
        </p:sp>
        <p:sp>
          <p:nvSpPr>
            <p:cNvPr id="184371" name="Rectangle 36"/>
            <p:cNvSpPr>
              <a:spLocks noChangeArrowheads="1"/>
            </p:cNvSpPr>
            <p:nvPr/>
          </p:nvSpPr>
          <p:spPr bwMode="auto">
            <a:xfrm>
              <a:off x="3116" y="1743"/>
              <a:ext cx="310" cy="4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a typeface="宋体" charset="-122"/>
              </a:endParaRPr>
            </a:p>
          </p:txBody>
        </p:sp>
        <p:sp>
          <p:nvSpPr>
            <p:cNvPr id="184372" name="Oval 37"/>
            <p:cNvSpPr>
              <a:spLocks noChangeArrowheads="1"/>
            </p:cNvSpPr>
            <p:nvPr/>
          </p:nvSpPr>
          <p:spPr bwMode="auto">
            <a:xfrm>
              <a:off x="3113" y="1684"/>
              <a:ext cx="313" cy="95"/>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184373" name="Freeform 38"/>
            <p:cNvSpPr>
              <a:spLocks/>
            </p:cNvSpPr>
            <p:nvPr/>
          </p:nvSpPr>
          <p:spPr bwMode="auto">
            <a:xfrm>
              <a:off x="2707" y="1492"/>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p:spPr>
          <p:txBody>
            <a:bodyPr wrap="none" anchor="ctr"/>
            <a:lstStyle/>
            <a:p>
              <a:endParaRPr lang="zh-CN" altLang="en-US"/>
            </a:p>
          </p:txBody>
        </p:sp>
        <p:sp>
          <p:nvSpPr>
            <p:cNvPr id="184374" name="Freeform 41"/>
            <p:cNvSpPr>
              <a:spLocks/>
            </p:cNvSpPr>
            <p:nvPr/>
          </p:nvSpPr>
          <p:spPr bwMode="auto">
            <a:xfrm>
              <a:off x="2866" y="1831"/>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p:spPr>
          <p:txBody>
            <a:bodyPr wrap="none" anchor="ctr"/>
            <a:lstStyle/>
            <a:p>
              <a:endParaRPr lang="zh-CN" altLang="en-US"/>
            </a:p>
          </p:txBody>
        </p:sp>
        <p:sp>
          <p:nvSpPr>
            <p:cNvPr id="184375" name="Freeform 42"/>
            <p:cNvSpPr>
              <a:spLocks/>
            </p:cNvSpPr>
            <p:nvPr/>
          </p:nvSpPr>
          <p:spPr bwMode="auto">
            <a:xfrm>
              <a:off x="2185" y="2113"/>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p:spPr>
          <p:txBody>
            <a:bodyPr wrap="none" anchor="ctr"/>
            <a:lstStyle/>
            <a:p>
              <a:endParaRPr lang="zh-CN" altLang="en-US"/>
            </a:p>
          </p:txBody>
        </p:sp>
        <p:sp>
          <p:nvSpPr>
            <p:cNvPr id="184376" name="Freeform 43"/>
            <p:cNvSpPr>
              <a:spLocks/>
            </p:cNvSpPr>
            <p:nvPr/>
          </p:nvSpPr>
          <p:spPr bwMode="auto">
            <a:xfrm>
              <a:off x="1594" y="1789"/>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p:spPr>
          <p:txBody>
            <a:bodyPr wrap="none" anchor="ctr"/>
            <a:lstStyle/>
            <a:p>
              <a:endParaRPr lang="zh-CN" altLang="en-US"/>
            </a:p>
          </p:txBody>
        </p:sp>
        <p:grpSp>
          <p:nvGrpSpPr>
            <p:cNvPr id="3" name="Group 47"/>
            <p:cNvGrpSpPr>
              <a:grpSpLocks/>
            </p:cNvGrpSpPr>
            <p:nvPr/>
          </p:nvGrpSpPr>
          <p:grpSpPr bwMode="auto">
            <a:xfrm>
              <a:off x="1440" y="1593"/>
              <a:ext cx="199" cy="250"/>
              <a:chOff x="2957" y="2429"/>
              <a:chExt cx="202" cy="250"/>
            </a:xfrm>
          </p:grpSpPr>
          <p:sp>
            <p:nvSpPr>
              <p:cNvPr id="184393" name="Rectangle 48"/>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4394" name="Text Box 49"/>
              <p:cNvSpPr txBox="1">
                <a:spLocks noChangeArrowheads="1"/>
              </p:cNvSpPr>
              <p:nvPr/>
            </p:nvSpPr>
            <p:spPr bwMode="auto">
              <a:xfrm>
                <a:off x="2957" y="2429"/>
                <a:ext cx="202" cy="250"/>
              </a:xfrm>
              <a:prstGeom prst="rect">
                <a:avLst/>
              </a:prstGeom>
              <a:noFill/>
              <a:ln w="9525">
                <a:noFill/>
                <a:miter lim="800000"/>
                <a:headEnd/>
                <a:tailEnd/>
              </a:ln>
            </p:spPr>
            <p:txBody>
              <a:bodyPr wrap="none">
                <a:spAutoFit/>
              </a:bodyPr>
              <a:lstStyle/>
              <a:p>
                <a:pPr algn="ctr"/>
                <a:r>
                  <a:rPr lang="en-US" altLang="zh-CN" sz="2000">
                    <a:ea typeface="宋体" charset="-122"/>
                  </a:rPr>
                  <a:t>u</a:t>
                </a:r>
                <a:endParaRPr lang="en-US" altLang="zh-CN" sz="2400">
                  <a:latin typeface="Times New Roman" pitchFamily="18" charset="0"/>
                  <a:ea typeface="宋体" charset="-122"/>
                </a:endParaRPr>
              </a:p>
            </p:txBody>
          </p:sp>
        </p:grpSp>
        <p:grpSp>
          <p:nvGrpSpPr>
            <p:cNvPr id="4" name="Group 50"/>
            <p:cNvGrpSpPr>
              <a:grpSpLocks/>
            </p:cNvGrpSpPr>
            <p:nvPr/>
          </p:nvGrpSpPr>
          <p:grpSpPr bwMode="auto">
            <a:xfrm>
              <a:off x="2610" y="1977"/>
              <a:ext cx="199" cy="250"/>
              <a:chOff x="2957" y="2429"/>
              <a:chExt cx="202" cy="250"/>
            </a:xfrm>
          </p:grpSpPr>
          <p:sp>
            <p:nvSpPr>
              <p:cNvPr id="184391" name="Rectangle 51"/>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4392" name="Text Box 52"/>
              <p:cNvSpPr txBox="1">
                <a:spLocks noChangeArrowheads="1"/>
              </p:cNvSpPr>
              <p:nvPr/>
            </p:nvSpPr>
            <p:spPr bwMode="auto">
              <a:xfrm>
                <a:off x="2957" y="2429"/>
                <a:ext cx="202" cy="250"/>
              </a:xfrm>
              <a:prstGeom prst="rect">
                <a:avLst/>
              </a:prstGeom>
              <a:noFill/>
              <a:ln w="9525">
                <a:noFill/>
                <a:miter lim="800000"/>
                <a:headEnd/>
                <a:tailEnd/>
              </a:ln>
            </p:spPr>
            <p:txBody>
              <a:bodyPr wrap="none">
                <a:spAutoFit/>
              </a:bodyPr>
              <a:lstStyle/>
              <a:p>
                <a:pPr algn="ctr"/>
                <a:r>
                  <a:rPr lang="en-US" altLang="zh-CN" sz="2000">
                    <a:ea typeface="宋体" charset="-122"/>
                  </a:rPr>
                  <a:t>y</a:t>
                </a:r>
                <a:endParaRPr lang="en-US" altLang="zh-CN" sz="2400">
                  <a:latin typeface="Times New Roman" pitchFamily="18" charset="0"/>
                  <a:ea typeface="宋体" charset="-122"/>
                </a:endParaRPr>
              </a:p>
            </p:txBody>
          </p:sp>
        </p:grpSp>
        <p:grpSp>
          <p:nvGrpSpPr>
            <p:cNvPr id="5" name="Group 53"/>
            <p:cNvGrpSpPr>
              <a:grpSpLocks/>
            </p:cNvGrpSpPr>
            <p:nvPr/>
          </p:nvGrpSpPr>
          <p:grpSpPr bwMode="auto">
            <a:xfrm>
              <a:off x="1914" y="1944"/>
              <a:ext cx="229" cy="288"/>
              <a:chOff x="2943" y="2399"/>
              <a:chExt cx="230" cy="288"/>
            </a:xfrm>
          </p:grpSpPr>
          <p:sp>
            <p:nvSpPr>
              <p:cNvPr id="184389" name="Rectangle 54"/>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4390" name="Text Box 55"/>
              <p:cNvSpPr txBox="1">
                <a:spLocks noChangeArrowheads="1"/>
              </p:cNvSpPr>
              <p:nvPr/>
            </p:nvSpPr>
            <p:spPr bwMode="auto">
              <a:xfrm>
                <a:off x="2943" y="2399"/>
                <a:ext cx="230" cy="288"/>
              </a:xfrm>
              <a:prstGeom prst="rect">
                <a:avLst/>
              </a:prstGeom>
              <a:noFill/>
              <a:ln w="9525">
                <a:noFill/>
                <a:miter lim="800000"/>
                <a:headEnd/>
                <a:tailEnd/>
              </a:ln>
            </p:spPr>
            <p:txBody>
              <a:bodyPr wrap="none">
                <a:spAutoFit/>
              </a:bodyPr>
              <a:lstStyle/>
              <a:p>
                <a:pPr algn="ctr"/>
                <a:r>
                  <a:rPr lang="en-US" altLang="zh-CN" sz="2400">
                    <a:ea typeface="宋体" charset="-122"/>
                  </a:rPr>
                  <a:t>x</a:t>
                </a:r>
              </a:p>
            </p:txBody>
          </p:sp>
        </p:grpSp>
        <p:grpSp>
          <p:nvGrpSpPr>
            <p:cNvPr id="6" name="Group 56"/>
            <p:cNvGrpSpPr>
              <a:grpSpLocks/>
            </p:cNvGrpSpPr>
            <p:nvPr/>
          </p:nvGrpSpPr>
          <p:grpSpPr bwMode="auto">
            <a:xfrm>
              <a:off x="2591" y="1287"/>
              <a:ext cx="225" cy="250"/>
              <a:chOff x="2944" y="2429"/>
              <a:chExt cx="228" cy="250"/>
            </a:xfrm>
          </p:grpSpPr>
          <p:sp>
            <p:nvSpPr>
              <p:cNvPr id="184387" name="Rectangle 57"/>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4388" name="Text Box 58"/>
              <p:cNvSpPr txBox="1">
                <a:spLocks noChangeArrowheads="1"/>
              </p:cNvSpPr>
              <p:nvPr/>
            </p:nvSpPr>
            <p:spPr bwMode="auto">
              <a:xfrm>
                <a:off x="2944" y="2429"/>
                <a:ext cx="228" cy="250"/>
              </a:xfrm>
              <a:prstGeom prst="rect">
                <a:avLst/>
              </a:prstGeom>
              <a:noFill/>
              <a:ln w="9525">
                <a:noFill/>
                <a:miter lim="800000"/>
                <a:headEnd/>
                <a:tailEnd/>
              </a:ln>
            </p:spPr>
            <p:txBody>
              <a:bodyPr wrap="none">
                <a:spAutoFit/>
              </a:bodyPr>
              <a:lstStyle/>
              <a:p>
                <a:pPr algn="ctr"/>
                <a:r>
                  <a:rPr lang="en-US" altLang="zh-CN" sz="2000">
                    <a:ea typeface="宋体" charset="-122"/>
                  </a:rPr>
                  <a:t>w</a:t>
                </a:r>
                <a:endParaRPr lang="en-US" altLang="zh-CN" sz="2400">
                  <a:latin typeface="Times New Roman" pitchFamily="18" charset="0"/>
                  <a:ea typeface="宋体" charset="-122"/>
                </a:endParaRPr>
              </a:p>
            </p:txBody>
          </p:sp>
        </p:grpSp>
        <p:grpSp>
          <p:nvGrpSpPr>
            <p:cNvPr id="7" name="Group 59"/>
            <p:cNvGrpSpPr>
              <a:grpSpLocks/>
            </p:cNvGrpSpPr>
            <p:nvPr/>
          </p:nvGrpSpPr>
          <p:grpSpPr bwMode="auto">
            <a:xfrm>
              <a:off x="1922" y="1287"/>
              <a:ext cx="194" cy="250"/>
              <a:chOff x="2959" y="2429"/>
              <a:chExt cx="197" cy="250"/>
            </a:xfrm>
          </p:grpSpPr>
          <p:sp>
            <p:nvSpPr>
              <p:cNvPr id="184385" name="Rectangle 60"/>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4386" name="Text Box 61"/>
              <p:cNvSpPr txBox="1">
                <a:spLocks noChangeArrowheads="1"/>
              </p:cNvSpPr>
              <p:nvPr/>
            </p:nvSpPr>
            <p:spPr bwMode="auto">
              <a:xfrm>
                <a:off x="2959" y="2429"/>
                <a:ext cx="197" cy="250"/>
              </a:xfrm>
              <a:prstGeom prst="rect">
                <a:avLst/>
              </a:prstGeom>
              <a:noFill/>
              <a:ln w="9525">
                <a:noFill/>
                <a:miter lim="800000"/>
                <a:headEnd/>
                <a:tailEnd/>
              </a:ln>
            </p:spPr>
            <p:txBody>
              <a:bodyPr wrap="none">
                <a:spAutoFit/>
              </a:bodyPr>
              <a:lstStyle/>
              <a:p>
                <a:pPr algn="ctr"/>
                <a:r>
                  <a:rPr lang="en-US" altLang="zh-CN" sz="2000">
                    <a:ea typeface="宋体" charset="-122"/>
                  </a:rPr>
                  <a:t>v</a:t>
                </a:r>
                <a:endParaRPr lang="en-US" altLang="zh-CN" sz="2400">
                  <a:latin typeface="Times New Roman" pitchFamily="18" charset="0"/>
                  <a:ea typeface="宋体" charset="-122"/>
                </a:endParaRPr>
              </a:p>
            </p:txBody>
          </p:sp>
        </p:grpSp>
        <p:grpSp>
          <p:nvGrpSpPr>
            <p:cNvPr id="8" name="Group 62"/>
            <p:cNvGrpSpPr>
              <a:grpSpLocks/>
            </p:cNvGrpSpPr>
            <p:nvPr/>
          </p:nvGrpSpPr>
          <p:grpSpPr bwMode="auto">
            <a:xfrm>
              <a:off x="3172" y="1605"/>
              <a:ext cx="219" cy="288"/>
              <a:chOff x="2946" y="2399"/>
              <a:chExt cx="221" cy="288"/>
            </a:xfrm>
          </p:grpSpPr>
          <p:sp>
            <p:nvSpPr>
              <p:cNvPr id="184383" name="Rectangle 63"/>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a:ea typeface="宋体" charset="-122"/>
                </a:endParaRPr>
              </a:p>
            </p:txBody>
          </p:sp>
          <p:sp>
            <p:nvSpPr>
              <p:cNvPr id="184384" name="Text Box 64"/>
              <p:cNvSpPr txBox="1">
                <a:spLocks noChangeArrowheads="1"/>
              </p:cNvSpPr>
              <p:nvPr/>
            </p:nvSpPr>
            <p:spPr bwMode="auto">
              <a:xfrm>
                <a:off x="2946" y="2399"/>
                <a:ext cx="221" cy="288"/>
              </a:xfrm>
              <a:prstGeom prst="rect">
                <a:avLst/>
              </a:prstGeom>
              <a:noFill/>
              <a:ln w="9525">
                <a:noFill/>
                <a:miter lim="800000"/>
                <a:headEnd/>
                <a:tailEnd/>
              </a:ln>
            </p:spPr>
            <p:txBody>
              <a:bodyPr wrap="none">
                <a:spAutoFit/>
              </a:bodyPr>
              <a:lstStyle/>
              <a:p>
                <a:pPr algn="ctr"/>
                <a:r>
                  <a:rPr lang="en-US" altLang="zh-CN" sz="2400">
                    <a:ea typeface="宋体" charset="-122"/>
                  </a:rPr>
                  <a:t>z</a:t>
                </a:r>
              </a:p>
            </p:txBody>
          </p:sp>
        </p:grpSp>
      </p:grpSp>
      <p:sp>
        <p:nvSpPr>
          <p:cNvPr id="184325" name="Text Box 76"/>
          <p:cNvSpPr txBox="1">
            <a:spLocks noChangeArrowheads="1"/>
          </p:cNvSpPr>
          <p:nvPr/>
        </p:nvSpPr>
        <p:spPr bwMode="auto">
          <a:xfrm>
            <a:off x="395536" y="1556792"/>
            <a:ext cx="4104009" cy="461665"/>
          </a:xfrm>
          <a:prstGeom prst="rect">
            <a:avLst/>
          </a:prstGeom>
          <a:noFill/>
          <a:ln w="9525">
            <a:noFill/>
            <a:miter lim="800000"/>
            <a:headEnd/>
            <a:tailEnd/>
          </a:ln>
        </p:spPr>
        <p:txBody>
          <a:bodyPr wrap="none">
            <a:spAutoFit/>
          </a:bodyPr>
          <a:lstStyle/>
          <a:p>
            <a:r>
              <a:rPr lang="en-US" altLang="zh-CN" sz="2400" b="1" dirty="0">
                <a:latin typeface="华文新魏" pitchFamily="2" charset="-122"/>
                <a:ea typeface="华文新魏" pitchFamily="2" charset="-122"/>
              </a:rPr>
              <a:t>U</a:t>
            </a:r>
            <a:r>
              <a:rPr lang="zh-CN" altLang="en-US" sz="2400" b="1" dirty="0">
                <a:latin typeface="华文新魏" pitchFamily="2" charset="-122"/>
                <a:ea typeface="华文新魏" pitchFamily="2" charset="-122"/>
              </a:rPr>
              <a:t>结点出发的最短路径树为：</a:t>
            </a:r>
            <a:endParaRPr lang="en-US" altLang="zh-CN" sz="2400" b="1" dirty="0">
              <a:latin typeface="华文新魏" pitchFamily="2" charset="-122"/>
              <a:ea typeface="华文新魏" pitchFamily="2" charset="-122"/>
            </a:endParaRPr>
          </a:p>
        </p:txBody>
      </p:sp>
      <p:grpSp>
        <p:nvGrpSpPr>
          <p:cNvPr id="9" name="Group 100"/>
          <p:cNvGrpSpPr>
            <a:grpSpLocks/>
          </p:cNvGrpSpPr>
          <p:nvPr/>
        </p:nvGrpSpPr>
        <p:grpSpPr bwMode="auto">
          <a:xfrm>
            <a:off x="5436543" y="3790404"/>
            <a:ext cx="2324100" cy="2274888"/>
            <a:chOff x="259" y="2771"/>
            <a:chExt cx="1464" cy="1433"/>
          </a:xfrm>
        </p:grpSpPr>
        <p:sp>
          <p:nvSpPr>
            <p:cNvPr id="184328" name="Line 79"/>
            <p:cNvSpPr>
              <a:spLocks noChangeShapeType="1"/>
            </p:cNvSpPr>
            <p:nvPr/>
          </p:nvSpPr>
          <p:spPr bwMode="auto">
            <a:xfrm>
              <a:off x="1152" y="2880"/>
              <a:ext cx="8" cy="1322"/>
            </a:xfrm>
            <a:prstGeom prst="line">
              <a:avLst/>
            </a:prstGeom>
            <a:noFill/>
            <a:ln w="9525">
              <a:solidFill>
                <a:schemeClr val="tx1"/>
              </a:solidFill>
              <a:round/>
              <a:headEnd/>
              <a:tailEnd/>
            </a:ln>
          </p:spPr>
          <p:txBody>
            <a:bodyPr wrap="none"/>
            <a:lstStyle/>
            <a:p>
              <a:endParaRPr lang="zh-CN" altLang="en-US"/>
            </a:p>
          </p:txBody>
        </p:sp>
        <p:sp>
          <p:nvSpPr>
            <p:cNvPr id="184329" name="Line 80"/>
            <p:cNvSpPr>
              <a:spLocks noChangeShapeType="1"/>
            </p:cNvSpPr>
            <p:nvPr/>
          </p:nvSpPr>
          <p:spPr bwMode="auto">
            <a:xfrm>
              <a:off x="357" y="3058"/>
              <a:ext cx="1363" cy="0"/>
            </a:xfrm>
            <a:prstGeom prst="line">
              <a:avLst/>
            </a:prstGeom>
            <a:noFill/>
            <a:ln w="9525">
              <a:solidFill>
                <a:schemeClr val="tx1"/>
              </a:solidFill>
              <a:round/>
              <a:headEnd/>
              <a:tailEnd/>
            </a:ln>
          </p:spPr>
          <p:txBody>
            <a:bodyPr wrap="none"/>
            <a:lstStyle/>
            <a:p>
              <a:endParaRPr lang="zh-CN" altLang="en-US"/>
            </a:p>
          </p:txBody>
        </p:sp>
        <p:sp>
          <p:nvSpPr>
            <p:cNvPr id="184330" name="Text Box 81"/>
            <p:cNvSpPr txBox="1">
              <a:spLocks noChangeArrowheads="1"/>
            </p:cNvSpPr>
            <p:nvPr/>
          </p:nvSpPr>
          <p:spPr bwMode="auto">
            <a:xfrm>
              <a:off x="883" y="3063"/>
              <a:ext cx="195"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v</a:t>
              </a:r>
            </a:p>
          </p:txBody>
        </p:sp>
        <p:sp>
          <p:nvSpPr>
            <p:cNvPr id="184331" name="Text Box 82"/>
            <p:cNvSpPr txBox="1">
              <a:spLocks noChangeArrowheads="1"/>
            </p:cNvSpPr>
            <p:nvPr/>
          </p:nvSpPr>
          <p:spPr bwMode="auto">
            <a:xfrm>
              <a:off x="876" y="3250"/>
              <a:ext cx="211"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x</a:t>
              </a:r>
            </a:p>
          </p:txBody>
        </p:sp>
        <p:sp>
          <p:nvSpPr>
            <p:cNvPr id="184332" name="Text Box 90"/>
            <p:cNvSpPr txBox="1">
              <a:spLocks noChangeArrowheads="1"/>
            </p:cNvSpPr>
            <p:nvPr/>
          </p:nvSpPr>
          <p:spPr bwMode="auto">
            <a:xfrm>
              <a:off x="890" y="3485"/>
              <a:ext cx="200"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y</a:t>
              </a:r>
            </a:p>
          </p:txBody>
        </p:sp>
        <p:sp>
          <p:nvSpPr>
            <p:cNvPr id="184333" name="Text Box 91"/>
            <p:cNvSpPr txBox="1">
              <a:spLocks noChangeArrowheads="1"/>
            </p:cNvSpPr>
            <p:nvPr/>
          </p:nvSpPr>
          <p:spPr bwMode="auto">
            <a:xfrm>
              <a:off x="875" y="3720"/>
              <a:ext cx="226"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w</a:t>
              </a:r>
            </a:p>
          </p:txBody>
        </p:sp>
        <p:sp>
          <p:nvSpPr>
            <p:cNvPr id="184334" name="Text Box 92"/>
            <p:cNvSpPr txBox="1">
              <a:spLocks noChangeArrowheads="1"/>
            </p:cNvSpPr>
            <p:nvPr/>
          </p:nvSpPr>
          <p:spPr bwMode="auto">
            <a:xfrm>
              <a:off x="884" y="3946"/>
              <a:ext cx="203"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z</a:t>
              </a:r>
            </a:p>
          </p:txBody>
        </p:sp>
        <p:sp>
          <p:nvSpPr>
            <p:cNvPr id="184335" name="Text Box 93"/>
            <p:cNvSpPr txBox="1">
              <a:spLocks noChangeArrowheads="1"/>
            </p:cNvSpPr>
            <p:nvPr/>
          </p:nvSpPr>
          <p:spPr bwMode="auto">
            <a:xfrm>
              <a:off x="1248" y="3047"/>
              <a:ext cx="442"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(u,v)</a:t>
              </a:r>
            </a:p>
          </p:txBody>
        </p:sp>
        <p:sp>
          <p:nvSpPr>
            <p:cNvPr id="184336" name="Text Box 94"/>
            <p:cNvSpPr txBox="1">
              <a:spLocks noChangeArrowheads="1"/>
            </p:cNvSpPr>
            <p:nvPr/>
          </p:nvSpPr>
          <p:spPr bwMode="auto">
            <a:xfrm>
              <a:off x="1249" y="3249"/>
              <a:ext cx="459"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(u,x)</a:t>
              </a:r>
            </a:p>
          </p:txBody>
        </p:sp>
        <p:sp>
          <p:nvSpPr>
            <p:cNvPr id="184337" name="Text Box 95"/>
            <p:cNvSpPr txBox="1">
              <a:spLocks noChangeArrowheads="1"/>
            </p:cNvSpPr>
            <p:nvPr/>
          </p:nvSpPr>
          <p:spPr bwMode="auto">
            <a:xfrm>
              <a:off x="1248" y="3500"/>
              <a:ext cx="459"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(u,x)</a:t>
              </a:r>
            </a:p>
          </p:txBody>
        </p:sp>
        <p:sp>
          <p:nvSpPr>
            <p:cNvPr id="184338" name="Text Box 96"/>
            <p:cNvSpPr txBox="1">
              <a:spLocks noChangeArrowheads="1"/>
            </p:cNvSpPr>
            <p:nvPr/>
          </p:nvSpPr>
          <p:spPr bwMode="auto">
            <a:xfrm>
              <a:off x="1264" y="3718"/>
              <a:ext cx="459"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(u,x)</a:t>
              </a:r>
            </a:p>
          </p:txBody>
        </p:sp>
        <p:sp>
          <p:nvSpPr>
            <p:cNvPr id="184339" name="Text Box 97"/>
            <p:cNvSpPr txBox="1">
              <a:spLocks noChangeArrowheads="1"/>
            </p:cNvSpPr>
            <p:nvPr/>
          </p:nvSpPr>
          <p:spPr bwMode="auto">
            <a:xfrm>
              <a:off x="1254" y="3952"/>
              <a:ext cx="459"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(u,x)</a:t>
              </a:r>
            </a:p>
          </p:txBody>
        </p:sp>
        <p:sp>
          <p:nvSpPr>
            <p:cNvPr id="184340" name="Text Box 98"/>
            <p:cNvSpPr txBox="1">
              <a:spLocks noChangeArrowheads="1"/>
            </p:cNvSpPr>
            <p:nvPr/>
          </p:nvSpPr>
          <p:spPr bwMode="auto">
            <a:xfrm>
              <a:off x="259" y="2771"/>
              <a:ext cx="958"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destination</a:t>
              </a:r>
            </a:p>
          </p:txBody>
        </p:sp>
        <p:sp>
          <p:nvSpPr>
            <p:cNvPr id="184341" name="Text Box 99"/>
            <p:cNvSpPr txBox="1">
              <a:spLocks noChangeArrowheads="1"/>
            </p:cNvSpPr>
            <p:nvPr/>
          </p:nvSpPr>
          <p:spPr bwMode="auto">
            <a:xfrm>
              <a:off x="1232" y="2794"/>
              <a:ext cx="378" cy="252"/>
            </a:xfrm>
            <a:prstGeom prst="rect">
              <a:avLst/>
            </a:prstGeom>
            <a:noFill/>
            <a:ln w="9525">
              <a:noFill/>
              <a:miter lim="800000"/>
              <a:headEnd/>
              <a:tailEnd/>
            </a:ln>
          </p:spPr>
          <p:txBody>
            <a:bodyPr wrap="none">
              <a:spAutoFit/>
            </a:bodyPr>
            <a:lstStyle/>
            <a:p>
              <a:r>
                <a:rPr lang="en-US" altLang="zh-CN" sz="2000">
                  <a:latin typeface="Comic Sans MS" pitchFamily="66" charset="0"/>
                  <a:ea typeface="宋体" charset="-122"/>
                </a:rPr>
                <a:t>link</a:t>
              </a:r>
            </a:p>
          </p:txBody>
        </p:sp>
      </p:grpSp>
      <p:sp>
        <p:nvSpPr>
          <p:cNvPr id="184327" name="Text Box 101"/>
          <p:cNvSpPr txBox="1">
            <a:spLocks noChangeArrowheads="1"/>
          </p:cNvSpPr>
          <p:nvPr/>
        </p:nvSpPr>
        <p:spPr bwMode="auto">
          <a:xfrm>
            <a:off x="467544" y="4005064"/>
            <a:ext cx="3180679" cy="461665"/>
          </a:xfrm>
          <a:prstGeom prst="rect">
            <a:avLst/>
          </a:prstGeom>
          <a:noFill/>
          <a:ln w="9525">
            <a:noFill/>
            <a:miter lim="800000"/>
            <a:headEnd/>
            <a:tailEnd/>
          </a:ln>
        </p:spPr>
        <p:txBody>
          <a:bodyPr wrap="none">
            <a:spAutoFit/>
          </a:bodyPr>
          <a:lstStyle/>
          <a:p>
            <a:r>
              <a:rPr lang="en-US" altLang="zh-CN" sz="2400" b="1" dirty="0">
                <a:latin typeface="华文新魏" pitchFamily="2" charset="-122"/>
                <a:ea typeface="华文新魏" pitchFamily="2" charset="-122"/>
              </a:rPr>
              <a:t>U</a:t>
            </a:r>
            <a:r>
              <a:rPr lang="zh-CN" altLang="en-US" sz="2400" b="1" dirty="0">
                <a:latin typeface="华文新魏" pitchFamily="2" charset="-122"/>
                <a:ea typeface="华文新魏" pitchFamily="2" charset="-122"/>
              </a:rPr>
              <a:t>结点中的转发表为：</a:t>
            </a:r>
            <a:endParaRPr lang="en-US" altLang="zh-CN" sz="2400" b="1" dirty="0">
              <a:latin typeface="华文新魏" pitchFamily="2" charset="-122"/>
              <a:ea typeface="华文新魏" pitchFamily="2" charset="-122"/>
            </a:endParaRPr>
          </a:p>
        </p:txBody>
      </p:sp>
      <p:sp>
        <p:nvSpPr>
          <p:cNvPr id="76" name="Rectangle 2"/>
          <p:cNvSpPr>
            <a:spLocks noGrp="1" noChangeArrowheads="1"/>
          </p:cNvSpPr>
          <p:nvPr>
            <p:ph type="title"/>
          </p:nvPr>
        </p:nvSpPr>
        <p:spPr>
          <a:xfrm>
            <a:off x="179512" y="260648"/>
            <a:ext cx="7793038" cy="912813"/>
          </a:xfrm>
        </p:spPr>
        <p:txBody>
          <a:bodyPr/>
          <a:lstStyle/>
          <a:p>
            <a:pPr algn="l"/>
            <a:r>
              <a:rPr lang="en-US" altLang="zh-CN" sz="3600" u="sng" dirty="0" err="1"/>
              <a:t>Dijsktra</a:t>
            </a:r>
            <a:r>
              <a:rPr lang="zh-CN" altLang="en-US" sz="3600" u="sng" dirty="0"/>
              <a:t>最短路径算法（</a:t>
            </a:r>
            <a:r>
              <a:rPr lang="en-US" altLang="zh-CN" sz="3600" u="sng" dirty="0"/>
              <a:t>3</a:t>
            </a:r>
            <a:r>
              <a:rPr lang="zh-CN" altLang="en-US" sz="3600" u="sng" dirty="0"/>
              <a:t>）</a:t>
            </a:r>
            <a:endParaRPr lang="en-US" altLang="zh-CN" sz="3600" u="sng"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6"/>
          <p:cNvSpPr>
            <a:spLocks noGrp="1"/>
          </p:cNvSpPr>
          <p:nvPr>
            <p:ph type="sldNum" sz="quarter" idx="11"/>
          </p:nvPr>
        </p:nvSpPr>
        <p:spPr>
          <a:xfrm>
            <a:off x="8162925" y="6400800"/>
            <a:ext cx="676275" cy="457200"/>
          </a:xfrm>
          <a:noFill/>
        </p:spPr>
        <p:txBody>
          <a:bodyPr/>
          <a:lstStyle/>
          <a:p>
            <a:fld id="{8E649D6D-D5B1-43A4-8472-C8A65DE87E42}" type="slidenum">
              <a:rPr lang="en-US" altLang="zh-CN" smtClean="0">
                <a:ea typeface="宋体" charset="-122"/>
              </a:rPr>
              <a:pPr/>
              <a:t>105</a:t>
            </a:fld>
            <a:endParaRPr lang="en-US" altLang="zh-CN">
              <a:ea typeface="宋体" charset="-122"/>
            </a:endParaRPr>
          </a:p>
        </p:txBody>
      </p:sp>
      <p:sp>
        <p:nvSpPr>
          <p:cNvPr id="185348" name="Rectangle 3"/>
          <p:cNvSpPr>
            <a:spLocks noGrp="1" noChangeArrowheads="1"/>
          </p:cNvSpPr>
          <p:nvPr>
            <p:ph type="body" sz="half" idx="1"/>
          </p:nvPr>
        </p:nvSpPr>
        <p:spPr>
          <a:xfrm>
            <a:off x="395536" y="1484784"/>
            <a:ext cx="8001000" cy="2160587"/>
          </a:xfrm>
        </p:spPr>
        <p:txBody>
          <a:bodyPr/>
          <a:lstStyle/>
          <a:p>
            <a:pPr>
              <a:lnSpc>
                <a:spcPct val="90000"/>
              </a:lnSpc>
              <a:buFont typeface="ZapfDingbats" pitchFamily="82" charset="2"/>
              <a:buNone/>
            </a:pPr>
            <a:r>
              <a:rPr lang="zh-CN" altLang="en-US" dirty="0">
                <a:solidFill>
                  <a:srgbClr val="FF0000"/>
                </a:solidFill>
                <a:latin typeface="华文新魏" pitchFamily="2" charset="-122"/>
                <a:ea typeface="华文新魏" pitchFamily="2" charset="-122"/>
              </a:rPr>
              <a:t>复杂度</a:t>
            </a:r>
            <a:r>
              <a:rPr lang="en-US" altLang="zh-CN" dirty="0">
                <a:solidFill>
                  <a:srgbClr val="FF0000"/>
                </a:solidFill>
                <a:latin typeface="华文新魏" pitchFamily="2" charset="-122"/>
                <a:ea typeface="华文新魏" pitchFamily="2" charset="-122"/>
              </a:rPr>
              <a:t>: </a:t>
            </a:r>
            <a:r>
              <a:rPr lang="en-US" altLang="zh-CN" dirty="0">
                <a:latin typeface="华文新魏" pitchFamily="2" charset="-122"/>
                <a:ea typeface="华文新魏" pitchFamily="2" charset="-122"/>
              </a:rPr>
              <a:t>n </a:t>
            </a:r>
            <a:r>
              <a:rPr lang="zh-CN" altLang="en-US" dirty="0">
                <a:latin typeface="华文新魏" pitchFamily="2" charset="-122"/>
                <a:ea typeface="华文新魏" pitchFamily="2" charset="-122"/>
              </a:rPr>
              <a:t>个结点</a:t>
            </a:r>
            <a:endParaRPr lang="en-US" altLang="zh-CN" dirty="0">
              <a:latin typeface="华文新魏" pitchFamily="2" charset="-122"/>
              <a:ea typeface="华文新魏" pitchFamily="2" charset="-122"/>
            </a:endParaRPr>
          </a:p>
          <a:p>
            <a:pPr lvl="1">
              <a:lnSpc>
                <a:spcPct val="90000"/>
              </a:lnSpc>
              <a:spcBef>
                <a:spcPts val="0"/>
              </a:spcBef>
              <a:spcAft>
                <a:spcPts val="0"/>
              </a:spcAft>
            </a:pPr>
            <a:r>
              <a:rPr lang="zh-CN" altLang="en-US" sz="2400" dirty="0">
                <a:latin typeface="华文新魏" pitchFamily="2" charset="-122"/>
                <a:ea typeface="华文新魏" pitchFamily="2" charset="-122"/>
              </a:rPr>
              <a:t>每次迭代：需要检查所有不在最短路径上的结点，比较</a:t>
            </a:r>
            <a:r>
              <a:rPr lang="en-US" altLang="zh-CN" sz="2400" dirty="0">
                <a:latin typeface="华文新魏" pitchFamily="2" charset="-122"/>
                <a:ea typeface="华文新魏" pitchFamily="2" charset="-122"/>
              </a:rPr>
              <a:t>n(n+1)/2</a:t>
            </a:r>
            <a:r>
              <a:rPr lang="zh-CN" altLang="en-US" sz="2400" dirty="0">
                <a:latin typeface="华文新魏" pitchFamily="2" charset="-122"/>
                <a:ea typeface="华文新魏" pitchFamily="2" charset="-122"/>
              </a:rPr>
              <a:t>，</a:t>
            </a:r>
            <a:r>
              <a:rPr lang="en-US" altLang="zh-CN" sz="2400" dirty="0">
                <a:latin typeface="华文新魏" pitchFamily="2" charset="-122"/>
                <a:ea typeface="华文新魏" pitchFamily="2" charset="-122"/>
              </a:rPr>
              <a:t> O(n</a:t>
            </a:r>
            <a:r>
              <a:rPr lang="en-US" altLang="zh-CN" sz="2400" baseline="30000" dirty="0">
                <a:latin typeface="华文新魏" pitchFamily="2" charset="-122"/>
                <a:ea typeface="华文新魏" pitchFamily="2" charset="-122"/>
              </a:rPr>
              <a:t>2</a:t>
            </a:r>
            <a:r>
              <a:rPr lang="en-US" altLang="zh-CN" sz="2400" dirty="0">
                <a:latin typeface="华文新魏" pitchFamily="2" charset="-122"/>
                <a:ea typeface="华文新魏" pitchFamily="2" charset="-122"/>
              </a:rPr>
              <a:t>)</a:t>
            </a:r>
          </a:p>
          <a:p>
            <a:pPr>
              <a:lnSpc>
                <a:spcPct val="90000"/>
              </a:lnSpc>
              <a:spcBef>
                <a:spcPct val="40000"/>
              </a:spcBef>
              <a:buFont typeface="ZapfDingbats" pitchFamily="82" charset="2"/>
              <a:buNone/>
            </a:pPr>
            <a:r>
              <a:rPr lang="zh-CN" altLang="en-US" dirty="0">
                <a:solidFill>
                  <a:srgbClr val="FF0000"/>
                </a:solidFill>
                <a:latin typeface="华文新魏" pitchFamily="2" charset="-122"/>
                <a:ea typeface="华文新魏" pitchFamily="2" charset="-122"/>
              </a:rPr>
              <a:t>震荡问题</a:t>
            </a:r>
            <a:r>
              <a:rPr lang="en-US" altLang="zh-CN" dirty="0">
                <a:solidFill>
                  <a:srgbClr val="FF0000"/>
                </a:solidFill>
                <a:latin typeface="华文新魏" pitchFamily="2" charset="-122"/>
                <a:ea typeface="华文新魏" pitchFamily="2" charset="-122"/>
              </a:rPr>
              <a:t>:</a:t>
            </a:r>
            <a:endParaRPr lang="en-US" altLang="zh-CN" dirty="0">
              <a:latin typeface="华文新魏" pitchFamily="2" charset="-122"/>
              <a:ea typeface="华文新魏" pitchFamily="2" charset="-122"/>
            </a:endParaRPr>
          </a:p>
          <a:p>
            <a:pPr lvl="1">
              <a:lnSpc>
                <a:spcPct val="90000"/>
              </a:lnSpc>
              <a:spcBef>
                <a:spcPts val="0"/>
              </a:spcBef>
            </a:pPr>
            <a:r>
              <a:rPr lang="en-US" altLang="zh-CN" sz="2400" dirty="0">
                <a:latin typeface="华文新魏" pitchFamily="2" charset="-122"/>
                <a:ea typeface="华文新魏" pitchFamily="2" charset="-122"/>
              </a:rPr>
              <a:t>e.g., link cost = </a:t>
            </a:r>
            <a:r>
              <a:rPr lang="zh-CN" altLang="en-US" sz="2400" dirty="0">
                <a:latin typeface="华文新魏" pitchFamily="2" charset="-122"/>
                <a:ea typeface="华文新魏" pitchFamily="2" charset="-122"/>
              </a:rPr>
              <a:t>流量负载</a:t>
            </a:r>
            <a:endParaRPr lang="en-US" altLang="zh-CN" sz="2400" dirty="0">
              <a:latin typeface="华文新魏" pitchFamily="2" charset="-122"/>
              <a:ea typeface="华文新魏" pitchFamily="2" charset="-122"/>
            </a:endParaRPr>
          </a:p>
        </p:txBody>
      </p:sp>
      <p:grpSp>
        <p:nvGrpSpPr>
          <p:cNvPr id="2" name="Group 4"/>
          <p:cNvGrpSpPr>
            <a:grpSpLocks/>
          </p:cNvGrpSpPr>
          <p:nvPr/>
        </p:nvGrpSpPr>
        <p:grpSpPr bwMode="auto">
          <a:xfrm>
            <a:off x="323528" y="4005065"/>
            <a:ext cx="8483600" cy="2027238"/>
            <a:chOff x="249" y="2691"/>
            <a:chExt cx="5344" cy="1277"/>
          </a:xfrm>
        </p:grpSpPr>
        <p:sp>
          <p:nvSpPr>
            <p:cNvPr id="185350" name="Freeform 5"/>
            <p:cNvSpPr>
              <a:spLocks/>
            </p:cNvSpPr>
            <p:nvPr/>
          </p:nvSpPr>
          <p:spPr bwMode="auto">
            <a:xfrm>
              <a:off x="281" y="2691"/>
              <a:ext cx="1242" cy="854"/>
            </a:xfrm>
            <a:custGeom>
              <a:avLst/>
              <a:gdLst>
                <a:gd name="T0" fmla="*/ 1 w 1242"/>
                <a:gd name="T1" fmla="*/ 381 h 854"/>
                <a:gd name="T2" fmla="*/ 169 w 1242"/>
                <a:gd name="T3" fmla="*/ 162 h 854"/>
                <a:gd name="T4" fmla="*/ 487 w 1242"/>
                <a:gd name="T5" fmla="*/ 18 h 854"/>
                <a:gd name="T6" fmla="*/ 823 w 1242"/>
                <a:gd name="T7" fmla="*/ 30 h 854"/>
                <a:gd name="T8" fmla="*/ 1183 w 1242"/>
                <a:gd name="T9" fmla="*/ 261 h 854"/>
                <a:gd name="T10" fmla="*/ 1177 w 1242"/>
                <a:gd name="T11" fmla="*/ 609 h 854"/>
                <a:gd name="T12" fmla="*/ 928 w 1242"/>
                <a:gd name="T13" fmla="*/ 780 h 854"/>
                <a:gd name="T14" fmla="*/ 448 w 1242"/>
                <a:gd name="T15" fmla="*/ 837 h 854"/>
                <a:gd name="T16" fmla="*/ 178 w 1242"/>
                <a:gd name="T17" fmla="*/ 675 h 854"/>
                <a:gd name="T18" fmla="*/ 1 w 1242"/>
                <a:gd name="T19" fmla="*/ 381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42"/>
                <a:gd name="T31" fmla="*/ 0 h 854"/>
                <a:gd name="T32" fmla="*/ 1242 w 1242"/>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42" h="854">
                  <a:moveTo>
                    <a:pt x="1" y="381"/>
                  </a:moveTo>
                  <a:cubicBezTo>
                    <a:pt x="0" y="296"/>
                    <a:pt x="88" y="222"/>
                    <a:pt x="169" y="162"/>
                  </a:cubicBezTo>
                  <a:cubicBezTo>
                    <a:pt x="250" y="102"/>
                    <a:pt x="378" y="40"/>
                    <a:pt x="487" y="18"/>
                  </a:cubicBezTo>
                  <a:cubicBezTo>
                    <a:pt x="616" y="6"/>
                    <a:pt x="685" y="0"/>
                    <a:pt x="823" y="30"/>
                  </a:cubicBezTo>
                  <a:cubicBezTo>
                    <a:pt x="961" y="60"/>
                    <a:pt x="1121" y="165"/>
                    <a:pt x="1183" y="261"/>
                  </a:cubicBezTo>
                  <a:cubicBezTo>
                    <a:pt x="1242" y="357"/>
                    <a:pt x="1219" y="523"/>
                    <a:pt x="1177" y="609"/>
                  </a:cubicBezTo>
                  <a:cubicBezTo>
                    <a:pt x="1135" y="695"/>
                    <a:pt x="1049" y="742"/>
                    <a:pt x="928" y="780"/>
                  </a:cubicBezTo>
                  <a:cubicBezTo>
                    <a:pt x="807" y="818"/>
                    <a:pt x="573" y="854"/>
                    <a:pt x="448" y="837"/>
                  </a:cubicBezTo>
                  <a:cubicBezTo>
                    <a:pt x="323" y="820"/>
                    <a:pt x="252" y="751"/>
                    <a:pt x="178" y="675"/>
                  </a:cubicBezTo>
                  <a:cubicBezTo>
                    <a:pt x="104" y="599"/>
                    <a:pt x="2" y="466"/>
                    <a:pt x="1" y="381"/>
                  </a:cubicBezTo>
                  <a:close/>
                </a:path>
              </a:pathLst>
            </a:custGeom>
            <a:solidFill>
              <a:srgbClr val="66CCFF"/>
            </a:solidFill>
            <a:ln w="9525">
              <a:noFill/>
              <a:round/>
              <a:headEnd/>
              <a:tailEnd/>
            </a:ln>
          </p:spPr>
          <p:txBody>
            <a:bodyPr wrap="none" anchor="ctr"/>
            <a:lstStyle/>
            <a:p>
              <a:endParaRPr lang="zh-CN" altLang="en-US"/>
            </a:p>
          </p:txBody>
        </p:sp>
        <p:sp>
          <p:nvSpPr>
            <p:cNvPr id="185351" name="Freeform 6"/>
            <p:cNvSpPr>
              <a:spLocks/>
            </p:cNvSpPr>
            <p:nvPr/>
          </p:nvSpPr>
          <p:spPr bwMode="auto">
            <a:xfrm>
              <a:off x="534" y="2904"/>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grpSp>
          <p:nvGrpSpPr>
            <p:cNvPr id="3" name="Group 7"/>
            <p:cNvGrpSpPr>
              <a:grpSpLocks/>
            </p:cNvGrpSpPr>
            <p:nvPr/>
          </p:nvGrpSpPr>
          <p:grpSpPr bwMode="auto">
            <a:xfrm>
              <a:off x="727" y="2708"/>
              <a:ext cx="316" cy="213"/>
              <a:chOff x="1747" y="3194"/>
              <a:chExt cx="316" cy="213"/>
            </a:xfrm>
          </p:grpSpPr>
          <p:sp>
            <p:nvSpPr>
              <p:cNvPr id="185561" name="Oval 8"/>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562" name="Line 9"/>
              <p:cNvSpPr>
                <a:spLocks noChangeShapeType="1"/>
              </p:cNvSpPr>
              <p:nvPr/>
            </p:nvSpPr>
            <p:spPr bwMode="auto">
              <a:xfrm>
                <a:off x="1750" y="3301"/>
                <a:ext cx="0" cy="50"/>
              </a:xfrm>
              <a:prstGeom prst="line">
                <a:avLst/>
              </a:prstGeom>
              <a:noFill/>
              <a:ln w="12700">
                <a:solidFill>
                  <a:schemeClr val="tx1"/>
                </a:solidFill>
                <a:round/>
                <a:headEnd/>
                <a:tailEnd/>
              </a:ln>
            </p:spPr>
            <p:txBody>
              <a:bodyPr wrap="none" anchor="ctr"/>
              <a:lstStyle/>
              <a:p>
                <a:endParaRPr lang="zh-CN" altLang="en-US"/>
              </a:p>
            </p:txBody>
          </p:sp>
          <p:sp>
            <p:nvSpPr>
              <p:cNvPr id="185563" name="Line 10"/>
              <p:cNvSpPr>
                <a:spLocks noChangeShapeType="1"/>
              </p:cNvSpPr>
              <p:nvPr/>
            </p:nvSpPr>
            <p:spPr bwMode="auto">
              <a:xfrm>
                <a:off x="2063" y="3301"/>
                <a:ext cx="0" cy="50"/>
              </a:xfrm>
              <a:prstGeom prst="line">
                <a:avLst/>
              </a:prstGeom>
              <a:noFill/>
              <a:ln w="12700">
                <a:solidFill>
                  <a:schemeClr val="tx1"/>
                </a:solidFill>
                <a:round/>
                <a:headEnd/>
                <a:tailEnd/>
              </a:ln>
            </p:spPr>
            <p:txBody>
              <a:bodyPr wrap="none" anchor="ctr"/>
              <a:lstStyle/>
              <a:p>
                <a:endParaRPr lang="zh-CN" altLang="en-US"/>
              </a:p>
            </p:txBody>
          </p:sp>
          <p:sp>
            <p:nvSpPr>
              <p:cNvPr id="185564" name="Rectangle 11"/>
              <p:cNvSpPr>
                <a:spLocks noChangeArrowheads="1"/>
              </p:cNvSpPr>
              <p:nvPr/>
            </p:nvSpPr>
            <p:spPr bwMode="auto">
              <a:xfrm>
                <a:off x="1750" y="3301"/>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565" name="Oval 12"/>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4" name="Group 13"/>
              <p:cNvGrpSpPr>
                <a:grpSpLocks/>
              </p:cNvGrpSpPr>
              <p:nvPr/>
            </p:nvGrpSpPr>
            <p:grpSpPr bwMode="auto">
              <a:xfrm>
                <a:off x="1797" y="3194"/>
                <a:ext cx="194" cy="213"/>
                <a:chOff x="2960" y="2429"/>
                <a:chExt cx="197" cy="213"/>
              </a:xfrm>
            </p:grpSpPr>
            <p:sp>
              <p:nvSpPr>
                <p:cNvPr id="185567" name="Rectangle 14"/>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568" name="Text Box 15"/>
                <p:cNvSpPr txBox="1">
                  <a:spLocks noChangeArrowheads="1"/>
                </p:cNvSpPr>
                <p:nvPr/>
              </p:nvSpPr>
              <p:spPr bwMode="auto">
                <a:xfrm>
                  <a:off x="2960" y="2429"/>
                  <a:ext cx="197" cy="213"/>
                </a:xfrm>
                <a:prstGeom prst="rect">
                  <a:avLst/>
                </a:prstGeom>
                <a:noFill/>
                <a:ln w="9525">
                  <a:noFill/>
                  <a:miter lim="800000"/>
                  <a:headEnd/>
                  <a:tailEnd/>
                </a:ln>
              </p:spPr>
              <p:txBody>
                <a:bodyPr wrap="none">
                  <a:spAutoFit/>
                </a:bodyPr>
                <a:lstStyle/>
                <a:p>
                  <a:pPr algn="ctr"/>
                  <a:r>
                    <a:rPr lang="en-US" altLang="zh-CN" sz="1600">
                      <a:ea typeface="宋体" charset="-122"/>
                    </a:rPr>
                    <a:t>A</a:t>
                  </a:r>
                  <a:endParaRPr lang="en-US" altLang="zh-CN" sz="1600">
                    <a:latin typeface="Times New Roman" pitchFamily="18" charset="0"/>
                    <a:ea typeface="宋体" charset="-122"/>
                  </a:endParaRPr>
                </a:p>
              </p:txBody>
            </p:sp>
          </p:grpSp>
        </p:grpSp>
        <p:grpSp>
          <p:nvGrpSpPr>
            <p:cNvPr id="5" name="Group 16"/>
            <p:cNvGrpSpPr>
              <a:grpSpLocks/>
            </p:cNvGrpSpPr>
            <p:nvPr/>
          </p:nvGrpSpPr>
          <p:grpSpPr bwMode="auto">
            <a:xfrm>
              <a:off x="319" y="2963"/>
              <a:ext cx="316" cy="213"/>
              <a:chOff x="2221" y="3575"/>
              <a:chExt cx="316" cy="213"/>
            </a:xfrm>
          </p:grpSpPr>
          <p:sp>
            <p:nvSpPr>
              <p:cNvPr id="185553" name="Oval 17"/>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554" name="Line 18"/>
              <p:cNvSpPr>
                <a:spLocks noChangeShapeType="1"/>
              </p:cNvSpPr>
              <p:nvPr/>
            </p:nvSpPr>
            <p:spPr bwMode="auto">
              <a:xfrm>
                <a:off x="2224" y="3688"/>
                <a:ext cx="0" cy="50"/>
              </a:xfrm>
              <a:prstGeom prst="line">
                <a:avLst/>
              </a:prstGeom>
              <a:noFill/>
              <a:ln w="12700">
                <a:solidFill>
                  <a:schemeClr val="tx1"/>
                </a:solidFill>
                <a:round/>
                <a:headEnd/>
                <a:tailEnd/>
              </a:ln>
            </p:spPr>
            <p:txBody>
              <a:bodyPr wrap="none" anchor="ctr"/>
              <a:lstStyle/>
              <a:p>
                <a:endParaRPr lang="zh-CN" altLang="en-US"/>
              </a:p>
            </p:txBody>
          </p:sp>
          <p:sp>
            <p:nvSpPr>
              <p:cNvPr id="185555" name="Line 19"/>
              <p:cNvSpPr>
                <a:spLocks noChangeShapeType="1"/>
              </p:cNvSpPr>
              <p:nvPr/>
            </p:nvSpPr>
            <p:spPr bwMode="auto">
              <a:xfrm>
                <a:off x="2537" y="3688"/>
                <a:ext cx="0" cy="50"/>
              </a:xfrm>
              <a:prstGeom prst="line">
                <a:avLst/>
              </a:prstGeom>
              <a:noFill/>
              <a:ln w="12700">
                <a:solidFill>
                  <a:schemeClr val="tx1"/>
                </a:solidFill>
                <a:round/>
                <a:headEnd/>
                <a:tailEnd/>
              </a:ln>
            </p:spPr>
            <p:txBody>
              <a:bodyPr wrap="none" anchor="ctr"/>
              <a:lstStyle/>
              <a:p>
                <a:endParaRPr lang="zh-CN" altLang="en-US"/>
              </a:p>
            </p:txBody>
          </p:sp>
          <p:sp>
            <p:nvSpPr>
              <p:cNvPr id="185556" name="Rectangle 20"/>
              <p:cNvSpPr>
                <a:spLocks noChangeArrowheads="1"/>
              </p:cNvSpPr>
              <p:nvPr/>
            </p:nvSpPr>
            <p:spPr bwMode="auto">
              <a:xfrm>
                <a:off x="2224" y="3688"/>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557" name="Oval 21"/>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6" name="Group 22"/>
              <p:cNvGrpSpPr>
                <a:grpSpLocks/>
              </p:cNvGrpSpPr>
              <p:nvPr/>
            </p:nvGrpSpPr>
            <p:grpSpPr bwMode="auto">
              <a:xfrm>
                <a:off x="2284" y="3575"/>
                <a:ext cx="204" cy="213"/>
                <a:chOff x="2955" y="2429"/>
                <a:chExt cx="207" cy="213"/>
              </a:xfrm>
            </p:grpSpPr>
            <p:sp>
              <p:nvSpPr>
                <p:cNvPr id="185559" name="Rectangle 23"/>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560" name="Text Box 24"/>
                <p:cNvSpPr txBox="1">
                  <a:spLocks noChangeArrowheads="1"/>
                </p:cNvSpPr>
                <p:nvPr/>
              </p:nvSpPr>
              <p:spPr bwMode="auto">
                <a:xfrm>
                  <a:off x="2955" y="2429"/>
                  <a:ext cx="207" cy="213"/>
                </a:xfrm>
                <a:prstGeom prst="rect">
                  <a:avLst/>
                </a:prstGeom>
                <a:noFill/>
                <a:ln w="9525">
                  <a:noFill/>
                  <a:miter lim="800000"/>
                  <a:headEnd/>
                  <a:tailEnd/>
                </a:ln>
              </p:spPr>
              <p:txBody>
                <a:bodyPr wrap="none">
                  <a:spAutoFit/>
                </a:bodyPr>
                <a:lstStyle/>
                <a:p>
                  <a:pPr algn="ctr"/>
                  <a:r>
                    <a:rPr lang="en-US" altLang="zh-CN" sz="1600">
                      <a:ea typeface="宋体" charset="-122"/>
                    </a:rPr>
                    <a:t>D</a:t>
                  </a:r>
                  <a:endParaRPr lang="en-US" altLang="zh-CN" sz="1600">
                    <a:latin typeface="Times New Roman" pitchFamily="18" charset="0"/>
                    <a:ea typeface="宋体" charset="-122"/>
                  </a:endParaRPr>
                </a:p>
              </p:txBody>
            </p:sp>
          </p:grpSp>
        </p:grpSp>
        <p:grpSp>
          <p:nvGrpSpPr>
            <p:cNvPr id="7" name="Group 25"/>
            <p:cNvGrpSpPr>
              <a:grpSpLocks/>
            </p:cNvGrpSpPr>
            <p:nvPr/>
          </p:nvGrpSpPr>
          <p:grpSpPr bwMode="auto">
            <a:xfrm>
              <a:off x="719" y="3254"/>
              <a:ext cx="315" cy="213"/>
              <a:chOff x="2903" y="2888"/>
              <a:chExt cx="315" cy="213"/>
            </a:xfrm>
          </p:grpSpPr>
          <p:grpSp>
            <p:nvGrpSpPr>
              <p:cNvPr id="8" name="Group 26"/>
              <p:cNvGrpSpPr>
                <a:grpSpLocks/>
              </p:cNvGrpSpPr>
              <p:nvPr/>
            </p:nvGrpSpPr>
            <p:grpSpPr bwMode="auto">
              <a:xfrm>
                <a:off x="2903" y="2938"/>
                <a:ext cx="315" cy="144"/>
                <a:chOff x="2903" y="2938"/>
                <a:chExt cx="315" cy="144"/>
              </a:xfrm>
            </p:grpSpPr>
            <p:sp>
              <p:nvSpPr>
                <p:cNvPr id="185548" name="Oval 27"/>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549" name="Line 28"/>
                <p:cNvSpPr>
                  <a:spLocks noChangeShapeType="1"/>
                </p:cNvSpPr>
                <p:nvPr/>
              </p:nvSpPr>
              <p:spPr bwMode="auto">
                <a:xfrm>
                  <a:off x="2903" y="2994"/>
                  <a:ext cx="0" cy="50"/>
                </a:xfrm>
                <a:prstGeom prst="line">
                  <a:avLst/>
                </a:prstGeom>
                <a:noFill/>
                <a:ln w="12700">
                  <a:solidFill>
                    <a:schemeClr val="tx1"/>
                  </a:solidFill>
                  <a:round/>
                  <a:headEnd/>
                  <a:tailEnd/>
                </a:ln>
              </p:spPr>
              <p:txBody>
                <a:bodyPr wrap="none" anchor="ctr"/>
                <a:lstStyle/>
                <a:p>
                  <a:endParaRPr lang="zh-CN" altLang="en-US"/>
                </a:p>
              </p:txBody>
            </p:sp>
            <p:sp>
              <p:nvSpPr>
                <p:cNvPr id="185550" name="Line 29"/>
                <p:cNvSpPr>
                  <a:spLocks noChangeShapeType="1"/>
                </p:cNvSpPr>
                <p:nvPr/>
              </p:nvSpPr>
              <p:spPr bwMode="auto">
                <a:xfrm>
                  <a:off x="3215" y="2994"/>
                  <a:ext cx="0" cy="50"/>
                </a:xfrm>
                <a:prstGeom prst="line">
                  <a:avLst/>
                </a:prstGeom>
                <a:noFill/>
                <a:ln w="12700">
                  <a:solidFill>
                    <a:schemeClr val="tx1"/>
                  </a:solidFill>
                  <a:round/>
                  <a:headEnd/>
                  <a:tailEnd/>
                </a:ln>
              </p:spPr>
              <p:txBody>
                <a:bodyPr wrap="none" anchor="ctr"/>
                <a:lstStyle/>
                <a:p>
                  <a:endParaRPr lang="zh-CN" altLang="en-US"/>
                </a:p>
              </p:txBody>
            </p:sp>
            <p:sp>
              <p:nvSpPr>
                <p:cNvPr id="185551" name="Rectangle 30"/>
                <p:cNvSpPr>
                  <a:spLocks noChangeArrowheads="1"/>
                </p:cNvSpPr>
                <p:nvPr/>
              </p:nvSpPr>
              <p:spPr bwMode="auto">
                <a:xfrm>
                  <a:off x="2903" y="2994"/>
                  <a:ext cx="309"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552" name="Oval 31"/>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grpSp>
            <p:nvGrpSpPr>
              <p:cNvPr id="9" name="Group 32"/>
              <p:cNvGrpSpPr>
                <a:grpSpLocks/>
              </p:cNvGrpSpPr>
              <p:nvPr/>
            </p:nvGrpSpPr>
            <p:grpSpPr bwMode="auto">
              <a:xfrm>
                <a:off x="2964" y="2888"/>
                <a:ext cx="194" cy="213"/>
                <a:chOff x="2959" y="2429"/>
                <a:chExt cx="197" cy="213"/>
              </a:xfrm>
            </p:grpSpPr>
            <p:sp>
              <p:nvSpPr>
                <p:cNvPr id="185546" name="Rectangle 33"/>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547" name="Text Box 34"/>
                <p:cNvSpPr txBox="1">
                  <a:spLocks noChangeArrowheads="1"/>
                </p:cNvSpPr>
                <p:nvPr/>
              </p:nvSpPr>
              <p:spPr bwMode="auto">
                <a:xfrm>
                  <a:off x="2959" y="2429"/>
                  <a:ext cx="197" cy="213"/>
                </a:xfrm>
                <a:prstGeom prst="rect">
                  <a:avLst/>
                </a:prstGeom>
                <a:noFill/>
                <a:ln w="9525">
                  <a:noFill/>
                  <a:miter lim="800000"/>
                  <a:headEnd/>
                  <a:tailEnd/>
                </a:ln>
              </p:spPr>
              <p:txBody>
                <a:bodyPr wrap="none">
                  <a:spAutoFit/>
                </a:bodyPr>
                <a:lstStyle/>
                <a:p>
                  <a:pPr algn="ctr"/>
                  <a:r>
                    <a:rPr lang="en-US" altLang="zh-CN" sz="1600">
                      <a:ea typeface="宋体" charset="-122"/>
                    </a:rPr>
                    <a:t>C</a:t>
                  </a:r>
                  <a:endParaRPr lang="en-US" altLang="zh-CN" sz="1600">
                    <a:latin typeface="Times New Roman" pitchFamily="18" charset="0"/>
                    <a:ea typeface="宋体" charset="-122"/>
                  </a:endParaRPr>
                </a:p>
              </p:txBody>
            </p:sp>
          </p:grpSp>
        </p:grpSp>
        <p:grpSp>
          <p:nvGrpSpPr>
            <p:cNvPr id="10" name="Group 35"/>
            <p:cNvGrpSpPr>
              <a:grpSpLocks/>
            </p:cNvGrpSpPr>
            <p:nvPr/>
          </p:nvGrpSpPr>
          <p:grpSpPr bwMode="auto">
            <a:xfrm>
              <a:off x="1131" y="2972"/>
              <a:ext cx="316" cy="213"/>
              <a:chOff x="2217" y="2888"/>
              <a:chExt cx="316" cy="213"/>
            </a:xfrm>
          </p:grpSpPr>
          <p:sp>
            <p:nvSpPr>
              <p:cNvPr id="185536" name="Oval 36"/>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537" name="Line 37"/>
              <p:cNvSpPr>
                <a:spLocks noChangeShapeType="1"/>
              </p:cNvSpPr>
              <p:nvPr/>
            </p:nvSpPr>
            <p:spPr bwMode="auto">
              <a:xfrm>
                <a:off x="2220" y="2998"/>
                <a:ext cx="0" cy="50"/>
              </a:xfrm>
              <a:prstGeom prst="line">
                <a:avLst/>
              </a:prstGeom>
              <a:noFill/>
              <a:ln w="12700">
                <a:solidFill>
                  <a:schemeClr val="tx1"/>
                </a:solidFill>
                <a:round/>
                <a:headEnd/>
                <a:tailEnd/>
              </a:ln>
            </p:spPr>
            <p:txBody>
              <a:bodyPr wrap="none" anchor="ctr"/>
              <a:lstStyle/>
              <a:p>
                <a:endParaRPr lang="zh-CN" altLang="en-US"/>
              </a:p>
            </p:txBody>
          </p:sp>
          <p:sp>
            <p:nvSpPr>
              <p:cNvPr id="185538" name="Line 38"/>
              <p:cNvSpPr>
                <a:spLocks noChangeShapeType="1"/>
              </p:cNvSpPr>
              <p:nvPr/>
            </p:nvSpPr>
            <p:spPr bwMode="auto">
              <a:xfrm>
                <a:off x="2533" y="2998"/>
                <a:ext cx="0" cy="50"/>
              </a:xfrm>
              <a:prstGeom prst="line">
                <a:avLst/>
              </a:prstGeom>
              <a:noFill/>
              <a:ln w="12700">
                <a:solidFill>
                  <a:schemeClr val="tx1"/>
                </a:solidFill>
                <a:round/>
                <a:headEnd/>
                <a:tailEnd/>
              </a:ln>
            </p:spPr>
            <p:txBody>
              <a:bodyPr wrap="none" anchor="ctr"/>
              <a:lstStyle/>
              <a:p>
                <a:endParaRPr lang="zh-CN" altLang="en-US"/>
              </a:p>
            </p:txBody>
          </p:sp>
          <p:sp>
            <p:nvSpPr>
              <p:cNvPr id="185539" name="Rectangle 39"/>
              <p:cNvSpPr>
                <a:spLocks noChangeArrowheads="1"/>
              </p:cNvSpPr>
              <p:nvPr/>
            </p:nvSpPr>
            <p:spPr bwMode="auto">
              <a:xfrm>
                <a:off x="2220" y="2998"/>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540" name="Oval 40"/>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11" name="Group 41"/>
              <p:cNvGrpSpPr>
                <a:grpSpLocks/>
              </p:cNvGrpSpPr>
              <p:nvPr/>
            </p:nvGrpSpPr>
            <p:grpSpPr bwMode="auto">
              <a:xfrm>
                <a:off x="2281" y="2888"/>
                <a:ext cx="192" cy="213"/>
                <a:chOff x="2961" y="2429"/>
                <a:chExt cx="195" cy="213"/>
              </a:xfrm>
            </p:grpSpPr>
            <p:sp>
              <p:nvSpPr>
                <p:cNvPr id="185542" name="Rectangle 42"/>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543" name="Text Box 43"/>
                <p:cNvSpPr txBox="1">
                  <a:spLocks noChangeArrowheads="1"/>
                </p:cNvSpPr>
                <p:nvPr/>
              </p:nvSpPr>
              <p:spPr bwMode="auto">
                <a:xfrm>
                  <a:off x="2961" y="2429"/>
                  <a:ext cx="195" cy="213"/>
                </a:xfrm>
                <a:prstGeom prst="rect">
                  <a:avLst/>
                </a:prstGeom>
                <a:noFill/>
                <a:ln w="9525">
                  <a:noFill/>
                  <a:miter lim="800000"/>
                  <a:headEnd/>
                  <a:tailEnd/>
                </a:ln>
              </p:spPr>
              <p:txBody>
                <a:bodyPr wrap="none">
                  <a:spAutoFit/>
                </a:bodyPr>
                <a:lstStyle/>
                <a:p>
                  <a:pPr algn="ctr"/>
                  <a:r>
                    <a:rPr lang="en-US" altLang="zh-CN" sz="1600">
                      <a:ea typeface="宋体" charset="-122"/>
                    </a:rPr>
                    <a:t>B</a:t>
                  </a:r>
                  <a:endParaRPr lang="en-US" altLang="zh-CN" sz="1600">
                    <a:latin typeface="Times New Roman" pitchFamily="18" charset="0"/>
                    <a:ea typeface="宋体" charset="-122"/>
                  </a:endParaRPr>
                </a:p>
              </p:txBody>
            </p:sp>
          </p:grpSp>
        </p:grpSp>
        <p:sp>
          <p:nvSpPr>
            <p:cNvPr id="185356" name="Text Box 44"/>
            <p:cNvSpPr txBox="1">
              <a:spLocks noChangeArrowheads="1"/>
            </p:cNvSpPr>
            <p:nvPr/>
          </p:nvSpPr>
          <p:spPr bwMode="auto">
            <a:xfrm>
              <a:off x="530" y="2783"/>
              <a:ext cx="187" cy="213"/>
            </a:xfrm>
            <a:prstGeom prst="rect">
              <a:avLst/>
            </a:prstGeom>
            <a:noFill/>
            <a:ln w="9525">
              <a:noFill/>
              <a:miter lim="800000"/>
              <a:headEnd/>
              <a:tailEnd/>
            </a:ln>
          </p:spPr>
          <p:txBody>
            <a:bodyPr wrap="none">
              <a:spAutoFit/>
            </a:bodyPr>
            <a:lstStyle/>
            <a:p>
              <a:pPr algn="ctr"/>
              <a:r>
                <a:rPr lang="en-US" altLang="zh-CN" sz="1600">
                  <a:ea typeface="宋体" charset="-122"/>
                </a:rPr>
                <a:t>1</a:t>
              </a:r>
              <a:endParaRPr lang="en-US" altLang="zh-CN" sz="1600">
                <a:latin typeface="Times New Roman" pitchFamily="18" charset="0"/>
                <a:ea typeface="宋体" charset="-122"/>
              </a:endParaRPr>
            </a:p>
          </p:txBody>
        </p:sp>
        <p:sp>
          <p:nvSpPr>
            <p:cNvPr id="185357" name="Freeform 45"/>
            <p:cNvSpPr>
              <a:spLocks/>
            </p:cNvSpPr>
            <p:nvPr/>
          </p:nvSpPr>
          <p:spPr bwMode="auto">
            <a:xfrm flipH="1">
              <a:off x="966" y="2904"/>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358" name="Freeform 46"/>
            <p:cNvSpPr>
              <a:spLocks/>
            </p:cNvSpPr>
            <p:nvPr/>
          </p:nvSpPr>
          <p:spPr bwMode="auto">
            <a:xfrm flipH="1" flipV="1">
              <a:off x="975" y="3165"/>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p:spPr>
          <p:txBody>
            <a:bodyPr wrap="none" anchor="ctr"/>
            <a:lstStyle/>
            <a:p>
              <a:endParaRPr lang="zh-CN" altLang="en-US"/>
            </a:p>
          </p:txBody>
        </p:sp>
        <p:sp>
          <p:nvSpPr>
            <p:cNvPr id="185359" name="Freeform 47"/>
            <p:cNvSpPr>
              <a:spLocks/>
            </p:cNvSpPr>
            <p:nvPr/>
          </p:nvSpPr>
          <p:spPr bwMode="auto">
            <a:xfrm flipV="1">
              <a:off x="573" y="3159"/>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360" name="Text Box 48"/>
            <p:cNvSpPr txBox="1">
              <a:spLocks noChangeArrowheads="1"/>
            </p:cNvSpPr>
            <p:nvPr/>
          </p:nvSpPr>
          <p:spPr bwMode="auto">
            <a:xfrm>
              <a:off x="1032" y="2816"/>
              <a:ext cx="349" cy="213"/>
            </a:xfrm>
            <a:prstGeom prst="rect">
              <a:avLst/>
            </a:prstGeom>
            <a:noFill/>
            <a:ln w="9525">
              <a:noFill/>
              <a:miter lim="800000"/>
              <a:headEnd/>
              <a:tailEnd/>
            </a:ln>
          </p:spPr>
          <p:txBody>
            <a:bodyPr wrap="none">
              <a:spAutoFit/>
            </a:bodyPr>
            <a:lstStyle/>
            <a:p>
              <a:pPr algn="ctr"/>
              <a:r>
                <a:rPr lang="en-US" altLang="zh-CN" sz="1600">
                  <a:ea typeface="宋体" charset="-122"/>
                </a:rPr>
                <a:t>1+e</a:t>
              </a:r>
              <a:endParaRPr lang="en-US" altLang="zh-CN" sz="1600">
                <a:latin typeface="Times New Roman" pitchFamily="18" charset="0"/>
                <a:ea typeface="宋体" charset="-122"/>
              </a:endParaRPr>
            </a:p>
          </p:txBody>
        </p:sp>
        <p:sp>
          <p:nvSpPr>
            <p:cNvPr id="185361" name="Text Box 49"/>
            <p:cNvSpPr txBox="1">
              <a:spLocks noChangeArrowheads="1"/>
            </p:cNvSpPr>
            <p:nvPr/>
          </p:nvSpPr>
          <p:spPr bwMode="auto">
            <a:xfrm>
              <a:off x="1058" y="3161"/>
              <a:ext cx="184" cy="213"/>
            </a:xfrm>
            <a:prstGeom prst="rect">
              <a:avLst/>
            </a:prstGeom>
            <a:noFill/>
            <a:ln w="9525">
              <a:noFill/>
              <a:miter lim="800000"/>
              <a:headEnd/>
              <a:tailEnd/>
            </a:ln>
          </p:spPr>
          <p:txBody>
            <a:bodyPr wrap="none">
              <a:spAutoFit/>
            </a:bodyPr>
            <a:lstStyle/>
            <a:p>
              <a:pPr algn="ctr"/>
              <a:r>
                <a:rPr lang="en-US" altLang="zh-CN" sz="1600">
                  <a:ea typeface="宋体" charset="-122"/>
                </a:rPr>
                <a:t>e</a:t>
              </a:r>
              <a:endParaRPr lang="en-US" altLang="zh-CN" sz="1600">
                <a:latin typeface="Times New Roman" pitchFamily="18" charset="0"/>
                <a:ea typeface="宋体" charset="-122"/>
              </a:endParaRPr>
            </a:p>
          </p:txBody>
        </p:sp>
        <p:sp>
          <p:nvSpPr>
            <p:cNvPr id="185362" name="Text Box 50"/>
            <p:cNvSpPr txBox="1">
              <a:spLocks noChangeArrowheads="1"/>
            </p:cNvSpPr>
            <p:nvPr/>
          </p:nvSpPr>
          <p:spPr bwMode="auto">
            <a:xfrm>
              <a:off x="507" y="3176"/>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363" name="Line 51"/>
            <p:cNvSpPr>
              <a:spLocks noChangeShapeType="1"/>
            </p:cNvSpPr>
            <p:nvPr/>
          </p:nvSpPr>
          <p:spPr bwMode="auto">
            <a:xfrm flipV="1">
              <a:off x="870" y="3453"/>
              <a:ext cx="0" cy="252"/>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364" name="Text Box 52"/>
            <p:cNvSpPr txBox="1">
              <a:spLocks noChangeArrowheads="1"/>
            </p:cNvSpPr>
            <p:nvPr/>
          </p:nvSpPr>
          <p:spPr bwMode="auto">
            <a:xfrm>
              <a:off x="722" y="3587"/>
              <a:ext cx="184" cy="213"/>
            </a:xfrm>
            <a:prstGeom prst="rect">
              <a:avLst/>
            </a:prstGeom>
            <a:noFill/>
            <a:ln w="9525">
              <a:noFill/>
              <a:miter lim="800000"/>
              <a:headEnd/>
              <a:tailEnd/>
            </a:ln>
          </p:spPr>
          <p:txBody>
            <a:bodyPr wrap="none">
              <a:spAutoFit/>
            </a:bodyPr>
            <a:lstStyle/>
            <a:p>
              <a:pPr algn="ctr"/>
              <a:r>
                <a:rPr lang="en-US" altLang="zh-CN" sz="1600">
                  <a:solidFill>
                    <a:srgbClr val="FF0000"/>
                  </a:solidFill>
                  <a:ea typeface="宋体" charset="-122"/>
                </a:rPr>
                <a:t>e</a:t>
              </a:r>
              <a:endParaRPr lang="en-US" altLang="zh-CN" sz="1600">
                <a:latin typeface="Times New Roman" pitchFamily="18" charset="0"/>
                <a:ea typeface="宋体" charset="-122"/>
              </a:endParaRPr>
            </a:p>
          </p:txBody>
        </p:sp>
        <p:sp>
          <p:nvSpPr>
            <p:cNvPr id="185365" name="Line 53"/>
            <p:cNvSpPr>
              <a:spLocks noChangeShapeType="1"/>
            </p:cNvSpPr>
            <p:nvPr/>
          </p:nvSpPr>
          <p:spPr bwMode="auto">
            <a:xfrm flipH="1" flipV="1">
              <a:off x="354" y="3159"/>
              <a:ext cx="3" cy="213"/>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366" name="Text Box 54"/>
            <p:cNvSpPr txBox="1">
              <a:spLocks noChangeArrowheads="1"/>
            </p:cNvSpPr>
            <p:nvPr/>
          </p:nvSpPr>
          <p:spPr bwMode="auto">
            <a:xfrm>
              <a:off x="249" y="3344"/>
              <a:ext cx="187" cy="213"/>
            </a:xfrm>
            <a:prstGeom prst="rect">
              <a:avLst/>
            </a:prstGeom>
            <a:noFill/>
            <a:ln w="9525">
              <a:noFill/>
              <a:miter lim="800000"/>
              <a:headEnd/>
              <a:tailEnd/>
            </a:ln>
          </p:spPr>
          <p:txBody>
            <a:bodyPr wrap="none">
              <a:spAutoFit/>
            </a:bodyPr>
            <a:lstStyle/>
            <a:p>
              <a:pPr algn="ctr"/>
              <a:r>
                <a:rPr lang="en-US" altLang="zh-CN" sz="1600">
                  <a:solidFill>
                    <a:srgbClr val="FF0000"/>
                  </a:solidFill>
                  <a:ea typeface="宋体" charset="-122"/>
                </a:rPr>
                <a:t>1</a:t>
              </a:r>
              <a:endParaRPr lang="en-US" altLang="zh-CN" sz="1600">
                <a:latin typeface="Times New Roman" pitchFamily="18" charset="0"/>
                <a:ea typeface="宋体" charset="-122"/>
              </a:endParaRPr>
            </a:p>
          </p:txBody>
        </p:sp>
        <p:sp>
          <p:nvSpPr>
            <p:cNvPr id="185367" name="Line 55"/>
            <p:cNvSpPr>
              <a:spLocks noChangeShapeType="1"/>
            </p:cNvSpPr>
            <p:nvPr/>
          </p:nvSpPr>
          <p:spPr bwMode="auto">
            <a:xfrm flipV="1">
              <a:off x="1311" y="3180"/>
              <a:ext cx="0" cy="27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368" name="Text Box 56"/>
            <p:cNvSpPr txBox="1">
              <a:spLocks noChangeArrowheads="1"/>
            </p:cNvSpPr>
            <p:nvPr/>
          </p:nvSpPr>
          <p:spPr bwMode="auto">
            <a:xfrm>
              <a:off x="1215" y="3410"/>
              <a:ext cx="187" cy="213"/>
            </a:xfrm>
            <a:prstGeom prst="rect">
              <a:avLst/>
            </a:prstGeom>
            <a:noFill/>
            <a:ln w="9525">
              <a:noFill/>
              <a:miter lim="800000"/>
              <a:headEnd/>
              <a:tailEnd/>
            </a:ln>
          </p:spPr>
          <p:txBody>
            <a:bodyPr wrap="none">
              <a:spAutoFit/>
            </a:bodyPr>
            <a:lstStyle/>
            <a:p>
              <a:pPr algn="ctr"/>
              <a:r>
                <a:rPr lang="en-US" altLang="zh-CN" sz="1600">
                  <a:solidFill>
                    <a:srgbClr val="FF0000"/>
                  </a:solidFill>
                  <a:ea typeface="宋体" charset="-122"/>
                </a:rPr>
                <a:t>1</a:t>
              </a:r>
              <a:endParaRPr lang="en-US" altLang="zh-CN" sz="1600">
                <a:latin typeface="Times New Roman" pitchFamily="18" charset="0"/>
                <a:ea typeface="宋体" charset="-122"/>
              </a:endParaRPr>
            </a:p>
          </p:txBody>
        </p:sp>
        <p:sp>
          <p:nvSpPr>
            <p:cNvPr id="185369" name="Freeform 57"/>
            <p:cNvSpPr>
              <a:spLocks/>
            </p:cNvSpPr>
            <p:nvPr/>
          </p:nvSpPr>
          <p:spPr bwMode="auto">
            <a:xfrm flipH="1" flipV="1">
              <a:off x="915" y="3138"/>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370" name="Freeform 58"/>
            <p:cNvSpPr>
              <a:spLocks/>
            </p:cNvSpPr>
            <p:nvPr/>
          </p:nvSpPr>
          <p:spPr bwMode="auto">
            <a:xfrm flipH="1">
              <a:off x="630" y="3144"/>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371" name="Text Box 59"/>
            <p:cNvSpPr txBox="1">
              <a:spLocks noChangeArrowheads="1"/>
            </p:cNvSpPr>
            <p:nvPr/>
          </p:nvSpPr>
          <p:spPr bwMode="auto">
            <a:xfrm>
              <a:off x="687" y="3038"/>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372" name="Text Box 60"/>
            <p:cNvSpPr txBox="1">
              <a:spLocks noChangeArrowheads="1"/>
            </p:cNvSpPr>
            <p:nvPr/>
          </p:nvSpPr>
          <p:spPr bwMode="auto">
            <a:xfrm>
              <a:off x="903" y="3026"/>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373" name="Freeform 61"/>
            <p:cNvSpPr>
              <a:spLocks/>
            </p:cNvSpPr>
            <p:nvPr/>
          </p:nvSpPr>
          <p:spPr bwMode="auto">
            <a:xfrm>
              <a:off x="1692" y="2721"/>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w="9525">
              <a:noFill/>
              <a:round/>
              <a:headEnd/>
              <a:tailEnd/>
            </a:ln>
          </p:spPr>
          <p:txBody>
            <a:bodyPr wrap="none" anchor="ctr"/>
            <a:lstStyle/>
            <a:p>
              <a:endParaRPr lang="zh-CN" altLang="en-US"/>
            </a:p>
          </p:txBody>
        </p:sp>
        <p:sp>
          <p:nvSpPr>
            <p:cNvPr id="185374" name="Freeform 62"/>
            <p:cNvSpPr>
              <a:spLocks/>
            </p:cNvSpPr>
            <p:nvPr/>
          </p:nvSpPr>
          <p:spPr bwMode="auto">
            <a:xfrm>
              <a:off x="1944" y="2934"/>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grpSp>
          <p:nvGrpSpPr>
            <p:cNvPr id="12" name="Group 63"/>
            <p:cNvGrpSpPr>
              <a:grpSpLocks/>
            </p:cNvGrpSpPr>
            <p:nvPr/>
          </p:nvGrpSpPr>
          <p:grpSpPr bwMode="auto">
            <a:xfrm>
              <a:off x="2137" y="2738"/>
              <a:ext cx="316" cy="213"/>
              <a:chOff x="1747" y="3194"/>
              <a:chExt cx="316" cy="213"/>
            </a:xfrm>
          </p:grpSpPr>
          <p:sp>
            <p:nvSpPr>
              <p:cNvPr id="185528" name="Oval 64"/>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529" name="Line 65"/>
              <p:cNvSpPr>
                <a:spLocks noChangeShapeType="1"/>
              </p:cNvSpPr>
              <p:nvPr/>
            </p:nvSpPr>
            <p:spPr bwMode="auto">
              <a:xfrm>
                <a:off x="1750" y="3301"/>
                <a:ext cx="0" cy="50"/>
              </a:xfrm>
              <a:prstGeom prst="line">
                <a:avLst/>
              </a:prstGeom>
              <a:noFill/>
              <a:ln w="12700">
                <a:solidFill>
                  <a:schemeClr val="tx1"/>
                </a:solidFill>
                <a:round/>
                <a:headEnd/>
                <a:tailEnd/>
              </a:ln>
            </p:spPr>
            <p:txBody>
              <a:bodyPr wrap="none" anchor="ctr"/>
              <a:lstStyle/>
              <a:p>
                <a:endParaRPr lang="zh-CN" altLang="en-US"/>
              </a:p>
            </p:txBody>
          </p:sp>
          <p:sp>
            <p:nvSpPr>
              <p:cNvPr id="185530" name="Line 66"/>
              <p:cNvSpPr>
                <a:spLocks noChangeShapeType="1"/>
              </p:cNvSpPr>
              <p:nvPr/>
            </p:nvSpPr>
            <p:spPr bwMode="auto">
              <a:xfrm>
                <a:off x="2063" y="3301"/>
                <a:ext cx="0" cy="50"/>
              </a:xfrm>
              <a:prstGeom prst="line">
                <a:avLst/>
              </a:prstGeom>
              <a:noFill/>
              <a:ln w="12700">
                <a:solidFill>
                  <a:schemeClr val="tx1"/>
                </a:solidFill>
                <a:round/>
                <a:headEnd/>
                <a:tailEnd/>
              </a:ln>
            </p:spPr>
            <p:txBody>
              <a:bodyPr wrap="none" anchor="ctr"/>
              <a:lstStyle/>
              <a:p>
                <a:endParaRPr lang="zh-CN" altLang="en-US"/>
              </a:p>
            </p:txBody>
          </p:sp>
          <p:sp>
            <p:nvSpPr>
              <p:cNvPr id="185531" name="Rectangle 67"/>
              <p:cNvSpPr>
                <a:spLocks noChangeArrowheads="1"/>
              </p:cNvSpPr>
              <p:nvPr/>
            </p:nvSpPr>
            <p:spPr bwMode="auto">
              <a:xfrm>
                <a:off x="1750" y="3301"/>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532" name="Oval 68"/>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13" name="Group 69"/>
              <p:cNvGrpSpPr>
                <a:grpSpLocks/>
              </p:cNvGrpSpPr>
              <p:nvPr/>
            </p:nvGrpSpPr>
            <p:grpSpPr bwMode="auto">
              <a:xfrm>
                <a:off x="1797" y="3194"/>
                <a:ext cx="194" cy="213"/>
                <a:chOff x="2960" y="2429"/>
                <a:chExt cx="197" cy="213"/>
              </a:xfrm>
            </p:grpSpPr>
            <p:sp>
              <p:nvSpPr>
                <p:cNvPr id="185534" name="Rectangle 70"/>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535" name="Text Box 71"/>
                <p:cNvSpPr txBox="1">
                  <a:spLocks noChangeArrowheads="1"/>
                </p:cNvSpPr>
                <p:nvPr/>
              </p:nvSpPr>
              <p:spPr bwMode="auto">
                <a:xfrm>
                  <a:off x="2960" y="2429"/>
                  <a:ext cx="197" cy="213"/>
                </a:xfrm>
                <a:prstGeom prst="rect">
                  <a:avLst/>
                </a:prstGeom>
                <a:noFill/>
                <a:ln w="9525">
                  <a:noFill/>
                  <a:miter lim="800000"/>
                  <a:headEnd/>
                  <a:tailEnd/>
                </a:ln>
              </p:spPr>
              <p:txBody>
                <a:bodyPr wrap="none">
                  <a:spAutoFit/>
                </a:bodyPr>
                <a:lstStyle/>
                <a:p>
                  <a:pPr algn="ctr"/>
                  <a:r>
                    <a:rPr lang="en-US" altLang="zh-CN" sz="1600">
                      <a:ea typeface="宋体" charset="-122"/>
                    </a:rPr>
                    <a:t>A</a:t>
                  </a:r>
                  <a:endParaRPr lang="en-US" altLang="zh-CN" sz="1600">
                    <a:latin typeface="Times New Roman" pitchFamily="18" charset="0"/>
                    <a:ea typeface="宋体" charset="-122"/>
                  </a:endParaRPr>
                </a:p>
              </p:txBody>
            </p:sp>
          </p:grpSp>
        </p:grpSp>
        <p:grpSp>
          <p:nvGrpSpPr>
            <p:cNvPr id="14" name="Group 72"/>
            <p:cNvGrpSpPr>
              <a:grpSpLocks/>
            </p:cNvGrpSpPr>
            <p:nvPr/>
          </p:nvGrpSpPr>
          <p:grpSpPr bwMode="auto">
            <a:xfrm>
              <a:off x="1729" y="2993"/>
              <a:ext cx="316" cy="213"/>
              <a:chOff x="2221" y="3575"/>
              <a:chExt cx="316" cy="213"/>
            </a:xfrm>
          </p:grpSpPr>
          <p:sp>
            <p:nvSpPr>
              <p:cNvPr id="185520" name="Oval 73"/>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521" name="Line 74"/>
              <p:cNvSpPr>
                <a:spLocks noChangeShapeType="1"/>
              </p:cNvSpPr>
              <p:nvPr/>
            </p:nvSpPr>
            <p:spPr bwMode="auto">
              <a:xfrm>
                <a:off x="2224" y="3688"/>
                <a:ext cx="0" cy="50"/>
              </a:xfrm>
              <a:prstGeom prst="line">
                <a:avLst/>
              </a:prstGeom>
              <a:noFill/>
              <a:ln w="12700">
                <a:solidFill>
                  <a:schemeClr val="tx1"/>
                </a:solidFill>
                <a:round/>
                <a:headEnd/>
                <a:tailEnd/>
              </a:ln>
            </p:spPr>
            <p:txBody>
              <a:bodyPr wrap="none" anchor="ctr"/>
              <a:lstStyle/>
              <a:p>
                <a:endParaRPr lang="zh-CN" altLang="en-US"/>
              </a:p>
            </p:txBody>
          </p:sp>
          <p:sp>
            <p:nvSpPr>
              <p:cNvPr id="185522" name="Line 75"/>
              <p:cNvSpPr>
                <a:spLocks noChangeShapeType="1"/>
              </p:cNvSpPr>
              <p:nvPr/>
            </p:nvSpPr>
            <p:spPr bwMode="auto">
              <a:xfrm>
                <a:off x="2537" y="3688"/>
                <a:ext cx="0" cy="50"/>
              </a:xfrm>
              <a:prstGeom prst="line">
                <a:avLst/>
              </a:prstGeom>
              <a:noFill/>
              <a:ln w="12700">
                <a:solidFill>
                  <a:schemeClr val="tx1"/>
                </a:solidFill>
                <a:round/>
                <a:headEnd/>
                <a:tailEnd/>
              </a:ln>
            </p:spPr>
            <p:txBody>
              <a:bodyPr wrap="none" anchor="ctr"/>
              <a:lstStyle/>
              <a:p>
                <a:endParaRPr lang="zh-CN" altLang="en-US"/>
              </a:p>
            </p:txBody>
          </p:sp>
          <p:sp>
            <p:nvSpPr>
              <p:cNvPr id="185523" name="Rectangle 76"/>
              <p:cNvSpPr>
                <a:spLocks noChangeArrowheads="1"/>
              </p:cNvSpPr>
              <p:nvPr/>
            </p:nvSpPr>
            <p:spPr bwMode="auto">
              <a:xfrm>
                <a:off x="2224" y="3688"/>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524" name="Oval 77"/>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15" name="Group 78"/>
              <p:cNvGrpSpPr>
                <a:grpSpLocks/>
              </p:cNvGrpSpPr>
              <p:nvPr/>
            </p:nvGrpSpPr>
            <p:grpSpPr bwMode="auto">
              <a:xfrm>
                <a:off x="2284" y="3575"/>
                <a:ext cx="204" cy="213"/>
                <a:chOff x="2955" y="2429"/>
                <a:chExt cx="207" cy="213"/>
              </a:xfrm>
            </p:grpSpPr>
            <p:sp>
              <p:nvSpPr>
                <p:cNvPr id="185526" name="Rectangle 7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527" name="Text Box 80"/>
                <p:cNvSpPr txBox="1">
                  <a:spLocks noChangeArrowheads="1"/>
                </p:cNvSpPr>
                <p:nvPr/>
              </p:nvSpPr>
              <p:spPr bwMode="auto">
                <a:xfrm>
                  <a:off x="2955" y="2429"/>
                  <a:ext cx="207" cy="213"/>
                </a:xfrm>
                <a:prstGeom prst="rect">
                  <a:avLst/>
                </a:prstGeom>
                <a:noFill/>
                <a:ln w="9525">
                  <a:noFill/>
                  <a:miter lim="800000"/>
                  <a:headEnd/>
                  <a:tailEnd/>
                </a:ln>
              </p:spPr>
              <p:txBody>
                <a:bodyPr wrap="none">
                  <a:spAutoFit/>
                </a:bodyPr>
                <a:lstStyle/>
                <a:p>
                  <a:pPr algn="ctr"/>
                  <a:r>
                    <a:rPr lang="en-US" altLang="zh-CN" sz="1600">
                      <a:ea typeface="宋体" charset="-122"/>
                    </a:rPr>
                    <a:t>D</a:t>
                  </a:r>
                  <a:endParaRPr lang="en-US" altLang="zh-CN" sz="1600">
                    <a:latin typeface="Times New Roman" pitchFamily="18" charset="0"/>
                    <a:ea typeface="宋体" charset="-122"/>
                  </a:endParaRPr>
                </a:p>
              </p:txBody>
            </p:sp>
          </p:grpSp>
        </p:grpSp>
        <p:grpSp>
          <p:nvGrpSpPr>
            <p:cNvPr id="16" name="Group 81"/>
            <p:cNvGrpSpPr>
              <a:grpSpLocks/>
            </p:cNvGrpSpPr>
            <p:nvPr/>
          </p:nvGrpSpPr>
          <p:grpSpPr bwMode="auto">
            <a:xfrm>
              <a:off x="2129" y="3284"/>
              <a:ext cx="315" cy="213"/>
              <a:chOff x="2903" y="2888"/>
              <a:chExt cx="315" cy="213"/>
            </a:xfrm>
          </p:grpSpPr>
          <p:grpSp>
            <p:nvGrpSpPr>
              <p:cNvPr id="17" name="Group 82"/>
              <p:cNvGrpSpPr>
                <a:grpSpLocks/>
              </p:cNvGrpSpPr>
              <p:nvPr/>
            </p:nvGrpSpPr>
            <p:grpSpPr bwMode="auto">
              <a:xfrm>
                <a:off x="2903" y="2938"/>
                <a:ext cx="315" cy="144"/>
                <a:chOff x="2903" y="2938"/>
                <a:chExt cx="315" cy="144"/>
              </a:xfrm>
            </p:grpSpPr>
            <p:sp>
              <p:nvSpPr>
                <p:cNvPr id="185515" name="Oval 83"/>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516" name="Line 84"/>
                <p:cNvSpPr>
                  <a:spLocks noChangeShapeType="1"/>
                </p:cNvSpPr>
                <p:nvPr/>
              </p:nvSpPr>
              <p:spPr bwMode="auto">
                <a:xfrm>
                  <a:off x="2903" y="2994"/>
                  <a:ext cx="0" cy="50"/>
                </a:xfrm>
                <a:prstGeom prst="line">
                  <a:avLst/>
                </a:prstGeom>
                <a:noFill/>
                <a:ln w="12700">
                  <a:solidFill>
                    <a:schemeClr val="tx1"/>
                  </a:solidFill>
                  <a:round/>
                  <a:headEnd/>
                  <a:tailEnd/>
                </a:ln>
              </p:spPr>
              <p:txBody>
                <a:bodyPr wrap="none" anchor="ctr"/>
                <a:lstStyle/>
                <a:p>
                  <a:endParaRPr lang="zh-CN" altLang="en-US"/>
                </a:p>
              </p:txBody>
            </p:sp>
            <p:sp>
              <p:nvSpPr>
                <p:cNvPr id="185517" name="Line 85"/>
                <p:cNvSpPr>
                  <a:spLocks noChangeShapeType="1"/>
                </p:cNvSpPr>
                <p:nvPr/>
              </p:nvSpPr>
              <p:spPr bwMode="auto">
                <a:xfrm>
                  <a:off x="3215" y="2994"/>
                  <a:ext cx="0" cy="50"/>
                </a:xfrm>
                <a:prstGeom prst="line">
                  <a:avLst/>
                </a:prstGeom>
                <a:noFill/>
                <a:ln w="12700">
                  <a:solidFill>
                    <a:schemeClr val="tx1"/>
                  </a:solidFill>
                  <a:round/>
                  <a:headEnd/>
                  <a:tailEnd/>
                </a:ln>
              </p:spPr>
              <p:txBody>
                <a:bodyPr wrap="none" anchor="ctr"/>
                <a:lstStyle/>
                <a:p>
                  <a:endParaRPr lang="zh-CN" altLang="en-US"/>
                </a:p>
              </p:txBody>
            </p:sp>
            <p:sp>
              <p:nvSpPr>
                <p:cNvPr id="185518" name="Rectangle 86"/>
                <p:cNvSpPr>
                  <a:spLocks noChangeArrowheads="1"/>
                </p:cNvSpPr>
                <p:nvPr/>
              </p:nvSpPr>
              <p:spPr bwMode="auto">
                <a:xfrm>
                  <a:off x="2903" y="2994"/>
                  <a:ext cx="309"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519" name="Oval 87"/>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grpSp>
            <p:nvGrpSpPr>
              <p:cNvPr id="18" name="Group 88"/>
              <p:cNvGrpSpPr>
                <a:grpSpLocks/>
              </p:cNvGrpSpPr>
              <p:nvPr/>
            </p:nvGrpSpPr>
            <p:grpSpPr bwMode="auto">
              <a:xfrm>
                <a:off x="2964" y="2888"/>
                <a:ext cx="194" cy="213"/>
                <a:chOff x="2959" y="2429"/>
                <a:chExt cx="197" cy="213"/>
              </a:xfrm>
            </p:grpSpPr>
            <p:sp>
              <p:nvSpPr>
                <p:cNvPr id="185513" name="Rectangle 8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514" name="Text Box 90"/>
                <p:cNvSpPr txBox="1">
                  <a:spLocks noChangeArrowheads="1"/>
                </p:cNvSpPr>
                <p:nvPr/>
              </p:nvSpPr>
              <p:spPr bwMode="auto">
                <a:xfrm>
                  <a:off x="2959" y="2429"/>
                  <a:ext cx="197" cy="213"/>
                </a:xfrm>
                <a:prstGeom prst="rect">
                  <a:avLst/>
                </a:prstGeom>
                <a:noFill/>
                <a:ln w="9525">
                  <a:noFill/>
                  <a:miter lim="800000"/>
                  <a:headEnd/>
                  <a:tailEnd/>
                </a:ln>
              </p:spPr>
              <p:txBody>
                <a:bodyPr wrap="none">
                  <a:spAutoFit/>
                </a:bodyPr>
                <a:lstStyle/>
                <a:p>
                  <a:pPr algn="ctr"/>
                  <a:r>
                    <a:rPr lang="en-US" altLang="zh-CN" sz="1600">
                      <a:ea typeface="宋体" charset="-122"/>
                    </a:rPr>
                    <a:t>C</a:t>
                  </a:r>
                  <a:endParaRPr lang="en-US" altLang="zh-CN" sz="1600">
                    <a:latin typeface="Times New Roman" pitchFamily="18" charset="0"/>
                    <a:ea typeface="宋体" charset="-122"/>
                  </a:endParaRPr>
                </a:p>
              </p:txBody>
            </p:sp>
          </p:grpSp>
        </p:grpSp>
        <p:grpSp>
          <p:nvGrpSpPr>
            <p:cNvPr id="19" name="Group 91"/>
            <p:cNvGrpSpPr>
              <a:grpSpLocks/>
            </p:cNvGrpSpPr>
            <p:nvPr/>
          </p:nvGrpSpPr>
          <p:grpSpPr bwMode="auto">
            <a:xfrm>
              <a:off x="2541" y="3002"/>
              <a:ext cx="316" cy="213"/>
              <a:chOff x="2217" y="2888"/>
              <a:chExt cx="316" cy="213"/>
            </a:xfrm>
          </p:grpSpPr>
          <p:sp>
            <p:nvSpPr>
              <p:cNvPr id="185503" name="Oval 92"/>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504" name="Line 93"/>
              <p:cNvSpPr>
                <a:spLocks noChangeShapeType="1"/>
              </p:cNvSpPr>
              <p:nvPr/>
            </p:nvSpPr>
            <p:spPr bwMode="auto">
              <a:xfrm>
                <a:off x="2220" y="2998"/>
                <a:ext cx="0" cy="50"/>
              </a:xfrm>
              <a:prstGeom prst="line">
                <a:avLst/>
              </a:prstGeom>
              <a:noFill/>
              <a:ln w="12700">
                <a:solidFill>
                  <a:schemeClr val="tx1"/>
                </a:solidFill>
                <a:round/>
                <a:headEnd/>
                <a:tailEnd/>
              </a:ln>
            </p:spPr>
            <p:txBody>
              <a:bodyPr wrap="none" anchor="ctr"/>
              <a:lstStyle/>
              <a:p>
                <a:endParaRPr lang="zh-CN" altLang="en-US"/>
              </a:p>
            </p:txBody>
          </p:sp>
          <p:sp>
            <p:nvSpPr>
              <p:cNvPr id="185505" name="Line 94"/>
              <p:cNvSpPr>
                <a:spLocks noChangeShapeType="1"/>
              </p:cNvSpPr>
              <p:nvPr/>
            </p:nvSpPr>
            <p:spPr bwMode="auto">
              <a:xfrm>
                <a:off x="2533" y="2998"/>
                <a:ext cx="0" cy="50"/>
              </a:xfrm>
              <a:prstGeom prst="line">
                <a:avLst/>
              </a:prstGeom>
              <a:noFill/>
              <a:ln w="12700">
                <a:solidFill>
                  <a:schemeClr val="tx1"/>
                </a:solidFill>
                <a:round/>
                <a:headEnd/>
                <a:tailEnd/>
              </a:ln>
            </p:spPr>
            <p:txBody>
              <a:bodyPr wrap="none" anchor="ctr"/>
              <a:lstStyle/>
              <a:p>
                <a:endParaRPr lang="zh-CN" altLang="en-US"/>
              </a:p>
            </p:txBody>
          </p:sp>
          <p:sp>
            <p:nvSpPr>
              <p:cNvPr id="185506" name="Rectangle 95"/>
              <p:cNvSpPr>
                <a:spLocks noChangeArrowheads="1"/>
              </p:cNvSpPr>
              <p:nvPr/>
            </p:nvSpPr>
            <p:spPr bwMode="auto">
              <a:xfrm>
                <a:off x="2220" y="2998"/>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507" name="Oval 96"/>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20" name="Group 97"/>
              <p:cNvGrpSpPr>
                <a:grpSpLocks/>
              </p:cNvGrpSpPr>
              <p:nvPr/>
            </p:nvGrpSpPr>
            <p:grpSpPr bwMode="auto">
              <a:xfrm>
                <a:off x="2281" y="2888"/>
                <a:ext cx="192" cy="213"/>
                <a:chOff x="2961" y="2429"/>
                <a:chExt cx="195" cy="213"/>
              </a:xfrm>
            </p:grpSpPr>
            <p:sp>
              <p:nvSpPr>
                <p:cNvPr id="185509" name="Rectangle 98"/>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510" name="Text Box 99"/>
                <p:cNvSpPr txBox="1">
                  <a:spLocks noChangeArrowheads="1"/>
                </p:cNvSpPr>
                <p:nvPr/>
              </p:nvSpPr>
              <p:spPr bwMode="auto">
                <a:xfrm>
                  <a:off x="2961" y="2429"/>
                  <a:ext cx="195" cy="213"/>
                </a:xfrm>
                <a:prstGeom prst="rect">
                  <a:avLst/>
                </a:prstGeom>
                <a:noFill/>
                <a:ln w="9525">
                  <a:noFill/>
                  <a:miter lim="800000"/>
                  <a:headEnd/>
                  <a:tailEnd/>
                </a:ln>
              </p:spPr>
              <p:txBody>
                <a:bodyPr wrap="none">
                  <a:spAutoFit/>
                </a:bodyPr>
                <a:lstStyle/>
                <a:p>
                  <a:pPr algn="ctr"/>
                  <a:r>
                    <a:rPr lang="en-US" altLang="zh-CN" sz="1600">
                      <a:ea typeface="宋体" charset="-122"/>
                    </a:rPr>
                    <a:t>B</a:t>
                  </a:r>
                  <a:endParaRPr lang="en-US" altLang="zh-CN" sz="1600">
                    <a:latin typeface="Times New Roman" pitchFamily="18" charset="0"/>
                    <a:ea typeface="宋体" charset="-122"/>
                  </a:endParaRPr>
                </a:p>
              </p:txBody>
            </p:sp>
          </p:grpSp>
        </p:grpSp>
        <p:sp>
          <p:nvSpPr>
            <p:cNvPr id="185379" name="Text Box 100"/>
            <p:cNvSpPr txBox="1">
              <a:spLocks noChangeArrowheads="1"/>
            </p:cNvSpPr>
            <p:nvPr/>
          </p:nvSpPr>
          <p:spPr bwMode="auto">
            <a:xfrm>
              <a:off x="1783" y="2825"/>
              <a:ext cx="349" cy="213"/>
            </a:xfrm>
            <a:prstGeom prst="rect">
              <a:avLst/>
            </a:prstGeom>
            <a:noFill/>
            <a:ln w="9525">
              <a:noFill/>
              <a:miter lim="800000"/>
              <a:headEnd/>
              <a:tailEnd/>
            </a:ln>
          </p:spPr>
          <p:txBody>
            <a:bodyPr wrap="none">
              <a:spAutoFit/>
            </a:bodyPr>
            <a:lstStyle/>
            <a:p>
              <a:pPr algn="ctr"/>
              <a:r>
                <a:rPr lang="en-US" altLang="zh-CN" sz="1600">
                  <a:ea typeface="宋体" charset="-122"/>
                </a:rPr>
                <a:t>2+e</a:t>
              </a:r>
              <a:endParaRPr lang="en-US" altLang="zh-CN" sz="1600">
                <a:latin typeface="Times New Roman" pitchFamily="18" charset="0"/>
                <a:ea typeface="宋体" charset="-122"/>
              </a:endParaRPr>
            </a:p>
          </p:txBody>
        </p:sp>
        <p:sp>
          <p:nvSpPr>
            <p:cNvPr id="185380" name="Freeform 101"/>
            <p:cNvSpPr>
              <a:spLocks/>
            </p:cNvSpPr>
            <p:nvPr/>
          </p:nvSpPr>
          <p:spPr bwMode="auto">
            <a:xfrm flipH="1">
              <a:off x="2376" y="2934"/>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381" name="Freeform 102"/>
            <p:cNvSpPr>
              <a:spLocks/>
            </p:cNvSpPr>
            <p:nvPr/>
          </p:nvSpPr>
          <p:spPr bwMode="auto">
            <a:xfrm flipH="1" flipV="1">
              <a:off x="2385" y="3195"/>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p:spPr>
          <p:txBody>
            <a:bodyPr wrap="none" anchor="ctr"/>
            <a:lstStyle/>
            <a:p>
              <a:endParaRPr lang="zh-CN" altLang="en-US"/>
            </a:p>
          </p:txBody>
        </p:sp>
        <p:sp>
          <p:nvSpPr>
            <p:cNvPr id="185382" name="Freeform 103"/>
            <p:cNvSpPr>
              <a:spLocks/>
            </p:cNvSpPr>
            <p:nvPr/>
          </p:nvSpPr>
          <p:spPr bwMode="auto">
            <a:xfrm flipV="1">
              <a:off x="1983" y="3189"/>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383" name="Text Box 104"/>
            <p:cNvSpPr txBox="1">
              <a:spLocks noChangeArrowheads="1"/>
            </p:cNvSpPr>
            <p:nvPr/>
          </p:nvSpPr>
          <p:spPr bwMode="auto">
            <a:xfrm>
              <a:off x="2522" y="2846"/>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384" name="Text Box 105"/>
            <p:cNvSpPr txBox="1">
              <a:spLocks noChangeArrowheads="1"/>
            </p:cNvSpPr>
            <p:nvPr/>
          </p:nvSpPr>
          <p:spPr bwMode="auto">
            <a:xfrm>
              <a:off x="2466" y="3191"/>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385" name="Text Box 106"/>
            <p:cNvSpPr txBox="1">
              <a:spLocks noChangeArrowheads="1"/>
            </p:cNvSpPr>
            <p:nvPr/>
          </p:nvSpPr>
          <p:spPr bwMode="auto">
            <a:xfrm>
              <a:off x="1917" y="3206"/>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386" name="Freeform 107"/>
            <p:cNvSpPr>
              <a:spLocks/>
            </p:cNvSpPr>
            <p:nvPr/>
          </p:nvSpPr>
          <p:spPr bwMode="auto">
            <a:xfrm flipH="1" flipV="1">
              <a:off x="2325" y="3168"/>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387" name="Freeform 108"/>
            <p:cNvSpPr>
              <a:spLocks/>
            </p:cNvSpPr>
            <p:nvPr/>
          </p:nvSpPr>
          <p:spPr bwMode="auto">
            <a:xfrm flipH="1">
              <a:off x="2040" y="3174"/>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388" name="Text Box 109"/>
            <p:cNvSpPr txBox="1">
              <a:spLocks noChangeArrowheads="1"/>
            </p:cNvSpPr>
            <p:nvPr/>
          </p:nvSpPr>
          <p:spPr bwMode="auto">
            <a:xfrm>
              <a:off x="2047" y="3062"/>
              <a:ext cx="349" cy="213"/>
            </a:xfrm>
            <a:prstGeom prst="rect">
              <a:avLst/>
            </a:prstGeom>
            <a:noFill/>
            <a:ln w="9525">
              <a:noFill/>
              <a:miter lim="800000"/>
              <a:headEnd/>
              <a:tailEnd/>
            </a:ln>
          </p:spPr>
          <p:txBody>
            <a:bodyPr wrap="none">
              <a:spAutoFit/>
            </a:bodyPr>
            <a:lstStyle/>
            <a:p>
              <a:pPr algn="ctr"/>
              <a:r>
                <a:rPr lang="en-US" altLang="zh-CN" sz="1600">
                  <a:ea typeface="宋体" charset="-122"/>
                </a:rPr>
                <a:t>1+e</a:t>
              </a:r>
              <a:endParaRPr lang="en-US" altLang="zh-CN" sz="1600">
                <a:latin typeface="Times New Roman" pitchFamily="18" charset="0"/>
                <a:ea typeface="宋体" charset="-122"/>
              </a:endParaRPr>
            </a:p>
          </p:txBody>
        </p:sp>
        <p:sp>
          <p:nvSpPr>
            <p:cNvPr id="185389" name="Text Box 110"/>
            <p:cNvSpPr txBox="1">
              <a:spLocks noChangeArrowheads="1"/>
            </p:cNvSpPr>
            <p:nvPr/>
          </p:nvSpPr>
          <p:spPr bwMode="auto">
            <a:xfrm>
              <a:off x="2313" y="3056"/>
              <a:ext cx="187" cy="213"/>
            </a:xfrm>
            <a:prstGeom prst="rect">
              <a:avLst/>
            </a:prstGeom>
            <a:noFill/>
            <a:ln w="9525">
              <a:noFill/>
              <a:miter lim="800000"/>
              <a:headEnd/>
              <a:tailEnd/>
            </a:ln>
          </p:spPr>
          <p:txBody>
            <a:bodyPr wrap="none">
              <a:spAutoFit/>
            </a:bodyPr>
            <a:lstStyle/>
            <a:p>
              <a:pPr algn="ctr"/>
              <a:r>
                <a:rPr lang="en-US" altLang="zh-CN" sz="1600">
                  <a:ea typeface="宋体" charset="-122"/>
                </a:rPr>
                <a:t>1</a:t>
              </a:r>
              <a:endParaRPr lang="en-US" altLang="zh-CN" sz="1600">
                <a:latin typeface="Times New Roman" pitchFamily="18" charset="0"/>
                <a:ea typeface="宋体" charset="-122"/>
              </a:endParaRPr>
            </a:p>
          </p:txBody>
        </p:sp>
        <p:sp>
          <p:nvSpPr>
            <p:cNvPr id="185390" name="Freeform 111"/>
            <p:cNvSpPr>
              <a:spLocks/>
            </p:cNvSpPr>
            <p:nvPr/>
          </p:nvSpPr>
          <p:spPr bwMode="auto">
            <a:xfrm>
              <a:off x="3048" y="2727"/>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w="9525">
              <a:noFill/>
              <a:round/>
              <a:headEnd/>
              <a:tailEnd/>
            </a:ln>
          </p:spPr>
          <p:txBody>
            <a:bodyPr wrap="none" anchor="ctr"/>
            <a:lstStyle/>
            <a:p>
              <a:endParaRPr lang="zh-CN" altLang="en-US"/>
            </a:p>
          </p:txBody>
        </p:sp>
        <p:sp>
          <p:nvSpPr>
            <p:cNvPr id="185391" name="Freeform 112"/>
            <p:cNvSpPr>
              <a:spLocks/>
            </p:cNvSpPr>
            <p:nvPr/>
          </p:nvSpPr>
          <p:spPr bwMode="auto">
            <a:xfrm>
              <a:off x="3300" y="2940"/>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grpSp>
          <p:nvGrpSpPr>
            <p:cNvPr id="21" name="Group 113"/>
            <p:cNvGrpSpPr>
              <a:grpSpLocks/>
            </p:cNvGrpSpPr>
            <p:nvPr/>
          </p:nvGrpSpPr>
          <p:grpSpPr bwMode="auto">
            <a:xfrm>
              <a:off x="3493" y="2744"/>
              <a:ext cx="316" cy="213"/>
              <a:chOff x="1747" y="3194"/>
              <a:chExt cx="316" cy="213"/>
            </a:xfrm>
          </p:grpSpPr>
          <p:sp>
            <p:nvSpPr>
              <p:cNvPr id="185495" name="Oval 114"/>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496" name="Line 115"/>
              <p:cNvSpPr>
                <a:spLocks noChangeShapeType="1"/>
              </p:cNvSpPr>
              <p:nvPr/>
            </p:nvSpPr>
            <p:spPr bwMode="auto">
              <a:xfrm>
                <a:off x="1750" y="3301"/>
                <a:ext cx="0" cy="50"/>
              </a:xfrm>
              <a:prstGeom prst="line">
                <a:avLst/>
              </a:prstGeom>
              <a:noFill/>
              <a:ln w="12700">
                <a:solidFill>
                  <a:schemeClr val="tx1"/>
                </a:solidFill>
                <a:round/>
                <a:headEnd/>
                <a:tailEnd/>
              </a:ln>
            </p:spPr>
            <p:txBody>
              <a:bodyPr wrap="none" anchor="ctr"/>
              <a:lstStyle/>
              <a:p>
                <a:endParaRPr lang="zh-CN" altLang="en-US"/>
              </a:p>
            </p:txBody>
          </p:sp>
          <p:sp>
            <p:nvSpPr>
              <p:cNvPr id="185497" name="Line 116"/>
              <p:cNvSpPr>
                <a:spLocks noChangeShapeType="1"/>
              </p:cNvSpPr>
              <p:nvPr/>
            </p:nvSpPr>
            <p:spPr bwMode="auto">
              <a:xfrm>
                <a:off x="2063" y="3301"/>
                <a:ext cx="0" cy="50"/>
              </a:xfrm>
              <a:prstGeom prst="line">
                <a:avLst/>
              </a:prstGeom>
              <a:noFill/>
              <a:ln w="12700">
                <a:solidFill>
                  <a:schemeClr val="tx1"/>
                </a:solidFill>
                <a:round/>
                <a:headEnd/>
                <a:tailEnd/>
              </a:ln>
            </p:spPr>
            <p:txBody>
              <a:bodyPr wrap="none" anchor="ctr"/>
              <a:lstStyle/>
              <a:p>
                <a:endParaRPr lang="zh-CN" altLang="en-US"/>
              </a:p>
            </p:txBody>
          </p:sp>
          <p:sp>
            <p:nvSpPr>
              <p:cNvPr id="185498" name="Rectangle 117"/>
              <p:cNvSpPr>
                <a:spLocks noChangeArrowheads="1"/>
              </p:cNvSpPr>
              <p:nvPr/>
            </p:nvSpPr>
            <p:spPr bwMode="auto">
              <a:xfrm>
                <a:off x="1750" y="3301"/>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499" name="Oval 118"/>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22" name="Group 119"/>
              <p:cNvGrpSpPr>
                <a:grpSpLocks/>
              </p:cNvGrpSpPr>
              <p:nvPr/>
            </p:nvGrpSpPr>
            <p:grpSpPr bwMode="auto">
              <a:xfrm>
                <a:off x="1797" y="3194"/>
                <a:ext cx="194" cy="213"/>
                <a:chOff x="2960" y="2429"/>
                <a:chExt cx="197" cy="213"/>
              </a:xfrm>
            </p:grpSpPr>
            <p:sp>
              <p:nvSpPr>
                <p:cNvPr id="185501" name="Rectangle 120"/>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502" name="Text Box 121"/>
                <p:cNvSpPr txBox="1">
                  <a:spLocks noChangeArrowheads="1"/>
                </p:cNvSpPr>
                <p:nvPr/>
              </p:nvSpPr>
              <p:spPr bwMode="auto">
                <a:xfrm>
                  <a:off x="2960" y="2429"/>
                  <a:ext cx="197" cy="213"/>
                </a:xfrm>
                <a:prstGeom prst="rect">
                  <a:avLst/>
                </a:prstGeom>
                <a:noFill/>
                <a:ln w="9525">
                  <a:noFill/>
                  <a:miter lim="800000"/>
                  <a:headEnd/>
                  <a:tailEnd/>
                </a:ln>
              </p:spPr>
              <p:txBody>
                <a:bodyPr wrap="none">
                  <a:spAutoFit/>
                </a:bodyPr>
                <a:lstStyle/>
                <a:p>
                  <a:pPr algn="ctr"/>
                  <a:r>
                    <a:rPr lang="en-US" altLang="zh-CN" sz="1600">
                      <a:ea typeface="宋体" charset="-122"/>
                    </a:rPr>
                    <a:t>A</a:t>
                  </a:r>
                  <a:endParaRPr lang="en-US" altLang="zh-CN" sz="1600">
                    <a:latin typeface="Times New Roman" pitchFamily="18" charset="0"/>
                    <a:ea typeface="宋体" charset="-122"/>
                  </a:endParaRPr>
                </a:p>
              </p:txBody>
            </p:sp>
          </p:grpSp>
        </p:grpSp>
        <p:grpSp>
          <p:nvGrpSpPr>
            <p:cNvPr id="23" name="Group 122"/>
            <p:cNvGrpSpPr>
              <a:grpSpLocks/>
            </p:cNvGrpSpPr>
            <p:nvPr/>
          </p:nvGrpSpPr>
          <p:grpSpPr bwMode="auto">
            <a:xfrm>
              <a:off x="3085" y="2999"/>
              <a:ext cx="316" cy="213"/>
              <a:chOff x="2221" y="3575"/>
              <a:chExt cx="316" cy="213"/>
            </a:xfrm>
          </p:grpSpPr>
          <p:sp>
            <p:nvSpPr>
              <p:cNvPr id="185487" name="Oval 123"/>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488" name="Line 124"/>
              <p:cNvSpPr>
                <a:spLocks noChangeShapeType="1"/>
              </p:cNvSpPr>
              <p:nvPr/>
            </p:nvSpPr>
            <p:spPr bwMode="auto">
              <a:xfrm>
                <a:off x="2224" y="3688"/>
                <a:ext cx="0" cy="50"/>
              </a:xfrm>
              <a:prstGeom prst="line">
                <a:avLst/>
              </a:prstGeom>
              <a:noFill/>
              <a:ln w="12700">
                <a:solidFill>
                  <a:schemeClr val="tx1"/>
                </a:solidFill>
                <a:round/>
                <a:headEnd/>
                <a:tailEnd/>
              </a:ln>
            </p:spPr>
            <p:txBody>
              <a:bodyPr wrap="none" anchor="ctr"/>
              <a:lstStyle/>
              <a:p>
                <a:endParaRPr lang="zh-CN" altLang="en-US"/>
              </a:p>
            </p:txBody>
          </p:sp>
          <p:sp>
            <p:nvSpPr>
              <p:cNvPr id="185489" name="Line 125"/>
              <p:cNvSpPr>
                <a:spLocks noChangeShapeType="1"/>
              </p:cNvSpPr>
              <p:nvPr/>
            </p:nvSpPr>
            <p:spPr bwMode="auto">
              <a:xfrm>
                <a:off x="2537" y="3688"/>
                <a:ext cx="0" cy="50"/>
              </a:xfrm>
              <a:prstGeom prst="line">
                <a:avLst/>
              </a:prstGeom>
              <a:noFill/>
              <a:ln w="12700">
                <a:solidFill>
                  <a:schemeClr val="tx1"/>
                </a:solidFill>
                <a:round/>
                <a:headEnd/>
                <a:tailEnd/>
              </a:ln>
            </p:spPr>
            <p:txBody>
              <a:bodyPr wrap="none" anchor="ctr"/>
              <a:lstStyle/>
              <a:p>
                <a:endParaRPr lang="zh-CN" altLang="en-US"/>
              </a:p>
            </p:txBody>
          </p:sp>
          <p:sp>
            <p:nvSpPr>
              <p:cNvPr id="185490" name="Rectangle 126"/>
              <p:cNvSpPr>
                <a:spLocks noChangeArrowheads="1"/>
              </p:cNvSpPr>
              <p:nvPr/>
            </p:nvSpPr>
            <p:spPr bwMode="auto">
              <a:xfrm>
                <a:off x="2224" y="3688"/>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491" name="Oval 127"/>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24" name="Group 128"/>
              <p:cNvGrpSpPr>
                <a:grpSpLocks/>
              </p:cNvGrpSpPr>
              <p:nvPr/>
            </p:nvGrpSpPr>
            <p:grpSpPr bwMode="auto">
              <a:xfrm>
                <a:off x="2284" y="3575"/>
                <a:ext cx="204" cy="213"/>
                <a:chOff x="2955" y="2429"/>
                <a:chExt cx="207" cy="213"/>
              </a:xfrm>
            </p:grpSpPr>
            <p:sp>
              <p:nvSpPr>
                <p:cNvPr id="185493" name="Rectangle 12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494" name="Text Box 130"/>
                <p:cNvSpPr txBox="1">
                  <a:spLocks noChangeArrowheads="1"/>
                </p:cNvSpPr>
                <p:nvPr/>
              </p:nvSpPr>
              <p:spPr bwMode="auto">
                <a:xfrm>
                  <a:off x="2955" y="2429"/>
                  <a:ext cx="207" cy="213"/>
                </a:xfrm>
                <a:prstGeom prst="rect">
                  <a:avLst/>
                </a:prstGeom>
                <a:noFill/>
                <a:ln w="9525">
                  <a:noFill/>
                  <a:miter lim="800000"/>
                  <a:headEnd/>
                  <a:tailEnd/>
                </a:ln>
              </p:spPr>
              <p:txBody>
                <a:bodyPr wrap="none">
                  <a:spAutoFit/>
                </a:bodyPr>
                <a:lstStyle/>
                <a:p>
                  <a:pPr algn="ctr"/>
                  <a:r>
                    <a:rPr lang="en-US" altLang="zh-CN" sz="1600">
                      <a:ea typeface="宋体" charset="-122"/>
                    </a:rPr>
                    <a:t>D</a:t>
                  </a:r>
                  <a:endParaRPr lang="en-US" altLang="zh-CN" sz="1600">
                    <a:latin typeface="Times New Roman" pitchFamily="18" charset="0"/>
                    <a:ea typeface="宋体" charset="-122"/>
                  </a:endParaRPr>
                </a:p>
              </p:txBody>
            </p:sp>
          </p:grpSp>
        </p:grpSp>
        <p:grpSp>
          <p:nvGrpSpPr>
            <p:cNvPr id="25" name="Group 131"/>
            <p:cNvGrpSpPr>
              <a:grpSpLocks/>
            </p:cNvGrpSpPr>
            <p:nvPr/>
          </p:nvGrpSpPr>
          <p:grpSpPr bwMode="auto">
            <a:xfrm>
              <a:off x="3485" y="3290"/>
              <a:ext cx="315" cy="213"/>
              <a:chOff x="2903" y="2888"/>
              <a:chExt cx="315" cy="213"/>
            </a:xfrm>
          </p:grpSpPr>
          <p:grpSp>
            <p:nvGrpSpPr>
              <p:cNvPr id="26" name="Group 132"/>
              <p:cNvGrpSpPr>
                <a:grpSpLocks/>
              </p:cNvGrpSpPr>
              <p:nvPr/>
            </p:nvGrpSpPr>
            <p:grpSpPr bwMode="auto">
              <a:xfrm>
                <a:off x="2903" y="2938"/>
                <a:ext cx="315" cy="144"/>
                <a:chOff x="2903" y="2938"/>
                <a:chExt cx="315" cy="144"/>
              </a:xfrm>
            </p:grpSpPr>
            <p:sp>
              <p:nvSpPr>
                <p:cNvPr id="185482" name="Oval 133"/>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483" name="Line 134"/>
                <p:cNvSpPr>
                  <a:spLocks noChangeShapeType="1"/>
                </p:cNvSpPr>
                <p:nvPr/>
              </p:nvSpPr>
              <p:spPr bwMode="auto">
                <a:xfrm>
                  <a:off x="2903" y="2994"/>
                  <a:ext cx="0" cy="50"/>
                </a:xfrm>
                <a:prstGeom prst="line">
                  <a:avLst/>
                </a:prstGeom>
                <a:noFill/>
                <a:ln w="12700">
                  <a:solidFill>
                    <a:schemeClr val="tx1"/>
                  </a:solidFill>
                  <a:round/>
                  <a:headEnd/>
                  <a:tailEnd/>
                </a:ln>
              </p:spPr>
              <p:txBody>
                <a:bodyPr wrap="none" anchor="ctr"/>
                <a:lstStyle/>
                <a:p>
                  <a:endParaRPr lang="zh-CN" altLang="en-US"/>
                </a:p>
              </p:txBody>
            </p:sp>
            <p:sp>
              <p:nvSpPr>
                <p:cNvPr id="185484" name="Line 135"/>
                <p:cNvSpPr>
                  <a:spLocks noChangeShapeType="1"/>
                </p:cNvSpPr>
                <p:nvPr/>
              </p:nvSpPr>
              <p:spPr bwMode="auto">
                <a:xfrm>
                  <a:off x="3215" y="2994"/>
                  <a:ext cx="0" cy="50"/>
                </a:xfrm>
                <a:prstGeom prst="line">
                  <a:avLst/>
                </a:prstGeom>
                <a:noFill/>
                <a:ln w="12700">
                  <a:solidFill>
                    <a:schemeClr val="tx1"/>
                  </a:solidFill>
                  <a:round/>
                  <a:headEnd/>
                  <a:tailEnd/>
                </a:ln>
              </p:spPr>
              <p:txBody>
                <a:bodyPr wrap="none" anchor="ctr"/>
                <a:lstStyle/>
                <a:p>
                  <a:endParaRPr lang="zh-CN" altLang="en-US"/>
                </a:p>
              </p:txBody>
            </p:sp>
            <p:sp>
              <p:nvSpPr>
                <p:cNvPr id="185485" name="Rectangle 136"/>
                <p:cNvSpPr>
                  <a:spLocks noChangeArrowheads="1"/>
                </p:cNvSpPr>
                <p:nvPr/>
              </p:nvSpPr>
              <p:spPr bwMode="auto">
                <a:xfrm>
                  <a:off x="2903" y="2994"/>
                  <a:ext cx="309"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486" name="Oval 137"/>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grpSp>
            <p:nvGrpSpPr>
              <p:cNvPr id="27" name="Group 138"/>
              <p:cNvGrpSpPr>
                <a:grpSpLocks/>
              </p:cNvGrpSpPr>
              <p:nvPr/>
            </p:nvGrpSpPr>
            <p:grpSpPr bwMode="auto">
              <a:xfrm>
                <a:off x="2964" y="2888"/>
                <a:ext cx="194" cy="213"/>
                <a:chOff x="2959" y="2429"/>
                <a:chExt cx="197" cy="213"/>
              </a:xfrm>
            </p:grpSpPr>
            <p:sp>
              <p:nvSpPr>
                <p:cNvPr id="185480" name="Rectangle 13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481" name="Text Box 140"/>
                <p:cNvSpPr txBox="1">
                  <a:spLocks noChangeArrowheads="1"/>
                </p:cNvSpPr>
                <p:nvPr/>
              </p:nvSpPr>
              <p:spPr bwMode="auto">
                <a:xfrm>
                  <a:off x="2959" y="2429"/>
                  <a:ext cx="197" cy="213"/>
                </a:xfrm>
                <a:prstGeom prst="rect">
                  <a:avLst/>
                </a:prstGeom>
                <a:noFill/>
                <a:ln w="9525">
                  <a:noFill/>
                  <a:miter lim="800000"/>
                  <a:headEnd/>
                  <a:tailEnd/>
                </a:ln>
              </p:spPr>
              <p:txBody>
                <a:bodyPr wrap="none">
                  <a:spAutoFit/>
                </a:bodyPr>
                <a:lstStyle/>
                <a:p>
                  <a:pPr algn="ctr"/>
                  <a:r>
                    <a:rPr lang="en-US" altLang="zh-CN" sz="1600">
                      <a:ea typeface="宋体" charset="-122"/>
                    </a:rPr>
                    <a:t>C</a:t>
                  </a:r>
                  <a:endParaRPr lang="en-US" altLang="zh-CN" sz="1600">
                    <a:latin typeface="Times New Roman" pitchFamily="18" charset="0"/>
                    <a:ea typeface="宋体" charset="-122"/>
                  </a:endParaRPr>
                </a:p>
              </p:txBody>
            </p:sp>
          </p:grpSp>
        </p:grpSp>
        <p:grpSp>
          <p:nvGrpSpPr>
            <p:cNvPr id="28" name="Group 141"/>
            <p:cNvGrpSpPr>
              <a:grpSpLocks/>
            </p:cNvGrpSpPr>
            <p:nvPr/>
          </p:nvGrpSpPr>
          <p:grpSpPr bwMode="auto">
            <a:xfrm>
              <a:off x="3897" y="3008"/>
              <a:ext cx="316" cy="213"/>
              <a:chOff x="2217" y="2888"/>
              <a:chExt cx="316" cy="213"/>
            </a:xfrm>
          </p:grpSpPr>
          <p:sp>
            <p:nvSpPr>
              <p:cNvPr id="185470" name="Oval 142"/>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471" name="Line 143"/>
              <p:cNvSpPr>
                <a:spLocks noChangeShapeType="1"/>
              </p:cNvSpPr>
              <p:nvPr/>
            </p:nvSpPr>
            <p:spPr bwMode="auto">
              <a:xfrm>
                <a:off x="2220" y="2998"/>
                <a:ext cx="0" cy="50"/>
              </a:xfrm>
              <a:prstGeom prst="line">
                <a:avLst/>
              </a:prstGeom>
              <a:noFill/>
              <a:ln w="12700">
                <a:solidFill>
                  <a:schemeClr val="tx1"/>
                </a:solidFill>
                <a:round/>
                <a:headEnd/>
                <a:tailEnd/>
              </a:ln>
            </p:spPr>
            <p:txBody>
              <a:bodyPr wrap="none" anchor="ctr"/>
              <a:lstStyle/>
              <a:p>
                <a:endParaRPr lang="zh-CN" altLang="en-US"/>
              </a:p>
            </p:txBody>
          </p:sp>
          <p:sp>
            <p:nvSpPr>
              <p:cNvPr id="185472" name="Line 144"/>
              <p:cNvSpPr>
                <a:spLocks noChangeShapeType="1"/>
              </p:cNvSpPr>
              <p:nvPr/>
            </p:nvSpPr>
            <p:spPr bwMode="auto">
              <a:xfrm>
                <a:off x="2533" y="2998"/>
                <a:ext cx="0" cy="50"/>
              </a:xfrm>
              <a:prstGeom prst="line">
                <a:avLst/>
              </a:prstGeom>
              <a:noFill/>
              <a:ln w="12700">
                <a:solidFill>
                  <a:schemeClr val="tx1"/>
                </a:solidFill>
                <a:round/>
                <a:headEnd/>
                <a:tailEnd/>
              </a:ln>
            </p:spPr>
            <p:txBody>
              <a:bodyPr wrap="none" anchor="ctr"/>
              <a:lstStyle/>
              <a:p>
                <a:endParaRPr lang="zh-CN" altLang="en-US"/>
              </a:p>
            </p:txBody>
          </p:sp>
          <p:sp>
            <p:nvSpPr>
              <p:cNvPr id="185473" name="Rectangle 145"/>
              <p:cNvSpPr>
                <a:spLocks noChangeArrowheads="1"/>
              </p:cNvSpPr>
              <p:nvPr/>
            </p:nvSpPr>
            <p:spPr bwMode="auto">
              <a:xfrm>
                <a:off x="2220" y="2998"/>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474" name="Oval 146"/>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29" name="Group 147"/>
              <p:cNvGrpSpPr>
                <a:grpSpLocks/>
              </p:cNvGrpSpPr>
              <p:nvPr/>
            </p:nvGrpSpPr>
            <p:grpSpPr bwMode="auto">
              <a:xfrm>
                <a:off x="2281" y="2888"/>
                <a:ext cx="192" cy="213"/>
                <a:chOff x="2961" y="2429"/>
                <a:chExt cx="195" cy="213"/>
              </a:xfrm>
            </p:grpSpPr>
            <p:sp>
              <p:nvSpPr>
                <p:cNvPr id="185476" name="Rectangle 148"/>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477" name="Text Box 149"/>
                <p:cNvSpPr txBox="1">
                  <a:spLocks noChangeArrowheads="1"/>
                </p:cNvSpPr>
                <p:nvPr/>
              </p:nvSpPr>
              <p:spPr bwMode="auto">
                <a:xfrm>
                  <a:off x="2961" y="2429"/>
                  <a:ext cx="195" cy="213"/>
                </a:xfrm>
                <a:prstGeom prst="rect">
                  <a:avLst/>
                </a:prstGeom>
                <a:noFill/>
                <a:ln w="9525">
                  <a:noFill/>
                  <a:miter lim="800000"/>
                  <a:headEnd/>
                  <a:tailEnd/>
                </a:ln>
              </p:spPr>
              <p:txBody>
                <a:bodyPr wrap="none">
                  <a:spAutoFit/>
                </a:bodyPr>
                <a:lstStyle/>
                <a:p>
                  <a:pPr algn="ctr"/>
                  <a:r>
                    <a:rPr lang="en-US" altLang="zh-CN" sz="1600">
                      <a:ea typeface="宋体" charset="-122"/>
                    </a:rPr>
                    <a:t>B</a:t>
                  </a:r>
                  <a:endParaRPr lang="en-US" altLang="zh-CN" sz="1600">
                    <a:latin typeface="Times New Roman" pitchFamily="18" charset="0"/>
                    <a:ea typeface="宋体" charset="-122"/>
                  </a:endParaRPr>
                </a:p>
              </p:txBody>
            </p:sp>
          </p:grpSp>
        </p:grpSp>
        <p:sp>
          <p:nvSpPr>
            <p:cNvPr id="185396" name="Text Box 150"/>
            <p:cNvSpPr txBox="1">
              <a:spLocks noChangeArrowheads="1"/>
            </p:cNvSpPr>
            <p:nvPr/>
          </p:nvSpPr>
          <p:spPr bwMode="auto">
            <a:xfrm>
              <a:off x="3219" y="2831"/>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397" name="Freeform 151"/>
            <p:cNvSpPr>
              <a:spLocks/>
            </p:cNvSpPr>
            <p:nvPr/>
          </p:nvSpPr>
          <p:spPr bwMode="auto">
            <a:xfrm flipH="1">
              <a:off x="3732" y="2940"/>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398" name="Freeform 152"/>
            <p:cNvSpPr>
              <a:spLocks/>
            </p:cNvSpPr>
            <p:nvPr/>
          </p:nvSpPr>
          <p:spPr bwMode="auto">
            <a:xfrm flipH="1" flipV="1">
              <a:off x="3741" y="3201"/>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p:spPr>
          <p:txBody>
            <a:bodyPr wrap="none" anchor="ctr"/>
            <a:lstStyle/>
            <a:p>
              <a:endParaRPr lang="zh-CN" altLang="en-US"/>
            </a:p>
          </p:txBody>
        </p:sp>
        <p:sp>
          <p:nvSpPr>
            <p:cNvPr id="185399" name="Freeform 153"/>
            <p:cNvSpPr>
              <a:spLocks/>
            </p:cNvSpPr>
            <p:nvPr/>
          </p:nvSpPr>
          <p:spPr bwMode="auto">
            <a:xfrm flipV="1">
              <a:off x="3339" y="3195"/>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400" name="Text Box 154"/>
            <p:cNvSpPr txBox="1">
              <a:spLocks noChangeArrowheads="1"/>
            </p:cNvSpPr>
            <p:nvPr/>
          </p:nvSpPr>
          <p:spPr bwMode="auto">
            <a:xfrm>
              <a:off x="3799" y="2852"/>
              <a:ext cx="349" cy="213"/>
            </a:xfrm>
            <a:prstGeom prst="rect">
              <a:avLst/>
            </a:prstGeom>
            <a:noFill/>
            <a:ln w="9525">
              <a:noFill/>
              <a:miter lim="800000"/>
              <a:headEnd/>
              <a:tailEnd/>
            </a:ln>
          </p:spPr>
          <p:txBody>
            <a:bodyPr wrap="none">
              <a:spAutoFit/>
            </a:bodyPr>
            <a:lstStyle/>
            <a:p>
              <a:pPr algn="ctr"/>
              <a:r>
                <a:rPr lang="en-US" altLang="zh-CN" sz="1600">
                  <a:ea typeface="宋体" charset="-122"/>
                </a:rPr>
                <a:t>2+e</a:t>
              </a:r>
              <a:endParaRPr lang="en-US" altLang="zh-CN" sz="1600">
                <a:latin typeface="Times New Roman" pitchFamily="18" charset="0"/>
                <a:ea typeface="宋体" charset="-122"/>
              </a:endParaRPr>
            </a:p>
          </p:txBody>
        </p:sp>
        <p:sp>
          <p:nvSpPr>
            <p:cNvPr id="185401" name="Text Box 155"/>
            <p:cNvSpPr txBox="1">
              <a:spLocks noChangeArrowheads="1"/>
            </p:cNvSpPr>
            <p:nvPr/>
          </p:nvSpPr>
          <p:spPr bwMode="auto">
            <a:xfrm>
              <a:off x="3742" y="3221"/>
              <a:ext cx="349" cy="213"/>
            </a:xfrm>
            <a:prstGeom prst="rect">
              <a:avLst/>
            </a:prstGeom>
            <a:noFill/>
            <a:ln w="9525">
              <a:noFill/>
              <a:miter lim="800000"/>
              <a:headEnd/>
              <a:tailEnd/>
            </a:ln>
          </p:spPr>
          <p:txBody>
            <a:bodyPr wrap="none">
              <a:spAutoFit/>
            </a:bodyPr>
            <a:lstStyle/>
            <a:p>
              <a:pPr algn="ctr"/>
              <a:r>
                <a:rPr lang="en-US" altLang="zh-CN" sz="1600">
                  <a:ea typeface="宋体" charset="-122"/>
                </a:rPr>
                <a:t>1+e</a:t>
              </a:r>
              <a:endParaRPr lang="en-US" altLang="zh-CN" sz="1600">
                <a:latin typeface="Times New Roman" pitchFamily="18" charset="0"/>
                <a:ea typeface="宋体" charset="-122"/>
              </a:endParaRPr>
            </a:p>
          </p:txBody>
        </p:sp>
        <p:sp>
          <p:nvSpPr>
            <p:cNvPr id="185402" name="Text Box 156"/>
            <p:cNvSpPr txBox="1">
              <a:spLocks noChangeArrowheads="1"/>
            </p:cNvSpPr>
            <p:nvPr/>
          </p:nvSpPr>
          <p:spPr bwMode="auto">
            <a:xfrm>
              <a:off x="3273" y="3212"/>
              <a:ext cx="187" cy="213"/>
            </a:xfrm>
            <a:prstGeom prst="rect">
              <a:avLst/>
            </a:prstGeom>
            <a:noFill/>
            <a:ln w="9525">
              <a:noFill/>
              <a:miter lim="800000"/>
              <a:headEnd/>
              <a:tailEnd/>
            </a:ln>
          </p:spPr>
          <p:txBody>
            <a:bodyPr wrap="none">
              <a:spAutoFit/>
            </a:bodyPr>
            <a:lstStyle/>
            <a:p>
              <a:pPr algn="ctr"/>
              <a:r>
                <a:rPr lang="en-US" altLang="zh-CN" sz="1600">
                  <a:ea typeface="宋体" charset="-122"/>
                </a:rPr>
                <a:t>1</a:t>
              </a:r>
              <a:endParaRPr lang="en-US" altLang="zh-CN" sz="1600">
                <a:latin typeface="Times New Roman" pitchFamily="18" charset="0"/>
                <a:ea typeface="宋体" charset="-122"/>
              </a:endParaRPr>
            </a:p>
          </p:txBody>
        </p:sp>
        <p:sp>
          <p:nvSpPr>
            <p:cNvPr id="185403" name="Freeform 157"/>
            <p:cNvSpPr>
              <a:spLocks/>
            </p:cNvSpPr>
            <p:nvPr/>
          </p:nvSpPr>
          <p:spPr bwMode="auto">
            <a:xfrm flipH="1" flipV="1">
              <a:off x="3681" y="3174"/>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404" name="Freeform 158"/>
            <p:cNvSpPr>
              <a:spLocks/>
            </p:cNvSpPr>
            <p:nvPr/>
          </p:nvSpPr>
          <p:spPr bwMode="auto">
            <a:xfrm flipH="1">
              <a:off x="3396" y="3180"/>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405" name="Text Box 159"/>
            <p:cNvSpPr txBox="1">
              <a:spLocks noChangeArrowheads="1"/>
            </p:cNvSpPr>
            <p:nvPr/>
          </p:nvSpPr>
          <p:spPr bwMode="auto">
            <a:xfrm>
              <a:off x="3483" y="3068"/>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406" name="Text Box 160"/>
            <p:cNvSpPr txBox="1">
              <a:spLocks noChangeArrowheads="1"/>
            </p:cNvSpPr>
            <p:nvPr/>
          </p:nvSpPr>
          <p:spPr bwMode="auto">
            <a:xfrm>
              <a:off x="3669" y="3062"/>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407" name="Freeform 161"/>
            <p:cNvSpPr>
              <a:spLocks/>
            </p:cNvSpPr>
            <p:nvPr/>
          </p:nvSpPr>
          <p:spPr bwMode="auto">
            <a:xfrm>
              <a:off x="4368" y="27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w="9525">
              <a:noFill/>
              <a:round/>
              <a:headEnd/>
              <a:tailEnd/>
            </a:ln>
          </p:spPr>
          <p:txBody>
            <a:bodyPr wrap="none" anchor="ctr"/>
            <a:lstStyle/>
            <a:p>
              <a:endParaRPr lang="zh-CN" altLang="en-US"/>
            </a:p>
          </p:txBody>
        </p:sp>
        <p:sp>
          <p:nvSpPr>
            <p:cNvPr id="185408" name="Freeform 162"/>
            <p:cNvSpPr>
              <a:spLocks/>
            </p:cNvSpPr>
            <p:nvPr/>
          </p:nvSpPr>
          <p:spPr bwMode="auto">
            <a:xfrm>
              <a:off x="4620" y="2952"/>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grpSp>
          <p:nvGrpSpPr>
            <p:cNvPr id="30" name="Group 163"/>
            <p:cNvGrpSpPr>
              <a:grpSpLocks/>
            </p:cNvGrpSpPr>
            <p:nvPr/>
          </p:nvGrpSpPr>
          <p:grpSpPr bwMode="auto">
            <a:xfrm>
              <a:off x="4813" y="2756"/>
              <a:ext cx="316" cy="213"/>
              <a:chOff x="1747" y="3194"/>
              <a:chExt cx="316" cy="213"/>
            </a:xfrm>
          </p:grpSpPr>
          <p:sp>
            <p:nvSpPr>
              <p:cNvPr id="185462" name="Oval 164"/>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463" name="Line 165"/>
              <p:cNvSpPr>
                <a:spLocks noChangeShapeType="1"/>
              </p:cNvSpPr>
              <p:nvPr/>
            </p:nvSpPr>
            <p:spPr bwMode="auto">
              <a:xfrm>
                <a:off x="1750" y="3301"/>
                <a:ext cx="0" cy="50"/>
              </a:xfrm>
              <a:prstGeom prst="line">
                <a:avLst/>
              </a:prstGeom>
              <a:noFill/>
              <a:ln w="12700">
                <a:solidFill>
                  <a:schemeClr val="tx1"/>
                </a:solidFill>
                <a:round/>
                <a:headEnd/>
                <a:tailEnd/>
              </a:ln>
            </p:spPr>
            <p:txBody>
              <a:bodyPr wrap="none" anchor="ctr"/>
              <a:lstStyle/>
              <a:p>
                <a:endParaRPr lang="zh-CN" altLang="en-US"/>
              </a:p>
            </p:txBody>
          </p:sp>
          <p:sp>
            <p:nvSpPr>
              <p:cNvPr id="185464" name="Line 166"/>
              <p:cNvSpPr>
                <a:spLocks noChangeShapeType="1"/>
              </p:cNvSpPr>
              <p:nvPr/>
            </p:nvSpPr>
            <p:spPr bwMode="auto">
              <a:xfrm>
                <a:off x="2063" y="3301"/>
                <a:ext cx="0" cy="50"/>
              </a:xfrm>
              <a:prstGeom prst="line">
                <a:avLst/>
              </a:prstGeom>
              <a:noFill/>
              <a:ln w="12700">
                <a:solidFill>
                  <a:schemeClr val="tx1"/>
                </a:solidFill>
                <a:round/>
                <a:headEnd/>
                <a:tailEnd/>
              </a:ln>
            </p:spPr>
            <p:txBody>
              <a:bodyPr wrap="none" anchor="ctr"/>
              <a:lstStyle/>
              <a:p>
                <a:endParaRPr lang="zh-CN" altLang="en-US"/>
              </a:p>
            </p:txBody>
          </p:sp>
          <p:sp>
            <p:nvSpPr>
              <p:cNvPr id="185465" name="Rectangle 167"/>
              <p:cNvSpPr>
                <a:spLocks noChangeArrowheads="1"/>
              </p:cNvSpPr>
              <p:nvPr/>
            </p:nvSpPr>
            <p:spPr bwMode="auto">
              <a:xfrm>
                <a:off x="1750" y="3301"/>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466" name="Oval 168"/>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31" name="Group 169"/>
              <p:cNvGrpSpPr>
                <a:grpSpLocks/>
              </p:cNvGrpSpPr>
              <p:nvPr/>
            </p:nvGrpSpPr>
            <p:grpSpPr bwMode="auto">
              <a:xfrm>
                <a:off x="1797" y="3194"/>
                <a:ext cx="194" cy="213"/>
                <a:chOff x="2960" y="2429"/>
                <a:chExt cx="197" cy="213"/>
              </a:xfrm>
            </p:grpSpPr>
            <p:sp>
              <p:nvSpPr>
                <p:cNvPr id="185468" name="Rectangle 170"/>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469" name="Text Box 171"/>
                <p:cNvSpPr txBox="1">
                  <a:spLocks noChangeArrowheads="1"/>
                </p:cNvSpPr>
                <p:nvPr/>
              </p:nvSpPr>
              <p:spPr bwMode="auto">
                <a:xfrm>
                  <a:off x="2960" y="2429"/>
                  <a:ext cx="197" cy="213"/>
                </a:xfrm>
                <a:prstGeom prst="rect">
                  <a:avLst/>
                </a:prstGeom>
                <a:noFill/>
                <a:ln w="9525">
                  <a:noFill/>
                  <a:miter lim="800000"/>
                  <a:headEnd/>
                  <a:tailEnd/>
                </a:ln>
              </p:spPr>
              <p:txBody>
                <a:bodyPr wrap="none">
                  <a:spAutoFit/>
                </a:bodyPr>
                <a:lstStyle/>
                <a:p>
                  <a:pPr algn="ctr"/>
                  <a:r>
                    <a:rPr lang="en-US" altLang="zh-CN" sz="1600">
                      <a:ea typeface="宋体" charset="-122"/>
                    </a:rPr>
                    <a:t>A</a:t>
                  </a:r>
                  <a:endParaRPr lang="en-US" altLang="zh-CN" sz="1600">
                    <a:latin typeface="Times New Roman" pitchFamily="18" charset="0"/>
                    <a:ea typeface="宋体" charset="-122"/>
                  </a:endParaRPr>
                </a:p>
              </p:txBody>
            </p:sp>
          </p:grpSp>
        </p:grpSp>
        <p:grpSp>
          <p:nvGrpSpPr>
            <p:cNvPr id="185475" name="Group 172"/>
            <p:cNvGrpSpPr>
              <a:grpSpLocks/>
            </p:cNvGrpSpPr>
            <p:nvPr/>
          </p:nvGrpSpPr>
          <p:grpSpPr bwMode="auto">
            <a:xfrm>
              <a:off x="4405" y="3011"/>
              <a:ext cx="316" cy="213"/>
              <a:chOff x="2221" y="3575"/>
              <a:chExt cx="316" cy="213"/>
            </a:xfrm>
          </p:grpSpPr>
          <p:sp>
            <p:nvSpPr>
              <p:cNvPr id="185454" name="Oval 173"/>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455" name="Line 174"/>
              <p:cNvSpPr>
                <a:spLocks noChangeShapeType="1"/>
              </p:cNvSpPr>
              <p:nvPr/>
            </p:nvSpPr>
            <p:spPr bwMode="auto">
              <a:xfrm>
                <a:off x="2224" y="3688"/>
                <a:ext cx="0" cy="50"/>
              </a:xfrm>
              <a:prstGeom prst="line">
                <a:avLst/>
              </a:prstGeom>
              <a:noFill/>
              <a:ln w="12700">
                <a:solidFill>
                  <a:schemeClr val="tx1"/>
                </a:solidFill>
                <a:round/>
                <a:headEnd/>
                <a:tailEnd/>
              </a:ln>
            </p:spPr>
            <p:txBody>
              <a:bodyPr wrap="none" anchor="ctr"/>
              <a:lstStyle/>
              <a:p>
                <a:endParaRPr lang="zh-CN" altLang="en-US"/>
              </a:p>
            </p:txBody>
          </p:sp>
          <p:sp>
            <p:nvSpPr>
              <p:cNvPr id="185456" name="Line 175"/>
              <p:cNvSpPr>
                <a:spLocks noChangeShapeType="1"/>
              </p:cNvSpPr>
              <p:nvPr/>
            </p:nvSpPr>
            <p:spPr bwMode="auto">
              <a:xfrm>
                <a:off x="2537" y="3688"/>
                <a:ext cx="0" cy="50"/>
              </a:xfrm>
              <a:prstGeom prst="line">
                <a:avLst/>
              </a:prstGeom>
              <a:noFill/>
              <a:ln w="12700">
                <a:solidFill>
                  <a:schemeClr val="tx1"/>
                </a:solidFill>
                <a:round/>
                <a:headEnd/>
                <a:tailEnd/>
              </a:ln>
            </p:spPr>
            <p:txBody>
              <a:bodyPr wrap="none" anchor="ctr"/>
              <a:lstStyle/>
              <a:p>
                <a:endParaRPr lang="zh-CN" altLang="en-US"/>
              </a:p>
            </p:txBody>
          </p:sp>
          <p:sp>
            <p:nvSpPr>
              <p:cNvPr id="185457" name="Rectangle 176"/>
              <p:cNvSpPr>
                <a:spLocks noChangeArrowheads="1"/>
              </p:cNvSpPr>
              <p:nvPr/>
            </p:nvSpPr>
            <p:spPr bwMode="auto">
              <a:xfrm>
                <a:off x="2224" y="3688"/>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458" name="Oval 177"/>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185478" name="Group 178"/>
              <p:cNvGrpSpPr>
                <a:grpSpLocks/>
              </p:cNvGrpSpPr>
              <p:nvPr/>
            </p:nvGrpSpPr>
            <p:grpSpPr bwMode="auto">
              <a:xfrm>
                <a:off x="2284" y="3575"/>
                <a:ext cx="204" cy="213"/>
                <a:chOff x="2955" y="2429"/>
                <a:chExt cx="207" cy="213"/>
              </a:xfrm>
            </p:grpSpPr>
            <p:sp>
              <p:nvSpPr>
                <p:cNvPr id="185460" name="Rectangle 17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461" name="Text Box 180"/>
                <p:cNvSpPr txBox="1">
                  <a:spLocks noChangeArrowheads="1"/>
                </p:cNvSpPr>
                <p:nvPr/>
              </p:nvSpPr>
              <p:spPr bwMode="auto">
                <a:xfrm>
                  <a:off x="2955" y="2429"/>
                  <a:ext cx="207" cy="213"/>
                </a:xfrm>
                <a:prstGeom prst="rect">
                  <a:avLst/>
                </a:prstGeom>
                <a:noFill/>
                <a:ln w="9525">
                  <a:noFill/>
                  <a:miter lim="800000"/>
                  <a:headEnd/>
                  <a:tailEnd/>
                </a:ln>
              </p:spPr>
              <p:txBody>
                <a:bodyPr wrap="none">
                  <a:spAutoFit/>
                </a:bodyPr>
                <a:lstStyle/>
                <a:p>
                  <a:pPr algn="ctr"/>
                  <a:r>
                    <a:rPr lang="en-US" altLang="zh-CN" sz="1600">
                      <a:ea typeface="宋体" charset="-122"/>
                    </a:rPr>
                    <a:t>D</a:t>
                  </a:r>
                  <a:endParaRPr lang="en-US" altLang="zh-CN" sz="1600">
                    <a:latin typeface="Times New Roman" pitchFamily="18" charset="0"/>
                    <a:ea typeface="宋体" charset="-122"/>
                  </a:endParaRPr>
                </a:p>
              </p:txBody>
            </p:sp>
          </p:grpSp>
        </p:grpSp>
        <p:grpSp>
          <p:nvGrpSpPr>
            <p:cNvPr id="185479" name="Group 181"/>
            <p:cNvGrpSpPr>
              <a:grpSpLocks/>
            </p:cNvGrpSpPr>
            <p:nvPr/>
          </p:nvGrpSpPr>
          <p:grpSpPr bwMode="auto">
            <a:xfrm>
              <a:off x="4805" y="3302"/>
              <a:ext cx="315" cy="213"/>
              <a:chOff x="2903" y="2888"/>
              <a:chExt cx="315" cy="213"/>
            </a:xfrm>
          </p:grpSpPr>
          <p:grpSp>
            <p:nvGrpSpPr>
              <p:cNvPr id="185492" name="Group 182"/>
              <p:cNvGrpSpPr>
                <a:grpSpLocks/>
              </p:cNvGrpSpPr>
              <p:nvPr/>
            </p:nvGrpSpPr>
            <p:grpSpPr bwMode="auto">
              <a:xfrm>
                <a:off x="2903" y="2938"/>
                <a:ext cx="315" cy="144"/>
                <a:chOff x="2903" y="2938"/>
                <a:chExt cx="315" cy="144"/>
              </a:xfrm>
            </p:grpSpPr>
            <p:sp>
              <p:nvSpPr>
                <p:cNvPr id="185449" name="Oval 183"/>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450" name="Line 184"/>
                <p:cNvSpPr>
                  <a:spLocks noChangeShapeType="1"/>
                </p:cNvSpPr>
                <p:nvPr/>
              </p:nvSpPr>
              <p:spPr bwMode="auto">
                <a:xfrm>
                  <a:off x="2903" y="2994"/>
                  <a:ext cx="0" cy="50"/>
                </a:xfrm>
                <a:prstGeom prst="line">
                  <a:avLst/>
                </a:prstGeom>
                <a:noFill/>
                <a:ln w="12700">
                  <a:solidFill>
                    <a:schemeClr val="tx1"/>
                  </a:solidFill>
                  <a:round/>
                  <a:headEnd/>
                  <a:tailEnd/>
                </a:ln>
              </p:spPr>
              <p:txBody>
                <a:bodyPr wrap="none" anchor="ctr"/>
                <a:lstStyle/>
                <a:p>
                  <a:endParaRPr lang="zh-CN" altLang="en-US"/>
                </a:p>
              </p:txBody>
            </p:sp>
            <p:sp>
              <p:nvSpPr>
                <p:cNvPr id="185451" name="Line 185"/>
                <p:cNvSpPr>
                  <a:spLocks noChangeShapeType="1"/>
                </p:cNvSpPr>
                <p:nvPr/>
              </p:nvSpPr>
              <p:spPr bwMode="auto">
                <a:xfrm>
                  <a:off x="3215" y="2994"/>
                  <a:ext cx="0" cy="50"/>
                </a:xfrm>
                <a:prstGeom prst="line">
                  <a:avLst/>
                </a:prstGeom>
                <a:noFill/>
                <a:ln w="12700">
                  <a:solidFill>
                    <a:schemeClr val="tx1"/>
                  </a:solidFill>
                  <a:round/>
                  <a:headEnd/>
                  <a:tailEnd/>
                </a:ln>
              </p:spPr>
              <p:txBody>
                <a:bodyPr wrap="none" anchor="ctr"/>
                <a:lstStyle/>
                <a:p>
                  <a:endParaRPr lang="zh-CN" altLang="en-US"/>
                </a:p>
              </p:txBody>
            </p:sp>
            <p:sp>
              <p:nvSpPr>
                <p:cNvPr id="185452" name="Rectangle 186"/>
                <p:cNvSpPr>
                  <a:spLocks noChangeArrowheads="1"/>
                </p:cNvSpPr>
                <p:nvPr/>
              </p:nvSpPr>
              <p:spPr bwMode="auto">
                <a:xfrm>
                  <a:off x="2903" y="2994"/>
                  <a:ext cx="309"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453" name="Oval 187"/>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grpSp>
            <p:nvGrpSpPr>
              <p:cNvPr id="185500" name="Group 188"/>
              <p:cNvGrpSpPr>
                <a:grpSpLocks/>
              </p:cNvGrpSpPr>
              <p:nvPr/>
            </p:nvGrpSpPr>
            <p:grpSpPr bwMode="auto">
              <a:xfrm>
                <a:off x="2964" y="2888"/>
                <a:ext cx="194" cy="213"/>
                <a:chOff x="2959" y="2429"/>
                <a:chExt cx="197" cy="213"/>
              </a:xfrm>
            </p:grpSpPr>
            <p:sp>
              <p:nvSpPr>
                <p:cNvPr id="185447" name="Rectangle 18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448" name="Text Box 190"/>
                <p:cNvSpPr txBox="1">
                  <a:spLocks noChangeArrowheads="1"/>
                </p:cNvSpPr>
                <p:nvPr/>
              </p:nvSpPr>
              <p:spPr bwMode="auto">
                <a:xfrm>
                  <a:off x="2959" y="2429"/>
                  <a:ext cx="197" cy="213"/>
                </a:xfrm>
                <a:prstGeom prst="rect">
                  <a:avLst/>
                </a:prstGeom>
                <a:noFill/>
                <a:ln w="9525">
                  <a:noFill/>
                  <a:miter lim="800000"/>
                  <a:headEnd/>
                  <a:tailEnd/>
                </a:ln>
              </p:spPr>
              <p:txBody>
                <a:bodyPr wrap="none">
                  <a:spAutoFit/>
                </a:bodyPr>
                <a:lstStyle/>
                <a:p>
                  <a:pPr algn="ctr"/>
                  <a:r>
                    <a:rPr lang="en-US" altLang="zh-CN" sz="1600">
                      <a:ea typeface="宋体" charset="-122"/>
                    </a:rPr>
                    <a:t>C</a:t>
                  </a:r>
                  <a:endParaRPr lang="en-US" altLang="zh-CN" sz="1600">
                    <a:latin typeface="Times New Roman" pitchFamily="18" charset="0"/>
                    <a:ea typeface="宋体" charset="-122"/>
                  </a:endParaRPr>
                </a:p>
              </p:txBody>
            </p:sp>
          </p:grpSp>
        </p:grpSp>
        <p:grpSp>
          <p:nvGrpSpPr>
            <p:cNvPr id="185508" name="Group 191"/>
            <p:cNvGrpSpPr>
              <a:grpSpLocks/>
            </p:cNvGrpSpPr>
            <p:nvPr/>
          </p:nvGrpSpPr>
          <p:grpSpPr bwMode="auto">
            <a:xfrm>
              <a:off x="5217" y="3020"/>
              <a:ext cx="316" cy="213"/>
              <a:chOff x="2217" y="2888"/>
              <a:chExt cx="316" cy="213"/>
            </a:xfrm>
          </p:grpSpPr>
          <p:sp>
            <p:nvSpPr>
              <p:cNvPr id="185437" name="Oval 192"/>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sp>
            <p:nvSpPr>
              <p:cNvPr id="185438" name="Line 193"/>
              <p:cNvSpPr>
                <a:spLocks noChangeShapeType="1"/>
              </p:cNvSpPr>
              <p:nvPr/>
            </p:nvSpPr>
            <p:spPr bwMode="auto">
              <a:xfrm>
                <a:off x="2220" y="2998"/>
                <a:ext cx="0" cy="50"/>
              </a:xfrm>
              <a:prstGeom prst="line">
                <a:avLst/>
              </a:prstGeom>
              <a:noFill/>
              <a:ln w="12700">
                <a:solidFill>
                  <a:schemeClr val="tx1"/>
                </a:solidFill>
                <a:round/>
                <a:headEnd/>
                <a:tailEnd/>
              </a:ln>
            </p:spPr>
            <p:txBody>
              <a:bodyPr wrap="none" anchor="ctr"/>
              <a:lstStyle/>
              <a:p>
                <a:endParaRPr lang="zh-CN" altLang="en-US"/>
              </a:p>
            </p:txBody>
          </p:sp>
          <p:sp>
            <p:nvSpPr>
              <p:cNvPr id="185439" name="Line 194"/>
              <p:cNvSpPr>
                <a:spLocks noChangeShapeType="1"/>
              </p:cNvSpPr>
              <p:nvPr/>
            </p:nvSpPr>
            <p:spPr bwMode="auto">
              <a:xfrm>
                <a:off x="2533" y="2998"/>
                <a:ext cx="0" cy="50"/>
              </a:xfrm>
              <a:prstGeom prst="line">
                <a:avLst/>
              </a:prstGeom>
              <a:noFill/>
              <a:ln w="12700">
                <a:solidFill>
                  <a:schemeClr val="tx1"/>
                </a:solidFill>
                <a:round/>
                <a:headEnd/>
                <a:tailEnd/>
              </a:ln>
            </p:spPr>
            <p:txBody>
              <a:bodyPr wrap="none" anchor="ctr"/>
              <a:lstStyle/>
              <a:p>
                <a:endParaRPr lang="zh-CN" altLang="en-US"/>
              </a:p>
            </p:txBody>
          </p:sp>
          <p:sp>
            <p:nvSpPr>
              <p:cNvPr id="185440" name="Rectangle 195"/>
              <p:cNvSpPr>
                <a:spLocks noChangeArrowheads="1"/>
              </p:cNvSpPr>
              <p:nvPr/>
            </p:nvSpPr>
            <p:spPr bwMode="auto">
              <a:xfrm>
                <a:off x="2220" y="2998"/>
                <a:ext cx="310" cy="49"/>
              </a:xfrm>
              <a:prstGeom prst="rect">
                <a:avLst/>
              </a:prstGeom>
              <a:solidFill>
                <a:schemeClr val="hlink"/>
              </a:solidFill>
              <a:ln w="12700">
                <a:noFill/>
                <a:miter lim="800000"/>
                <a:headEnd/>
                <a:tailEnd/>
              </a:ln>
            </p:spPr>
            <p:txBody>
              <a:bodyPr wrap="none" anchor="ctr"/>
              <a:lstStyle/>
              <a:p>
                <a:pPr algn="ctr"/>
                <a:endParaRPr lang="zh-CN" altLang="zh-CN" sz="1600">
                  <a:latin typeface="Times New Roman" pitchFamily="18" charset="0"/>
                  <a:ea typeface="宋体" charset="-122"/>
                </a:endParaRPr>
              </a:p>
            </p:txBody>
          </p:sp>
          <p:sp>
            <p:nvSpPr>
              <p:cNvPr id="185441" name="Oval 196"/>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p>
                <a:endParaRPr lang="zh-CN" altLang="en-US" sz="1600">
                  <a:ea typeface="宋体" charset="-122"/>
                </a:endParaRPr>
              </a:p>
            </p:txBody>
          </p:sp>
          <p:grpSp>
            <p:nvGrpSpPr>
              <p:cNvPr id="185511" name="Group 197"/>
              <p:cNvGrpSpPr>
                <a:grpSpLocks/>
              </p:cNvGrpSpPr>
              <p:nvPr/>
            </p:nvGrpSpPr>
            <p:grpSpPr bwMode="auto">
              <a:xfrm>
                <a:off x="2281" y="2888"/>
                <a:ext cx="192" cy="213"/>
                <a:chOff x="2961" y="2429"/>
                <a:chExt cx="195" cy="213"/>
              </a:xfrm>
            </p:grpSpPr>
            <p:sp>
              <p:nvSpPr>
                <p:cNvPr id="185443" name="Rectangle 198"/>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600">
                    <a:ea typeface="宋体" charset="-122"/>
                  </a:endParaRPr>
                </a:p>
              </p:txBody>
            </p:sp>
            <p:sp>
              <p:nvSpPr>
                <p:cNvPr id="185444" name="Text Box 199"/>
                <p:cNvSpPr txBox="1">
                  <a:spLocks noChangeArrowheads="1"/>
                </p:cNvSpPr>
                <p:nvPr/>
              </p:nvSpPr>
              <p:spPr bwMode="auto">
                <a:xfrm>
                  <a:off x="2961" y="2429"/>
                  <a:ext cx="195" cy="213"/>
                </a:xfrm>
                <a:prstGeom prst="rect">
                  <a:avLst/>
                </a:prstGeom>
                <a:noFill/>
                <a:ln w="9525">
                  <a:noFill/>
                  <a:miter lim="800000"/>
                  <a:headEnd/>
                  <a:tailEnd/>
                </a:ln>
              </p:spPr>
              <p:txBody>
                <a:bodyPr wrap="none">
                  <a:spAutoFit/>
                </a:bodyPr>
                <a:lstStyle/>
                <a:p>
                  <a:pPr algn="ctr"/>
                  <a:r>
                    <a:rPr lang="en-US" altLang="zh-CN" sz="1600">
                      <a:ea typeface="宋体" charset="-122"/>
                    </a:rPr>
                    <a:t>B</a:t>
                  </a:r>
                  <a:endParaRPr lang="en-US" altLang="zh-CN" sz="1600">
                    <a:latin typeface="Times New Roman" pitchFamily="18" charset="0"/>
                    <a:ea typeface="宋体" charset="-122"/>
                  </a:endParaRPr>
                </a:p>
              </p:txBody>
            </p:sp>
          </p:grpSp>
        </p:grpSp>
        <p:sp>
          <p:nvSpPr>
            <p:cNvPr id="185413" name="Text Box 200"/>
            <p:cNvSpPr txBox="1">
              <a:spLocks noChangeArrowheads="1"/>
            </p:cNvSpPr>
            <p:nvPr/>
          </p:nvSpPr>
          <p:spPr bwMode="auto">
            <a:xfrm>
              <a:off x="4459" y="2843"/>
              <a:ext cx="349" cy="213"/>
            </a:xfrm>
            <a:prstGeom prst="rect">
              <a:avLst/>
            </a:prstGeom>
            <a:noFill/>
            <a:ln w="9525">
              <a:noFill/>
              <a:miter lim="800000"/>
              <a:headEnd/>
              <a:tailEnd/>
            </a:ln>
          </p:spPr>
          <p:txBody>
            <a:bodyPr wrap="none">
              <a:spAutoFit/>
            </a:bodyPr>
            <a:lstStyle/>
            <a:p>
              <a:pPr algn="ctr"/>
              <a:r>
                <a:rPr lang="en-US" altLang="zh-CN" sz="1600">
                  <a:ea typeface="宋体" charset="-122"/>
                </a:rPr>
                <a:t>2+e</a:t>
              </a:r>
              <a:endParaRPr lang="en-US" altLang="zh-CN" sz="1600">
                <a:latin typeface="Times New Roman" pitchFamily="18" charset="0"/>
                <a:ea typeface="宋体" charset="-122"/>
              </a:endParaRPr>
            </a:p>
          </p:txBody>
        </p:sp>
        <p:sp>
          <p:nvSpPr>
            <p:cNvPr id="185414" name="Freeform 201"/>
            <p:cNvSpPr>
              <a:spLocks/>
            </p:cNvSpPr>
            <p:nvPr/>
          </p:nvSpPr>
          <p:spPr bwMode="auto">
            <a:xfrm flipH="1">
              <a:off x="5052" y="2952"/>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415" name="Freeform 202"/>
            <p:cNvSpPr>
              <a:spLocks/>
            </p:cNvSpPr>
            <p:nvPr/>
          </p:nvSpPr>
          <p:spPr bwMode="auto">
            <a:xfrm flipH="1" flipV="1">
              <a:off x="5061" y="3213"/>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p:spPr>
          <p:txBody>
            <a:bodyPr wrap="none" anchor="ctr"/>
            <a:lstStyle/>
            <a:p>
              <a:endParaRPr lang="zh-CN" altLang="en-US"/>
            </a:p>
          </p:txBody>
        </p:sp>
        <p:sp>
          <p:nvSpPr>
            <p:cNvPr id="185416" name="Freeform 203"/>
            <p:cNvSpPr>
              <a:spLocks/>
            </p:cNvSpPr>
            <p:nvPr/>
          </p:nvSpPr>
          <p:spPr bwMode="auto">
            <a:xfrm flipV="1">
              <a:off x="4659" y="3207"/>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417" name="Text Box 204"/>
            <p:cNvSpPr txBox="1">
              <a:spLocks noChangeArrowheads="1"/>
            </p:cNvSpPr>
            <p:nvPr/>
          </p:nvSpPr>
          <p:spPr bwMode="auto">
            <a:xfrm>
              <a:off x="5198" y="2864"/>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418" name="Text Box 205"/>
            <p:cNvSpPr txBox="1">
              <a:spLocks noChangeArrowheads="1"/>
            </p:cNvSpPr>
            <p:nvPr/>
          </p:nvSpPr>
          <p:spPr bwMode="auto">
            <a:xfrm>
              <a:off x="5144" y="3209"/>
              <a:ext cx="184" cy="213"/>
            </a:xfrm>
            <a:prstGeom prst="rect">
              <a:avLst/>
            </a:prstGeom>
            <a:noFill/>
            <a:ln w="9525">
              <a:noFill/>
              <a:miter lim="800000"/>
              <a:headEnd/>
              <a:tailEnd/>
            </a:ln>
          </p:spPr>
          <p:txBody>
            <a:bodyPr wrap="none">
              <a:spAutoFit/>
            </a:bodyPr>
            <a:lstStyle/>
            <a:p>
              <a:pPr algn="ctr"/>
              <a:r>
                <a:rPr lang="en-US" altLang="zh-CN" sz="1600">
                  <a:ea typeface="宋体" charset="-122"/>
                </a:rPr>
                <a:t>e</a:t>
              </a:r>
              <a:endParaRPr lang="en-US" altLang="zh-CN" sz="1600">
                <a:latin typeface="Times New Roman" pitchFamily="18" charset="0"/>
                <a:ea typeface="宋体" charset="-122"/>
              </a:endParaRPr>
            </a:p>
          </p:txBody>
        </p:sp>
        <p:sp>
          <p:nvSpPr>
            <p:cNvPr id="185419" name="Text Box 206"/>
            <p:cNvSpPr txBox="1">
              <a:spLocks noChangeArrowheads="1"/>
            </p:cNvSpPr>
            <p:nvPr/>
          </p:nvSpPr>
          <p:spPr bwMode="auto">
            <a:xfrm>
              <a:off x="4593" y="3224"/>
              <a:ext cx="187" cy="213"/>
            </a:xfrm>
            <a:prstGeom prst="rect">
              <a:avLst/>
            </a:prstGeom>
            <a:noFill/>
            <a:ln w="9525">
              <a:noFill/>
              <a:miter lim="800000"/>
              <a:headEnd/>
              <a:tailEnd/>
            </a:ln>
          </p:spPr>
          <p:txBody>
            <a:bodyPr wrap="none">
              <a:spAutoFit/>
            </a:bodyPr>
            <a:lstStyle/>
            <a:p>
              <a:pPr algn="ctr"/>
              <a:r>
                <a:rPr lang="en-US" altLang="zh-CN" sz="1600">
                  <a:ea typeface="宋体" charset="-122"/>
                </a:rPr>
                <a:t>0</a:t>
              </a:r>
              <a:endParaRPr lang="en-US" altLang="zh-CN" sz="1600">
                <a:latin typeface="Times New Roman" pitchFamily="18" charset="0"/>
                <a:ea typeface="宋体" charset="-122"/>
              </a:endParaRPr>
            </a:p>
          </p:txBody>
        </p:sp>
        <p:sp>
          <p:nvSpPr>
            <p:cNvPr id="185420" name="Freeform 207"/>
            <p:cNvSpPr>
              <a:spLocks/>
            </p:cNvSpPr>
            <p:nvPr/>
          </p:nvSpPr>
          <p:spPr bwMode="auto">
            <a:xfrm flipH="1" flipV="1">
              <a:off x="5001" y="3186"/>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421" name="Freeform 208"/>
            <p:cNvSpPr>
              <a:spLocks/>
            </p:cNvSpPr>
            <p:nvPr/>
          </p:nvSpPr>
          <p:spPr bwMode="auto">
            <a:xfrm flipH="1">
              <a:off x="4716" y="3192"/>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p:spPr>
          <p:txBody>
            <a:bodyPr wrap="none" anchor="ctr"/>
            <a:lstStyle/>
            <a:p>
              <a:endParaRPr lang="zh-CN" altLang="en-US"/>
            </a:p>
          </p:txBody>
        </p:sp>
        <p:sp>
          <p:nvSpPr>
            <p:cNvPr id="185422" name="Text Box 209"/>
            <p:cNvSpPr txBox="1">
              <a:spLocks noChangeArrowheads="1"/>
            </p:cNvSpPr>
            <p:nvPr/>
          </p:nvSpPr>
          <p:spPr bwMode="auto">
            <a:xfrm>
              <a:off x="4723" y="3080"/>
              <a:ext cx="349" cy="213"/>
            </a:xfrm>
            <a:prstGeom prst="rect">
              <a:avLst/>
            </a:prstGeom>
            <a:noFill/>
            <a:ln w="9525">
              <a:noFill/>
              <a:miter lim="800000"/>
              <a:headEnd/>
              <a:tailEnd/>
            </a:ln>
          </p:spPr>
          <p:txBody>
            <a:bodyPr wrap="none">
              <a:spAutoFit/>
            </a:bodyPr>
            <a:lstStyle/>
            <a:p>
              <a:pPr algn="ctr"/>
              <a:r>
                <a:rPr lang="en-US" altLang="zh-CN" sz="1600">
                  <a:ea typeface="宋体" charset="-122"/>
                </a:rPr>
                <a:t>1+e</a:t>
              </a:r>
              <a:endParaRPr lang="en-US" altLang="zh-CN" sz="1600">
                <a:latin typeface="Times New Roman" pitchFamily="18" charset="0"/>
                <a:ea typeface="宋体" charset="-122"/>
              </a:endParaRPr>
            </a:p>
          </p:txBody>
        </p:sp>
        <p:sp>
          <p:nvSpPr>
            <p:cNvPr id="185423" name="Text Box 210"/>
            <p:cNvSpPr txBox="1">
              <a:spLocks noChangeArrowheads="1"/>
            </p:cNvSpPr>
            <p:nvPr/>
          </p:nvSpPr>
          <p:spPr bwMode="auto">
            <a:xfrm>
              <a:off x="4989" y="3074"/>
              <a:ext cx="187" cy="213"/>
            </a:xfrm>
            <a:prstGeom prst="rect">
              <a:avLst/>
            </a:prstGeom>
            <a:noFill/>
            <a:ln w="9525">
              <a:noFill/>
              <a:miter lim="800000"/>
              <a:headEnd/>
              <a:tailEnd/>
            </a:ln>
          </p:spPr>
          <p:txBody>
            <a:bodyPr wrap="none">
              <a:spAutoFit/>
            </a:bodyPr>
            <a:lstStyle/>
            <a:p>
              <a:pPr algn="ctr"/>
              <a:r>
                <a:rPr lang="en-US" altLang="zh-CN" sz="1600">
                  <a:ea typeface="宋体" charset="-122"/>
                </a:rPr>
                <a:t>1</a:t>
              </a:r>
              <a:endParaRPr lang="en-US" altLang="zh-CN" sz="1600">
                <a:latin typeface="Times New Roman" pitchFamily="18" charset="0"/>
                <a:ea typeface="宋体" charset="-122"/>
              </a:endParaRPr>
            </a:p>
          </p:txBody>
        </p:sp>
        <p:sp>
          <p:nvSpPr>
            <p:cNvPr id="185424" name="Text Box 211"/>
            <p:cNvSpPr txBox="1">
              <a:spLocks noChangeArrowheads="1"/>
            </p:cNvSpPr>
            <p:nvPr/>
          </p:nvSpPr>
          <p:spPr bwMode="auto">
            <a:xfrm>
              <a:off x="587" y="3755"/>
              <a:ext cx="633" cy="213"/>
            </a:xfrm>
            <a:prstGeom prst="rect">
              <a:avLst/>
            </a:prstGeom>
            <a:noFill/>
            <a:ln w="9525">
              <a:noFill/>
              <a:miter lim="800000"/>
              <a:headEnd/>
              <a:tailEnd/>
            </a:ln>
          </p:spPr>
          <p:txBody>
            <a:bodyPr wrap="none">
              <a:spAutoFit/>
            </a:bodyPr>
            <a:lstStyle/>
            <a:p>
              <a:pPr algn="ctr"/>
              <a:r>
                <a:rPr lang="zh-CN" altLang="en-US" sz="1600" b="1" dirty="0">
                  <a:solidFill>
                    <a:srgbClr val="7030A0"/>
                  </a:solidFill>
                  <a:latin typeface="华文新魏" pitchFamily="2" charset="-122"/>
                  <a:ea typeface="华文新魏" pitchFamily="2" charset="-122"/>
                </a:rPr>
                <a:t>初始状态</a:t>
              </a:r>
              <a:endParaRPr lang="en-US" altLang="zh-CN" sz="1600" b="1" dirty="0">
                <a:solidFill>
                  <a:srgbClr val="7030A0"/>
                </a:solidFill>
                <a:latin typeface="华文新魏" pitchFamily="2" charset="-122"/>
                <a:ea typeface="华文新魏" pitchFamily="2" charset="-122"/>
              </a:endParaRPr>
            </a:p>
          </p:txBody>
        </p:sp>
        <p:sp>
          <p:nvSpPr>
            <p:cNvPr id="185425" name="Text Box 212"/>
            <p:cNvSpPr txBox="1">
              <a:spLocks noChangeArrowheads="1"/>
            </p:cNvSpPr>
            <p:nvPr/>
          </p:nvSpPr>
          <p:spPr bwMode="auto">
            <a:xfrm>
              <a:off x="1882" y="3734"/>
              <a:ext cx="1052" cy="213"/>
            </a:xfrm>
            <a:prstGeom prst="rect">
              <a:avLst/>
            </a:prstGeom>
            <a:noFill/>
            <a:ln w="9525">
              <a:noFill/>
              <a:miter lim="800000"/>
              <a:headEnd/>
              <a:tailEnd/>
            </a:ln>
          </p:spPr>
          <p:txBody>
            <a:bodyPr wrap="none">
              <a:spAutoFit/>
            </a:bodyPr>
            <a:lstStyle/>
            <a:p>
              <a:pPr algn="ctr"/>
              <a:r>
                <a:rPr lang="en-US" altLang="zh-CN" sz="1600" b="1" dirty="0">
                  <a:solidFill>
                    <a:srgbClr val="7030A0"/>
                  </a:solidFill>
                  <a:latin typeface="华文新魏" pitchFamily="2" charset="-122"/>
                  <a:ea typeface="华文新魏" pitchFamily="2" charset="-122"/>
                </a:rPr>
                <a:t>… </a:t>
              </a:r>
              <a:r>
                <a:rPr lang="zh-CN" altLang="en-US" sz="1600" b="1" dirty="0">
                  <a:solidFill>
                    <a:srgbClr val="7030A0"/>
                  </a:solidFill>
                  <a:latin typeface="华文新魏" pitchFamily="2" charset="-122"/>
                  <a:ea typeface="华文新魏" pitchFamily="2" charset="-122"/>
                </a:rPr>
                <a:t>重新计算路由</a:t>
              </a:r>
              <a:endParaRPr lang="en-US" altLang="zh-CN" sz="1600" b="1" dirty="0">
                <a:solidFill>
                  <a:srgbClr val="7030A0"/>
                </a:solidFill>
                <a:latin typeface="华文新魏" pitchFamily="2" charset="-122"/>
                <a:ea typeface="华文新魏" pitchFamily="2" charset="-122"/>
              </a:endParaRPr>
            </a:p>
          </p:txBody>
        </p:sp>
        <p:sp>
          <p:nvSpPr>
            <p:cNvPr id="185426" name="Text Box 213"/>
            <p:cNvSpPr txBox="1">
              <a:spLocks noChangeArrowheads="1"/>
            </p:cNvSpPr>
            <p:nvPr/>
          </p:nvSpPr>
          <p:spPr bwMode="auto">
            <a:xfrm>
              <a:off x="3288" y="3734"/>
              <a:ext cx="794" cy="213"/>
            </a:xfrm>
            <a:prstGeom prst="rect">
              <a:avLst/>
            </a:prstGeom>
            <a:noFill/>
            <a:ln w="9525">
              <a:noFill/>
              <a:miter lim="800000"/>
              <a:headEnd/>
              <a:tailEnd/>
            </a:ln>
          </p:spPr>
          <p:txBody>
            <a:bodyPr wrap="none">
              <a:spAutoFit/>
            </a:bodyPr>
            <a:lstStyle/>
            <a:p>
              <a:pPr algn="ctr"/>
              <a:r>
                <a:rPr lang="en-US" altLang="zh-CN" sz="1600" b="1" dirty="0">
                  <a:solidFill>
                    <a:srgbClr val="7030A0"/>
                  </a:solidFill>
                  <a:latin typeface="华文新魏" pitchFamily="2" charset="-122"/>
                  <a:ea typeface="华文新魏" pitchFamily="2" charset="-122"/>
                </a:rPr>
                <a:t>… </a:t>
              </a:r>
              <a:r>
                <a:rPr lang="zh-CN" altLang="en-US" sz="1600" b="1" dirty="0">
                  <a:solidFill>
                    <a:srgbClr val="7030A0"/>
                  </a:solidFill>
                  <a:latin typeface="华文新魏" pitchFamily="2" charset="-122"/>
                  <a:ea typeface="华文新魏" pitchFamily="2" charset="-122"/>
                </a:rPr>
                <a:t>重新计算</a:t>
              </a:r>
              <a:endParaRPr lang="en-US" altLang="zh-CN" sz="1600" b="1" dirty="0">
                <a:solidFill>
                  <a:srgbClr val="7030A0"/>
                </a:solidFill>
                <a:latin typeface="华文新魏" pitchFamily="2" charset="-122"/>
                <a:ea typeface="华文新魏" pitchFamily="2" charset="-122"/>
              </a:endParaRPr>
            </a:p>
          </p:txBody>
        </p:sp>
        <p:sp>
          <p:nvSpPr>
            <p:cNvPr id="185427" name="Text Box 214"/>
            <p:cNvSpPr txBox="1">
              <a:spLocks noChangeArrowheads="1"/>
            </p:cNvSpPr>
            <p:nvPr/>
          </p:nvSpPr>
          <p:spPr bwMode="auto">
            <a:xfrm>
              <a:off x="4649" y="3734"/>
              <a:ext cx="794" cy="213"/>
            </a:xfrm>
            <a:prstGeom prst="rect">
              <a:avLst/>
            </a:prstGeom>
            <a:noFill/>
            <a:ln w="9525">
              <a:noFill/>
              <a:miter lim="800000"/>
              <a:headEnd/>
              <a:tailEnd/>
            </a:ln>
          </p:spPr>
          <p:txBody>
            <a:bodyPr wrap="none">
              <a:spAutoFit/>
            </a:bodyPr>
            <a:lstStyle/>
            <a:p>
              <a:pPr algn="ctr"/>
              <a:r>
                <a:rPr lang="en-US" altLang="zh-CN" sz="1600" b="1" dirty="0">
                  <a:solidFill>
                    <a:srgbClr val="7030A0"/>
                  </a:solidFill>
                  <a:latin typeface="华文新魏" pitchFamily="2" charset="-122"/>
                  <a:ea typeface="华文新魏" pitchFamily="2" charset="-122"/>
                </a:rPr>
                <a:t>… </a:t>
              </a:r>
              <a:r>
                <a:rPr lang="zh-CN" altLang="en-US" sz="1600" b="1" dirty="0">
                  <a:solidFill>
                    <a:srgbClr val="7030A0"/>
                  </a:solidFill>
                  <a:latin typeface="华文新魏" pitchFamily="2" charset="-122"/>
                  <a:ea typeface="华文新魏" pitchFamily="2" charset="-122"/>
                </a:rPr>
                <a:t>重新计算</a:t>
              </a:r>
              <a:endParaRPr lang="en-US" altLang="zh-CN" sz="1600" b="1" dirty="0">
                <a:solidFill>
                  <a:srgbClr val="7030A0"/>
                </a:solidFill>
                <a:latin typeface="华文新魏" pitchFamily="2" charset="-122"/>
                <a:ea typeface="华文新魏" pitchFamily="2" charset="-122"/>
              </a:endParaRPr>
            </a:p>
          </p:txBody>
        </p:sp>
        <p:sp>
          <p:nvSpPr>
            <p:cNvPr id="185428" name="Line 215"/>
            <p:cNvSpPr>
              <a:spLocks noChangeShapeType="1"/>
            </p:cNvSpPr>
            <p:nvPr/>
          </p:nvSpPr>
          <p:spPr bwMode="auto">
            <a:xfrm flipV="1">
              <a:off x="2292" y="3489"/>
              <a:ext cx="0" cy="156"/>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429" name="Line 216"/>
            <p:cNvSpPr>
              <a:spLocks noChangeShapeType="1"/>
            </p:cNvSpPr>
            <p:nvPr/>
          </p:nvSpPr>
          <p:spPr bwMode="auto">
            <a:xfrm flipV="1">
              <a:off x="1872" y="3201"/>
              <a:ext cx="0" cy="156"/>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430" name="Line 217"/>
            <p:cNvSpPr>
              <a:spLocks noChangeShapeType="1"/>
            </p:cNvSpPr>
            <p:nvPr/>
          </p:nvSpPr>
          <p:spPr bwMode="auto">
            <a:xfrm flipV="1">
              <a:off x="2712" y="3204"/>
              <a:ext cx="0" cy="156"/>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431" name="Line 218"/>
            <p:cNvSpPr>
              <a:spLocks noChangeShapeType="1"/>
            </p:cNvSpPr>
            <p:nvPr/>
          </p:nvSpPr>
          <p:spPr bwMode="auto">
            <a:xfrm flipV="1">
              <a:off x="3237" y="3207"/>
              <a:ext cx="0" cy="156"/>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432" name="Line 219"/>
            <p:cNvSpPr>
              <a:spLocks noChangeShapeType="1"/>
            </p:cNvSpPr>
            <p:nvPr/>
          </p:nvSpPr>
          <p:spPr bwMode="auto">
            <a:xfrm flipV="1">
              <a:off x="3654" y="3489"/>
              <a:ext cx="0" cy="156"/>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433" name="Line 220"/>
            <p:cNvSpPr>
              <a:spLocks noChangeShapeType="1"/>
            </p:cNvSpPr>
            <p:nvPr/>
          </p:nvSpPr>
          <p:spPr bwMode="auto">
            <a:xfrm flipV="1">
              <a:off x="4071" y="3207"/>
              <a:ext cx="0" cy="156"/>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434" name="Line 221"/>
            <p:cNvSpPr>
              <a:spLocks noChangeShapeType="1"/>
            </p:cNvSpPr>
            <p:nvPr/>
          </p:nvSpPr>
          <p:spPr bwMode="auto">
            <a:xfrm flipV="1">
              <a:off x="4566" y="3219"/>
              <a:ext cx="0" cy="156"/>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435" name="Line 222"/>
            <p:cNvSpPr>
              <a:spLocks noChangeShapeType="1"/>
            </p:cNvSpPr>
            <p:nvPr/>
          </p:nvSpPr>
          <p:spPr bwMode="auto">
            <a:xfrm flipV="1">
              <a:off x="4977" y="3501"/>
              <a:ext cx="0" cy="156"/>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85436" name="Line 223"/>
            <p:cNvSpPr>
              <a:spLocks noChangeShapeType="1"/>
            </p:cNvSpPr>
            <p:nvPr/>
          </p:nvSpPr>
          <p:spPr bwMode="auto">
            <a:xfrm flipV="1">
              <a:off x="5388" y="3225"/>
              <a:ext cx="0" cy="156"/>
            </a:xfrm>
            <a:prstGeom prst="line">
              <a:avLst/>
            </a:prstGeom>
            <a:noFill/>
            <a:ln w="19050">
              <a:solidFill>
                <a:srgbClr val="FF0000"/>
              </a:solidFill>
              <a:round/>
              <a:headEnd/>
              <a:tailEnd type="triangle" w="med" len="med"/>
            </a:ln>
          </p:spPr>
          <p:txBody>
            <a:bodyPr wrap="none" anchor="ctr"/>
            <a:lstStyle/>
            <a:p>
              <a:endParaRPr lang="zh-CN" altLang="en-US"/>
            </a:p>
          </p:txBody>
        </p:sp>
      </p:grpSp>
      <p:sp>
        <p:nvSpPr>
          <p:cNvPr id="226" name="Rectangle 2"/>
          <p:cNvSpPr>
            <a:spLocks noGrp="1" noChangeArrowheads="1"/>
          </p:cNvSpPr>
          <p:nvPr>
            <p:ph type="title"/>
          </p:nvPr>
        </p:nvSpPr>
        <p:spPr>
          <a:xfrm>
            <a:off x="179512" y="260648"/>
            <a:ext cx="7793038" cy="912813"/>
          </a:xfrm>
        </p:spPr>
        <p:txBody>
          <a:bodyPr/>
          <a:lstStyle/>
          <a:p>
            <a:pPr algn="l"/>
            <a:r>
              <a:rPr lang="en-US" altLang="zh-CN" sz="3600" u="sng" dirty="0" err="1"/>
              <a:t>Dijsktra</a:t>
            </a:r>
            <a:r>
              <a:rPr lang="zh-CN" altLang="en-US" sz="3600" u="sng" dirty="0"/>
              <a:t>最短路径算法（</a:t>
            </a:r>
            <a:r>
              <a:rPr lang="en-US" altLang="zh-CN" sz="3600" u="sng" dirty="0"/>
              <a:t>4</a:t>
            </a:r>
            <a:r>
              <a:rPr lang="zh-CN" altLang="en-US" sz="3600" u="sng" dirty="0"/>
              <a:t>）</a:t>
            </a:r>
            <a:endParaRPr lang="en-US" altLang="zh-CN" sz="3600" u="sng"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0" y="188640"/>
            <a:ext cx="7847012" cy="1143000"/>
          </a:xfrm>
        </p:spPr>
        <p:txBody>
          <a:bodyPr/>
          <a:lstStyle/>
          <a:p>
            <a:pPr algn="l" eaLnBrk="1" hangingPunct="1">
              <a:defRPr/>
            </a:pPr>
            <a:r>
              <a:rPr lang="en-US" altLang="zh-CN" sz="3200" u="sng" dirty="0">
                <a:latin typeface="+mn-lt"/>
                <a:ea typeface="华文新魏" pitchFamily="2" charset="-122"/>
              </a:rPr>
              <a:t>5.4.4  </a:t>
            </a:r>
            <a:r>
              <a:rPr lang="zh-CN" altLang="en-US" sz="3200" u="sng" dirty="0">
                <a:latin typeface="+mn-lt"/>
                <a:ea typeface="华文新魏" pitchFamily="2" charset="-122"/>
              </a:rPr>
              <a:t>开放</a:t>
            </a:r>
            <a:r>
              <a:rPr lang="zh-CN" altLang="zh-CN" sz="3200" u="sng" dirty="0">
                <a:latin typeface="+mn-lt"/>
                <a:ea typeface="华文新魏" pitchFamily="2" charset="-122"/>
              </a:rPr>
              <a:t>最短路径优先协议</a:t>
            </a:r>
            <a:r>
              <a:rPr lang="en-US" altLang="zh-CN" sz="3200" u="sng" dirty="0">
                <a:latin typeface="+mn-lt"/>
                <a:ea typeface="华文新魏" pitchFamily="2" charset="-122"/>
              </a:rPr>
              <a:t>OSPF</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323528" y="1412776"/>
            <a:ext cx="8281987" cy="4467225"/>
          </a:xfrm>
        </p:spPr>
        <p:txBody>
          <a:bodyPr/>
          <a:lstStyle/>
          <a:p>
            <a:pPr>
              <a:buNone/>
              <a:defRPr/>
            </a:pPr>
            <a:r>
              <a:rPr lang="en-US" altLang="zh-CN" sz="2800" b="1" dirty="0">
                <a:latin typeface="华文新魏" pitchFamily="2" charset="-122"/>
                <a:ea typeface="华文新魏" pitchFamily="2" charset="-122"/>
              </a:rPr>
              <a:t>OSPF</a:t>
            </a:r>
            <a:r>
              <a:rPr lang="zh-CN" altLang="en-US" sz="2800" b="1" dirty="0">
                <a:latin typeface="华文新魏" pitchFamily="2" charset="-122"/>
                <a:ea typeface="华文新魏" pitchFamily="2" charset="-122"/>
              </a:rPr>
              <a:t>的主要特点</a:t>
            </a:r>
            <a:endParaRPr lang="en-US" altLang="zh-CN" sz="2800" b="1" dirty="0">
              <a:latin typeface="华文新魏" pitchFamily="2" charset="-122"/>
              <a:ea typeface="华文新魏" pitchFamily="2" charset="-122"/>
            </a:endParaRPr>
          </a:p>
          <a:p>
            <a:pPr lvl="1">
              <a:defRPr/>
            </a:pPr>
            <a:r>
              <a:rPr lang="zh-CN" altLang="en-US" sz="2400" dirty="0">
                <a:latin typeface="华文新魏" pitchFamily="2" charset="-122"/>
                <a:ea typeface="华文新魏" pitchFamily="2" charset="-122"/>
              </a:rPr>
              <a:t>使用链路状态协议</a:t>
            </a:r>
            <a:r>
              <a:rPr lang="en-US" altLang="zh-CN" sz="2400" dirty="0">
                <a:latin typeface="华文新魏" pitchFamily="2" charset="-122"/>
                <a:ea typeface="华文新魏" pitchFamily="2" charset="-122"/>
              </a:rPr>
              <a:t>LSP</a:t>
            </a:r>
          </a:p>
          <a:p>
            <a:pPr lvl="1">
              <a:defRPr/>
            </a:pPr>
            <a:r>
              <a:rPr lang="zh-CN" altLang="en-US" sz="2400" b="1" dirty="0">
                <a:latin typeface="华文新魏" pitchFamily="2" charset="-122"/>
                <a:ea typeface="华文新魏" pitchFamily="2" charset="-122"/>
              </a:rPr>
              <a:t>区域内一个路由器状态发生变化时发送链路状态更新分组，通过“洪泛”传播到区域内所有路由器</a:t>
            </a:r>
            <a:endParaRPr lang="en-US" altLang="zh-CN" sz="2400" b="1" dirty="0">
              <a:latin typeface="华文新魏" pitchFamily="2" charset="-122"/>
              <a:ea typeface="华文新魏" pitchFamily="2" charset="-122"/>
            </a:endParaRPr>
          </a:p>
          <a:p>
            <a:pPr lvl="1">
              <a:defRPr/>
            </a:pPr>
            <a:r>
              <a:rPr lang="zh-CN" altLang="en-US" sz="2400" dirty="0">
                <a:latin typeface="华文新魏" pitchFamily="2" charset="-122"/>
                <a:ea typeface="华文新魏" pitchFamily="2" charset="-122"/>
              </a:rPr>
              <a:t>“链路状态</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指本路由器和哪些路由器相邻；链路的度量指距离、延时、带宽与费用，范围为</a:t>
            </a:r>
            <a:r>
              <a:rPr lang="en-US" altLang="zh-CN" sz="2400" dirty="0">
                <a:latin typeface="华文新魏" pitchFamily="2" charset="-122"/>
                <a:ea typeface="华文新魏" pitchFamily="2" charset="-122"/>
              </a:rPr>
              <a:t>1~65535</a:t>
            </a:r>
            <a:r>
              <a:rPr lang="zh-CN" altLang="en-US" sz="2400" dirty="0">
                <a:latin typeface="华文新魏" pitchFamily="2" charset="-122"/>
                <a:ea typeface="华文新魏" pitchFamily="2" charset="-122"/>
              </a:rPr>
              <a:t>，是一种无量纲的数</a:t>
            </a:r>
            <a:endParaRPr lang="en-US" altLang="zh-CN" sz="2400" dirty="0">
              <a:latin typeface="华文新魏" pitchFamily="2" charset="-122"/>
              <a:ea typeface="华文新魏" pitchFamily="2" charset="-122"/>
            </a:endParaRPr>
          </a:p>
          <a:p>
            <a:pPr lvl="1">
              <a:defRPr/>
            </a:pPr>
            <a:r>
              <a:rPr lang="zh-CN" altLang="en-US" sz="2400" b="1" dirty="0">
                <a:latin typeface="华文新魏" pitchFamily="2" charset="-122"/>
                <a:ea typeface="华文新魏" pitchFamily="2" charset="-122"/>
              </a:rPr>
              <a:t>区域内所有路由器都能形成一个跟踪网络链路状态变化的链路状态数据库，</a:t>
            </a:r>
            <a:r>
              <a:rPr lang="zh-CN" altLang="en-US" sz="2400" dirty="0">
                <a:latin typeface="华文新魏" pitchFamily="2" charset="-122"/>
                <a:ea typeface="华文新魏" pitchFamily="2" charset="-122"/>
              </a:rPr>
              <a:t>就是</a:t>
            </a:r>
            <a:r>
              <a:rPr lang="zh-CN" altLang="en-US" sz="2400" dirty="0">
                <a:solidFill>
                  <a:srgbClr val="FF0000"/>
                </a:solidFill>
                <a:latin typeface="华文新魏" pitchFamily="2" charset="-122"/>
                <a:ea typeface="华文新魏" pitchFamily="2" charset="-122"/>
              </a:rPr>
              <a:t>全网的拓扑结构图</a:t>
            </a:r>
            <a:r>
              <a:rPr lang="zh-CN" altLang="en-US" sz="2400" dirty="0">
                <a:latin typeface="华文新魏" pitchFamily="2" charset="-122"/>
                <a:ea typeface="华文新魏" pitchFamily="2" charset="-122"/>
              </a:rPr>
              <a:t>。</a:t>
            </a:r>
            <a:r>
              <a:rPr lang="zh-CN" altLang="en-US" sz="2400" b="1" dirty="0">
                <a:latin typeface="华文新魏" pitchFamily="2" charset="-122"/>
                <a:ea typeface="华文新魏" pitchFamily="2" charset="-122"/>
              </a:rPr>
              <a:t>每个路由器都能以自己为“根”，建立一颗最短路径优先树</a:t>
            </a:r>
            <a:endParaRPr lang="en-US" altLang="zh-CN" sz="2400" b="1" dirty="0">
              <a:latin typeface="华文新魏" pitchFamily="2" charset="-122"/>
              <a:ea typeface="华文新魏" pitchFamily="2" charset="-122"/>
            </a:endParaRPr>
          </a:p>
        </p:txBody>
      </p:sp>
      <p:sp>
        <p:nvSpPr>
          <p:cNvPr id="59396"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D5A427E7-DCF5-4AEF-9D3A-878E7576A372}" type="slidenum">
              <a:rPr lang="zh-CN" altLang="en-US">
                <a:solidFill>
                  <a:srgbClr val="000000"/>
                </a:solidFill>
              </a:rPr>
              <a:pPr>
                <a:defRPr/>
              </a:pPr>
              <a:t>106</a:t>
            </a:fld>
            <a:endParaRPr lang="en-US" altLang="zh-CN">
              <a:solidFill>
                <a:srgbClr val="00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7" name="Rectangle 3"/>
          <p:cNvSpPr>
            <a:spLocks noGrp="1" noChangeArrowheads="1"/>
          </p:cNvSpPr>
          <p:nvPr>
            <p:ph type="body" idx="1"/>
          </p:nvPr>
        </p:nvSpPr>
        <p:spPr>
          <a:xfrm>
            <a:off x="467544" y="1484784"/>
            <a:ext cx="8208962" cy="4475162"/>
          </a:xfrm>
          <a:noFill/>
        </p:spPr>
        <p:txBody>
          <a:bodyPr/>
          <a:lstStyle/>
          <a:p>
            <a:pPr eaLnBrk="1" hangingPunct="1">
              <a:lnSpc>
                <a:spcPct val="90000"/>
              </a:lnSpc>
              <a:buNone/>
            </a:pPr>
            <a:r>
              <a:rPr lang="en-US" altLang="zh-CN" sz="2800" dirty="0">
                <a:latin typeface="华文新魏" pitchFamily="2" charset="-122"/>
                <a:ea typeface="华文新魏" pitchFamily="2" charset="-122"/>
              </a:rPr>
              <a:t>OSPF </a:t>
            </a:r>
            <a:r>
              <a:rPr lang="zh-CN" altLang="en-US" sz="2800" dirty="0">
                <a:latin typeface="华文新魏" pitchFamily="2" charset="-122"/>
                <a:ea typeface="华文新魏" pitchFamily="2" charset="-122"/>
              </a:rPr>
              <a:t>的其它特点：</a:t>
            </a:r>
            <a:endParaRPr lang="en-US" altLang="zh-CN" sz="2800" dirty="0">
              <a:latin typeface="华文新魏" pitchFamily="2" charset="-122"/>
              <a:ea typeface="华文新魏" pitchFamily="2" charset="-122"/>
            </a:endParaRPr>
          </a:p>
          <a:p>
            <a:pPr eaLnBrk="1" hangingPunct="1">
              <a:lnSpc>
                <a:spcPct val="90000"/>
              </a:lnSpc>
            </a:pPr>
            <a:r>
              <a:rPr lang="en-US" altLang="zh-CN" dirty="0">
                <a:latin typeface="华文新魏" pitchFamily="2" charset="-122"/>
                <a:ea typeface="华文新魏" pitchFamily="2" charset="-122"/>
              </a:rPr>
              <a:t>OSPF </a:t>
            </a:r>
            <a:r>
              <a:rPr lang="zh-CN" altLang="en-US" dirty="0">
                <a:latin typeface="华文新魏" pitchFamily="2" charset="-122"/>
                <a:ea typeface="华文新魏" pitchFamily="2" charset="-122"/>
              </a:rPr>
              <a:t>对不同的链路可根据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分组的不同服务类型 </a:t>
            </a:r>
            <a:r>
              <a:rPr lang="en-US" altLang="zh-CN" dirty="0">
                <a:latin typeface="华文新魏" pitchFamily="2" charset="-122"/>
                <a:ea typeface="华文新魏" pitchFamily="2" charset="-122"/>
              </a:rPr>
              <a:t>TOS </a:t>
            </a:r>
            <a:r>
              <a:rPr lang="zh-CN" altLang="en-US" dirty="0">
                <a:latin typeface="华文新魏" pitchFamily="2" charset="-122"/>
                <a:ea typeface="华文新魏" pitchFamily="2" charset="-122"/>
              </a:rPr>
              <a:t>而设置成不同的代价。因此，</a:t>
            </a:r>
            <a:r>
              <a:rPr lang="en-US" altLang="zh-CN" dirty="0">
                <a:latin typeface="华文新魏" pitchFamily="2" charset="-122"/>
                <a:ea typeface="华文新魏" pitchFamily="2" charset="-122"/>
              </a:rPr>
              <a:t>OSPF </a:t>
            </a:r>
            <a:r>
              <a:rPr lang="zh-CN" altLang="en-US" dirty="0">
                <a:latin typeface="华文新魏" pitchFamily="2" charset="-122"/>
                <a:ea typeface="华文新魏" pitchFamily="2" charset="-122"/>
              </a:rPr>
              <a:t>对于不同类型的业务可计算出不同的路由。</a:t>
            </a:r>
          </a:p>
          <a:p>
            <a:pPr eaLnBrk="1" hangingPunct="1">
              <a:lnSpc>
                <a:spcPct val="90000"/>
              </a:lnSpc>
            </a:pPr>
            <a:r>
              <a:rPr lang="zh-CN" altLang="en-US" dirty="0">
                <a:latin typeface="华文新魏" pitchFamily="2" charset="-122"/>
                <a:ea typeface="华文新魏" pitchFamily="2" charset="-122"/>
              </a:rPr>
              <a:t>如果到同一个目的网络有多条相同代价的路径，那么可以将通信量分配给这几条路径。这叫作多路径间的负载平衡。</a:t>
            </a:r>
          </a:p>
          <a:p>
            <a:pPr eaLnBrk="1" hangingPunct="1">
              <a:lnSpc>
                <a:spcPct val="90000"/>
              </a:lnSpc>
            </a:pPr>
            <a:r>
              <a:rPr lang="zh-CN" altLang="en-US" dirty="0">
                <a:latin typeface="华文新魏" pitchFamily="2" charset="-122"/>
                <a:ea typeface="华文新魏" pitchFamily="2" charset="-122"/>
              </a:rPr>
              <a:t>所有在 </a:t>
            </a:r>
            <a:r>
              <a:rPr lang="en-US" altLang="zh-CN" dirty="0">
                <a:latin typeface="华文新魏" pitchFamily="2" charset="-122"/>
                <a:ea typeface="华文新魏" pitchFamily="2" charset="-122"/>
              </a:rPr>
              <a:t>OSPF </a:t>
            </a:r>
            <a:r>
              <a:rPr lang="zh-CN" altLang="en-US" dirty="0">
                <a:latin typeface="华文新魏" pitchFamily="2" charset="-122"/>
                <a:ea typeface="华文新魏" pitchFamily="2" charset="-122"/>
              </a:rPr>
              <a:t>路由器之间交换的分组都具有鉴别的功能。</a:t>
            </a:r>
          </a:p>
          <a:p>
            <a:pPr eaLnBrk="1" hangingPunct="1">
              <a:lnSpc>
                <a:spcPct val="90000"/>
              </a:lnSpc>
            </a:pPr>
            <a:r>
              <a:rPr lang="zh-CN" altLang="en-US" dirty="0">
                <a:latin typeface="华文新魏" pitchFamily="2" charset="-122"/>
                <a:ea typeface="华文新魏" pitchFamily="2" charset="-122"/>
              </a:rPr>
              <a:t>支持可变长度的子网划分和无分类编址 </a:t>
            </a:r>
            <a:r>
              <a:rPr lang="en-US" altLang="zh-CN" dirty="0">
                <a:latin typeface="华文新魏" pitchFamily="2" charset="-122"/>
                <a:ea typeface="华文新魏" pitchFamily="2" charset="-122"/>
              </a:rPr>
              <a:t>CIDR</a:t>
            </a:r>
            <a:r>
              <a:rPr lang="zh-CN" altLang="en-US" dirty="0">
                <a:latin typeface="华文新魏" pitchFamily="2" charset="-122"/>
                <a:ea typeface="华文新魏" pitchFamily="2" charset="-122"/>
              </a:rPr>
              <a:t>。</a:t>
            </a:r>
          </a:p>
          <a:p>
            <a:pPr eaLnBrk="1" hangingPunct="1">
              <a:lnSpc>
                <a:spcPct val="90000"/>
              </a:lnSpc>
            </a:pPr>
            <a:r>
              <a:rPr lang="zh-CN" altLang="en-US" dirty="0">
                <a:latin typeface="华文新魏" pitchFamily="2" charset="-122"/>
                <a:ea typeface="华文新魏" pitchFamily="2" charset="-122"/>
              </a:rPr>
              <a:t>每一个链路状态都带上一个 </a:t>
            </a:r>
            <a:r>
              <a:rPr lang="en-US" altLang="zh-CN" dirty="0">
                <a:latin typeface="华文新魏" pitchFamily="2" charset="-122"/>
                <a:ea typeface="华文新魏" pitchFamily="2" charset="-122"/>
              </a:rPr>
              <a:t>32 </a:t>
            </a:r>
            <a:r>
              <a:rPr lang="zh-CN" altLang="en-US" dirty="0">
                <a:latin typeface="华文新魏" pitchFamily="2" charset="-122"/>
                <a:ea typeface="华文新魏" pitchFamily="2" charset="-122"/>
              </a:rPr>
              <a:t>位的序号，序号越大状态就越新。</a:t>
            </a:r>
          </a:p>
        </p:txBody>
      </p:sp>
      <p:sp>
        <p:nvSpPr>
          <p:cNvPr id="232453" name="灯片编号占位符 5"/>
          <p:cNvSpPr>
            <a:spLocks noGrp="1"/>
          </p:cNvSpPr>
          <p:nvPr>
            <p:ph type="sldNum" sz="quarter" idx="11"/>
          </p:nvPr>
        </p:nvSpPr>
        <p:spPr>
          <a:xfrm>
            <a:off x="3491880" y="6400800"/>
            <a:ext cx="5334000" cy="457200"/>
          </a:xfrm>
          <a:noFill/>
        </p:spPr>
        <p:txBody>
          <a:bodyPr/>
          <a:lstStyle/>
          <a:p>
            <a:pPr algn="r"/>
            <a:fld id="{874B3AFA-65B7-43B9-A750-4F1AFDC83809}" type="slidenum">
              <a:rPr lang="en-US" altLang="zh-CN" smtClean="0">
                <a:ea typeface="宋体" charset="-122"/>
              </a:rPr>
              <a:pPr algn="r"/>
              <a:t>107</a:t>
            </a:fld>
            <a:endParaRPr lang="en-US" altLang="zh-CN" dirty="0">
              <a:ea typeface="宋体" charset="-122"/>
            </a:endParaRPr>
          </a:p>
        </p:txBody>
      </p:sp>
      <p:sp>
        <p:nvSpPr>
          <p:cNvPr id="6" name="标题 15"/>
          <p:cNvSpPr>
            <a:spLocks noGrp="1"/>
          </p:cNvSpPr>
          <p:nvPr>
            <p:ph type="title"/>
          </p:nvPr>
        </p:nvSpPr>
        <p:spPr>
          <a:xfrm>
            <a:off x="179512" y="188640"/>
            <a:ext cx="7847012" cy="1143000"/>
          </a:xfrm>
        </p:spPr>
        <p:txBody>
          <a:bodyPr/>
          <a:lstStyle/>
          <a:p>
            <a:pPr algn="l" eaLnBrk="1" hangingPunct="1">
              <a:defRPr/>
            </a:pPr>
            <a:r>
              <a:rPr lang="en-US" altLang="zh-CN" sz="3200" u="sng" dirty="0">
                <a:latin typeface="+mn-lt"/>
                <a:ea typeface="华文新魏" pitchFamily="2" charset="-122"/>
              </a:rPr>
              <a:t>5.4.4  </a:t>
            </a:r>
            <a:r>
              <a:rPr lang="zh-CN" altLang="en-US" sz="3200" u="sng" dirty="0">
                <a:latin typeface="+mn-lt"/>
                <a:ea typeface="华文新魏" pitchFamily="2" charset="-122"/>
              </a:rPr>
              <a:t>开放</a:t>
            </a:r>
            <a:r>
              <a:rPr lang="zh-CN" altLang="zh-CN" sz="3200" u="sng" dirty="0">
                <a:latin typeface="+mn-lt"/>
                <a:ea typeface="华文新魏" pitchFamily="2" charset="-122"/>
              </a:rPr>
              <a:t>最短路径优先协议</a:t>
            </a:r>
            <a:r>
              <a:rPr lang="en-US" altLang="zh-CN" sz="3200" u="sng" dirty="0">
                <a:latin typeface="+mn-lt"/>
                <a:ea typeface="华文新魏" pitchFamily="2" charset="-122"/>
              </a:rPr>
              <a:t>OSPF</a:t>
            </a:r>
            <a:endParaRPr lang="zh-CN" altLang="en-US" sz="3200" u="sng" dirty="0">
              <a:latin typeface="+mn-lt"/>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98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98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98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98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7"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3" name="Rectangle 3"/>
          <p:cNvSpPr>
            <a:spLocks noGrp="1" noChangeArrowheads="1"/>
          </p:cNvSpPr>
          <p:nvPr>
            <p:ph type="body" idx="1"/>
          </p:nvPr>
        </p:nvSpPr>
        <p:spPr>
          <a:xfrm>
            <a:off x="395536" y="1412776"/>
            <a:ext cx="7772400" cy="3024336"/>
          </a:xfrm>
        </p:spPr>
        <p:txBody>
          <a:bodyPr/>
          <a:lstStyle/>
          <a:p>
            <a:pPr marL="0" indent="0" eaLnBrk="1" hangingPunct="1">
              <a:buNone/>
            </a:pPr>
            <a:r>
              <a:rPr lang="zh-CN" altLang="en-US" dirty="0">
                <a:latin typeface="华文新魏" pitchFamily="2" charset="-122"/>
                <a:ea typeface="华文新魏" pitchFamily="2" charset="-122"/>
              </a:rPr>
              <a:t>为了使 </a:t>
            </a:r>
            <a:r>
              <a:rPr lang="en-US" altLang="zh-CN" dirty="0">
                <a:latin typeface="华文新魏" pitchFamily="2" charset="-122"/>
                <a:ea typeface="华文新魏" pitchFamily="2" charset="-122"/>
              </a:rPr>
              <a:t>OSPF </a:t>
            </a:r>
            <a:r>
              <a:rPr lang="zh-CN" altLang="en-US" dirty="0">
                <a:latin typeface="华文新魏" pitchFamily="2" charset="-122"/>
                <a:ea typeface="华文新魏" pitchFamily="2" charset="-122"/>
              </a:rPr>
              <a:t>能够用于规模很大的网络，</a:t>
            </a:r>
            <a:r>
              <a:rPr lang="en-US" altLang="zh-CN" dirty="0">
                <a:latin typeface="华文新魏" pitchFamily="2" charset="-122"/>
                <a:ea typeface="华文新魏" pitchFamily="2" charset="-122"/>
              </a:rPr>
              <a:t>OSPF </a:t>
            </a:r>
            <a:r>
              <a:rPr lang="zh-CN" altLang="en-US" dirty="0">
                <a:latin typeface="华文新魏" pitchFamily="2" charset="-122"/>
                <a:ea typeface="华文新魏" pitchFamily="2" charset="-122"/>
              </a:rPr>
              <a:t>将一个自治系统再划分为两级区域（</a:t>
            </a:r>
            <a:r>
              <a:rPr lang="en-US" altLang="zh-CN" dirty="0">
                <a:latin typeface="华文新魏" pitchFamily="2" charset="-122"/>
                <a:ea typeface="华文新魏" pitchFamily="2" charset="-122"/>
              </a:rPr>
              <a:t>area</a:t>
            </a:r>
            <a:r>
              <a:rPr lang="zh-CN" altLang="en-US" dirty="0">
                <a:latin typeface="华文新魏" pitchFamily="2" charset="-122"/>
                <a:ea typeface="华文新魏" pitchFamily="2" charset="-122"/>
              </a:rPr>
              <a:t>）：一个主干区域与多个区域。</a:t>
            </a:r>
          </a:p>
          <a:p>
            <a:pPr eaLnBrk="1" hangingPunct="1"/>
            <a:r>
              <a:rPr lang="zh-CN" altLang="en-US" dirty="0">
                <a:latin typeface="华文新魏" pitchFamily="2" charset="-122"/>
                <a:ea typeface="华文新魏" pitchFamily="2" charset="-122"/>
              </a:rPr>
              <a:t>每一个区域都有一个 </a:t>
            </a:r>
            <a:r>
              <a:rPr lang="en-US" altLang="zh-CN" dirty="0">
                <a:latin typeface="华文新魏" pitchFamily="2" charset="-122"/>
                <a:ea typeface="华文新魏" pitchFamily="2" charset="-122"/>
              </a:rPr>
              <a:t>32 </a:t>
            </a:r>
            <a:r>
              <a:rPr lang="zh-CN" altLang="en-US" dirty="0">
                <a:latin typeface="华文新魏" pitchFamily="2" charset="-122"/>
                <a:ea typeface="华文新魏" pitchFamily="2" charset="-122"/>
              </a:rPr>
              <a:t>位的区域标识符（用点分十进制表示）。如：</a:t>
            </a:r>
            <a:r>
              <a:rPr lang="en-US" altLang="zh-CN" dirty="0">
                <a:latin typeface="华文新魏" pitchFamily="2" charset="-122"/>
                <a:ea typeface="华文新魏" pitchFamily="2" charset="-122"/>
              </a:rPr>
              <a:t>area 0 </a:t>
            </a:r>
            <a:r>
              <a:rPr lang="zh-CN" altLang="en-US" dirty="0">
                <a:latin typeface="华文新魏" pitchFamily="2" charset="-122"/>
                <a:ea typeface="华文新魏" pitchFamily="2" charset="-122"/>
              </a:rPr>
              <a:t>或 </a:t>
            </a:r>
            <a:r>
              <a:rPr lang="en-US" altLang="zh-CN" dirty="0">
                <a:latin typeface="华文新魏" pitchFamily="2" charset="-122"/>
                <a:ea typeface="华文新魏" pitchFamily="2" charset="-122"/>
              </a:rPr>
              <a:t>area 0.0.0.0</a:t>
            </a:r>
            <a:endParaRPr lang="zh-CN" altLang="en-US" dirty="0">
              <a:latin typeface="华文新魏" pitchFamily="2" charset="-122"/>
              <a:ea typeface="华文新魏" pitchFamily="2" charset="-122"/>
            </a:endParaRPr>
          </a:p>
          <a:p>
            <a:pPr eaLnBrk="1" hangingPunct="1"/>
            <a:r>
              <a:rPr lang="zh-CN" altLang="en-US" dirty="0">
                <a:latin typeface="华文新魏" pitchFamily="2" charset="-122"/>
                <a:ea typeface="华文新魏" pitchFamily="2" charset="-122"/>
              </a:rPr>
              <a:t>区域也不能太大，在一个区域内的路由器最好不超过 </a:t>
            </a:r>
            <a:r>
              <a:rPr lang="en-US" altLang="zh-CN" dirty="0">
                <a:latin typeface="华文新魏" pitchFamily="2" charset="-122"/>
                <a:ea typeface="华文新魏" pitchFamily="2" charset="-122"/>
              </a:rPr>
              <a:t>200 </a:t>
            </a:r>
            <a:r>
              <a:rPr lang="zh-CN" altLang="en-US" dirty="0">
                <a:latin typeface="华文新魏" pitchFamily="2" charset="-122"/>
                <a:ea typeface="华文新魏" pitchFamily="2" charset="-122"/>
              </a:rPr>
              <a:t>个。  </a:t>
            </a:r>
          </a:p>
        </p:txBody>
      </p:sp>
      <p:sp>
        <p:nvSpPr>
          <p:cNvPr id="225284" name="日期占位符 4"/>
          <p:cNvSpPr>
            <a:spLocks noGrp="1"/>
          </p:cNvSpPr>
          <p:nvPr>
            <p:ph type="dt" sz="quarter" idx="10"/>
          </p:nvPr>
        </p:nvSpPr>
        <p:spPr>
          <a:xfrm>
            <a:off x="251520" y="6400800"/>
            <a:ext cx="1905000" cy="457200"/>
          </a:xfrm>
          <a:noFill/>
        </p:spPr>
        <p:txBody>
          <a:bodyPr/>
          <a:lstStyle/>
          <a:p>
            <a:fld id="{DC553EF7-F2B4-48DE-BA57-F6C6F5261BB3}" type="datetime1">
              <a:rPr lang="zh-CN" altLang="en-US" smtClean="0">
                <a:ea typeface="宋体" charset="-122"/>
              </a:rPr>
              <a:pPr/>
              <a:t>2018/1/16</a:t>
            </a:fld>
            <a:endParaRPr lang="en-US" altLang="zh-CN" dirty="0">
              <a:ea typeface="宋体" charset="-122"/>
            </a:endParaRPr>
          </a:p>
        </p:txBody>
      </p:sp>
      <p:sp>
        <p:nvSpPr>
          <p:cNvPr id="225285" name="灯片编号占位符 5"/>
          <p:cNvSpPr>
            <a:spLocks noGrp="1"/>
          </p:cNvSpPr>
          <p:nvPr>
            <p:ph type="sldNum" sz="quarter" idx="11"/>
          </p:nvPr>
        </p:nvSpPr>
        <p:spPr>
          <a:xfrm>
            <a:off x="3563888" y="6400800"/>
            <a:ext cx="5334000" cy="457200"/>
          </a:xfrm>
          <a:noFill/>
        </p:spPr>
        <p:txBody>
          <a:bodyPr/>
          <a:lstStyle/>
          <a:p>
            <a:pPr algn="r"/>
            <a:fld id="{6C24623E-95AA-4884-9D70-4051D156EBF7}" type="slidenum">
              <a:rPr lang="en-US" altLang="zh-CN" smtClean="0">
                <a:ea typeface="宋体" charset="-122"/>
              </a:rPr>
              <a:pPr algn="r"/>
              <a:t>108</a:t>
            </a:fld>
            <a:endParaRPr lang="en-US" altLang="zh-CN">
              <a:ea typeface="宋体" charset="-122"/>
            </a:endParaRPr>
          </a:p>
        </p:txBody>
      </p:sp>
      <p:sp>
        <p:nvSpPr>
          <p:cNvPr id="6" name="内容占位符 16"/>
          <p:cNvSpPr txBox="1">
            <a:spLocks/>
          </p:cNvSpPr>
          <p:nvPr/>
        </p:nvSpPr>
        <p:spPr bwMode="auto">
          <a:xfrm>
            <a:off x="251520" y="476673"/>
            <a:ext cx="8281987" cy="648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ts val="600"/>
              </a:spcAft>
              <a:buClrTx/>
              <a:buSzTx/>
              <a:buFontTx/>
              <a:buChar char="•"/>
              <a:tabLst/>
              <a:defRPr/>
            </a:pPr>
            <a:r>
              <a:rPr kumimoji="1" lang="en-US" altLang="zh-CN" sz="2800" b="1" i="0" u="sng" strike="noStrike" kern="0" cap="none" spc="0" normalizeH="0" baseline="0" noProof="0" dirty="0">
                <a:ln>
                  <a:noFill/>
                </a:ln>
                <a:solidFill>
                  <a:schemeClr val="accent6"/>
                </a:solidFill>
                <a:effectLst/>
                <a:uLnTx/>
                <a:uFillTx/>
                <a:latin typeface="+mn-lt"/>
                <a:ea typeface="华文新魏" pitchFamily="2" charset="-122"/>
                <a:cs typeface="+mn-cs"/>
              </a:rPr>
              <a:t>OSPF</a:t>
            </a:r>
            <a:r>
              <a:rPr kumimoji="1" lang="zh-CN" altLang="zh-CN" sz="2800" b="1" i="0" u="sng" strike="noStrike" kern="0" cap="none" spc="0" normalizeH="0" baseline="0" noProof="0" dirty="0">
                <a:ln>
                  <a:noFill/>
                </a:ln>
                <a:solidFill>
                  <a:schemeClr val="accent6"/>
                </a:solidFill>
                <a:effectLst/>
                <a:uLnTx/>
                <a:uFillTx/>
                <a:latin typeface="+mn-lt"/>
                <a:ea typeface="华文新魏" pitchFamily="2" charset="-122"/>
                <a:cs typeface="+mn-cs"/>
              </a:rPr>
              <a:t>主干区域与区域的概念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6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476672"/>
            <a:ext cx="8281987" cy="4467225"/>
          </a:xfrm>
        </p:spPr>
        <p:txBody>
          <a:bodyPr/>
          <a:lstStyle/>
          <a:p>
            <a:pPr>
              <a:defRPr/>
            </a:pPr>
            <a:r>
              <a:rPr lang="en-US" altLang="zh-CN" sz="2800" b="1" u="sng" dirty="0">
                <a:solidFill>
                  <a:schemeClr val="accent6"/>
                </a:solidFill>
                <a:ea typeface="华文新魏" pitchFamily="2" charset="-122"/>
              </a:rPr>
              <a:t>OSPF</a:t>
            </a:r>
            <a:r>
              <a:rPr lang="zh-CN" altLang="zh-CN" sz="2800" b="1" u="sng" dirty="0">
                <a:solidFill>
                  <a:schemeClr val="accent6"/>
                </a:solidFill>
                <a:ea typeface="华文新魏" pitchFamily="2" charset="-122"/>
              </a:rPr>
              <a:t>主干区域与区域</a:t>
            </a:r>
            <a:r>
              <a:rPr lang="zh-CN" altLang="en-US" sz="2800" b="1" u="sng" dirty="0">
                <a:solidFill>
                  <a:schemeClr val="accent6"/>
                </a:solidFill>
                <a:ea typeface="华文新魏" pitchFamily="2" charset="-122"/>
              </a:rPr>
              <a:t>图示</a:t>
            </a:r>
            <a:endParaRPr lang="zh-CN" altLang="zh-CN" sz="2800" b="1" u="sng" dirty="0">
              <a:solidFill>
                <a:schemeClr val="accent6"/>
              </a:solidFill>
              <a:ea typeface="华文新魏" pitchFamily="2" charset="-122"/>
            </a:endParaRPr>
          </a:p>
        </p:txBody>
      </p:sp>
      <p:sp>
        <p:nvSpPr>
          <p:cNvPr id="59396"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5A427E7-DCF5-4AEF-9D3A-878E7576A372}" type="slidenum">
              <a:rPr lang="zh-CN" altLang="en-US">
                <a:solidFill>
                  <a:srgbClr val="000000"/>
                </a:solidFill>
              </a:rPr>
              <a:pPr>
                <a:defRPr/>
              </a:pPr>
              <a:t>109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467544" y="1340768"/>
            <a:ext cx="8064896" cy="417646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620688"/>
            <a:ext cx="8280400" cy="5329237"/>
          </a:xfrm>
        </p:spPr>
        <p:txBody>
          <a:bodyPr/>
          <a:lstStyle/>
          <a:p>
            <a:pPr>
              <a:buFontTx/>
              <a:buNone/>
              <a:defRPr/>
            </a:pPr>
            <a:r>
              <a:rPr lang="zh-CN" altLang="zh-CN" sz="3200" b="1" u="sng" dirty="0">
                <a:solidFill>
                  <a:schemeClr val="accent6"/>
                </a:solidFill>
                <a:ea typeface="华文新魏" pitchFamily="2" charset="-122"/>
              </a:rPr>
              <a:t>版本字段</a:t>
            </a:r>
          </a:p>
          <a:p>
            <a:pPr>
              <a:defRPr/>
            </a:pPr>
            <a:r>
              <a:rPr lang="zh-CN" altLang="zh-CN" sz="2400" b="1" dirty="0">
                <a:ea typeface="华文新魏" pitchFamily="2" charset="-122"/>
              </a:rPr>
              <a:t>版本</a:t>
            </a:r>
            <a:r>
              <a:rPr lang="zh-CN" altLang="en-US" sz="2400" b="1" dirty="0">
                <a:ea typeface="华文新魏" pitchFamily="2" charset="-122"/>
              </a:rPr>
              <a:t>字段</a:t>
            </a:r>
            <a:r>
              <a:rPr lang="zh-CN" altLang="zh-CN" sz="2400" b="1" dirty="0">
                <a:ea typeface="华文新魏" pitchFamily="2" charset="-122"/>
              </a:rPr>
              <a:t>长度为</a:t>
            </a:r>
            <a:r>
              <a:rPr lang="en-US" altLang="zh-CN" sz="2400" b="1" dirty="0">
                <a:ea typeface="华文新魏" pitchFamily="2" charset="-122"/>
              </a:rPr>
              <a:t>4</a:t>
            </a:r>
            <a:r>
              <a:rPr lang="zh-CN" altLang="zh-CN" sz="2400" b="1" dirty="0">
                <a:ea typeface="华文新魏" pitchFamily="2" charset="-122"/>
              </a:rPr>
              <a:t>位。</a:t>
            </a:r>
            <a:endParaRPr lang="en-US" altLang="zh-CN" sz="2400" b="1" dirty="0">
              <a:ea typeface="华文新魏" pitchFamily="2" charset="-122"/>
            </a:endParaRPr>
          </a:p>
          <a:p>
            <a:pPr>
              <a:defRPr/>
            </a:pPr>
            <a:r>
              <a:rPr lang="zh-CN" altLang="zh-CN" sz="2400" b="1" dirty="0">
                <a:ea typeface="华文新魏" pitchFamily="2" charset="-122"/>
              </a:rPr>
              <a:t>版本字段值为</a:t>
            </a:r>
            <a:r>
              <a:rPr lang="en-US" altLang="zh-CN" sz="2400" b="1" dirty="0">
                <a:ea typeface="华文新魏" pitchFamily="2" charset="-122"/>
              </a:rPr>
              <a:t>4</a:t>
            </a:r>
            <a:r>
              <a:rPr lang="zh-CN" altLang="zh-CN" sz="2400" b="1" dirty="0">
                <a:ea typeface="华文新魏" pitchFamily="2" charset="-122"/>
              </a:rPr>
              <a:t>，表示</a:t>
            </a:r>
            <a:r>
              <a:rPr lang="en-US" altLang="zh-CN" sz="2400" b="1" dirty="0">
                <a:ea typeface="华文新魏" pitchFamily="2" charset="-122"/>
              </a:rPr>
              <a:t>IPv4</a:t>
            </a:r>
            <a:r>
              <a:rPr lang="zh-CN" altLang="zh-CN" sz="2400" b="1" dirty="0">
                <a:ea typeface="华文新魏" pitchFamily="2" charset="-122"/>
              </a:rPr>
              <a:t>；版本字段值为</a:t>
            </a:r>
            <a:r>
              <a:rPr lang="en-US" altLang="zh-CN" sz="2400" b="1" dirty="0">
                <a:ea typeface="华文新魏" pitchFamily="2" charset="-122"/>
              </a:rPr>
              <a:t>6</a:t>
            </a:r>
            <a:r>
              <a:rPr lang="zh-CN" altLang="zh-CN" sz="2400" b="1" dirty="0">
                <a:ea typeface="华文新魏" pitchFamily="2" charset="-122"/>
              </a:rPr>
              <a:t>，表示</a:t>
            </a:r>
            <a:r>
              <a:rPr lang="en-US" altLang="zh-CN" sz="2400" b="1" dirty="0">
                <a:ea typeface="华文新魏" pitchFamily="2" charset="-122"/>
              </a:rPr>
              <a:t>IPv6</a:t>
            </a:r>
            <a:r>
              <a:rPr lang="zh-CN" altLang="zh-CN" sz="2400" b="1" dirty="0">
                <a:ea typeface="华文新魏" pitchFamily="2" charset="-122"/>
              </a:rPr>
              <a:t>。</a:t>
            </a:r>
            <a:endParaRPr lang="en-US" altLang="zh-CN" sz="2400" b="1" dirty="0">
              <a:ea typeface="华文新魏" pitchFamily="2" charset="-122"/>
            </a:endParaRPr>
          </a:p>
          <a:p>
            <a:pPr>
              <a:buFontTx/>
              <a:buNone/>
              <a:defRPr/>
            </a:pPr>
            <a:r>
              <a:rPr lang="zh-CN" altLang="zh-CN" sz="3200" b="1" u="sng" dirty="0">
                <a:solidFill>
                  <a:schemeClr val="accent6"/>
                </a:solidFill>
                <a:ea typeface="华文新魏" pitchFamily="2" charset="-122"/>
              </a:rPr>
              <a:t>协议字段</a:t>
            </a:r>
            <a:endParaRPr lang="en-US" altLang="zh-CN" sz="3200" b="1" u="sng" dirty="0">
              <a:solidFill>
                <a:schemeClr val="accent6"/>
              </a:solidFill>
              <a:ea typeface="华文新魏" pitchFamily="2" charset="-122"/>
            </a:endParaRPr>
          </a:p>
          <a:p>
            <a:pPr>
              <a:defRPr/>
            </a:pPr>
            <a:r>
              <a:rPr lang="zh-CN" altLang="zh-CN" sz="2400" b="1" dirty="0">
                <a:ea typeface="华文新魏" pitchFamily="2" charset="-122"/>
              </a:rPr>
              <a:t>协议字段长度为</a:t>
            </a:r>
            <a:r>
              <a:rPr lang="en-US" altLang="zh-CN" sz="2400" b="1" dirty="0">
                <a:ea typeface="华文新魏" pitchFamily="2" charset="-122"/>
              </a:rPr>
              <a:t>8</a:t>
            </a:r>
            <a:r>
              <a:rPr lang="zh-CN" altLang="zh-CN" sz="2400" b="1" dirty="0">
                <a:ea typeface="华文新魏" pitchFamily="2" charset="-122"/>
              </a:rPr>
              <a:t>位。</a:t>
            </a:r>
            <a:endParaRPr lang="en-US" altLang="zh-CN" sz="2400" b="1" dirty="0">
              <a:ea typeface="华文新魏" pitchFamily="2" charset="-122"/>
            </a:endParaRPr>
          </a:p>
          <a:p>
            <a:pPr>
              <a:defRPr/>
            </a:pPr>
            <a:r>
              <a:rPr lang="zh-CN" altLang="en-US" sz="2400" b="1" dirty="0">
                <a:ea typeface="华文新魏" pitchFamily="2" charset="-122"/>
              </a:rPr>
              <a:t>表示</a:t>
            </a:r>
            <a:r>
              <a:rPr lang="zh-CN" altLang="zh-CN" sz="2400" b="1" dirty="0">
                <a:ea typeface="华文新魏" pitchFamily="2" charset="-122"/>
              </a:rPr>
              <a:t>使用</a:t>
            </a:r>
            <a:r>
              <a:rPr lang="en-US" altLang="zh-CN" sz="2400" b="1" dirty="0">
                <a:ea typeface="华文新魏" pitchFamily="2" charset="-122"/>
              </a:rPr>
              <a:t>IP</a:t>
            </a:r>
            <a:r>
              <a:rPr lang="zh-CN" altLang="zh-CN" sz="2400" b="1" dirty="0">
                <a:ea typeface="华文新魏" pitchFamily="2" charset="-122"/>
              </a:rPr>
              <a:t>协议的高层协议类型。</a:t>
            </a:r>
            <a:endParaRPr lang="en-US" altLang="zh-CN" sz="2400" b="1" dirty="0">
              <a:ea typeface="华文新魏" pitchFamily="2" charset="-122"/>
            </a:endParaRPr>
          </a:p>
          <a:p>
            <a:pPr>
              <a:buFontTx/>
              <a:buNone/>
              <a:defRPr/>
            </a:pPr>
            <a:endParaRPr lang="zh-CN" altLang="zh-CN" b="1" dirty="0">
              <a:solidFill>
                <a:schemeClr val="accent6"/>
              </a:solidFill>
              <a:ea typeface="华文新魏" pitchFamily="2" charset="-122"/>
            </a:endParaRPr>
          </a:p>
        </p:txBody>
      </p:sp>
      <p:sp>
        <p:nvSpPr>
          <p:cNvPr id="23556"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CD80C8DD-6255-4D51-814C-03A4A455DC82}" type="slidenum">
              <a:rPr lang="zh-CN" altLang="en-US">
                <a:solidFill>
                  <a:srgbClr val="000000"/>
                </a:solidFill>
              </a:rPr>
              <a:pPr>
                <a:defRPr/>
              </a:pPr>
              <a:t>11</a:t>
            </a:fld>
            <a:endParaRPr lang="en-US" altLang="zh-CN">
              <a:solidFill>
                <a:srgbClr val="000000"/>
              </a:solidFill>
            </a:endParaRPr>
          </a:p>
        </p:txBody>
      </p:sp>
      <p:graphicFrame>
        <p:nvGraphicFramePr>
          <p:cNvPr id="6" name="表格 5"/>
          <p:cNvGraphicFramePr>
            <a:graphicFrameLocks noGrp="1"/>
          </p:cNvGraphicFramePr>
          <p:nvPr/>
        </p:nvGraphicFramePr>
        <p:xfrm>
          <a:off x="827584" y="3933056"/>
          <a:ext cx="6480720" cy="2438400"/>
        </p:xfrm>
        <a:graphic>
          <a:graphicData uri="http://schemas.openxmlformats.org/drawingml/2006/table">
            <a:tbl>
              <a:tblPr/>
              <a:tblGrid>
                <a:gridCol w="3129468">
                  <a:extLst>
                    <a:ext uri="{9D8B030D-6E8A-4147-A177-3AD203B41FA5}">
                      <a16:colId xmlns:a16="http://schemas.microsoft.com/office/drawing/2014/main" val="20000"/>
                    </a:ext>
                  </a:extLst>
                </a:gridCol>
                <a:gridCol w="3351252">
                  <a:extLst>
                    <a:ext uri="{9D8B030D-6E8A-4147-A177-3AD203B41FA5}">
                      <a16:colId xmlns:a16="http://schemas.microsoft.com/office/drawing/2014/main" val="20001"/>
                    </a:ext>
                  </a:extLst>
                </a:gridCol>
              </a:tblGrid>
              <a:tr h="288032">
                <a:tc>
                  <a:txBody>
                    <a:bodyPr/>
                    <a:lstStyle/>
                    <a:p>
                      <a:pPr algn="ctr">
                        <a:lnSpc>
                          <a:spcPts val="1200"/>
                        </a:lnSpc>
                        <a:spcAft>
                          <a:spcPts val="0"/>
                        </a:spcAft>
                      </a:pPr>
                      <a:endParaRPr lang="en-US" altLang="zh-CN" sz="1600" kern="100" dirty="0">
                        <a:latin typeface="Times New Roman"/>
                        <a:cs typeface="Times New Roman"/>
                      </a:endParaRPr>
                    </a:p>
                    <a:p>
                      <a:pPr algn="ctr">
                        <a:lnSpc>
                          <a:spcPts val="1200"/>
                        </a:lnSpc>
                        <a:spcAft>
                          <a:spcPts val="0"/>
                        </a:spcAft>
                      </a:pPr>
                      <a:r>
                        <a:rPr lang="zh-CN" sz="1600" kern="100" dirty="0">
                          <a:latin typeface="Times New Roman"/>
                          <a:cs typeface="Times New Roman"/>
                        </a:rPr>
                        <a:t>协议字段值</a:t>
                      </a:r>
                      <a:endParaRPr lang="zh-CN" sz="1600" kern="100" dirty="0">
                        <a:latin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00"/>
                        </a:lnSpc>
                        <a:spcAft>
                          <a:spcPts val="0"/>
                        </a:spcAft>
                      </a:pPr>
                      <a:endParaRPr lang="en-US" altLang="zh-CN" sz="1600" kern="100" dirty="0">
                        <a:latin typeface="Times New Roman"/>
                        <a:cs typeface="Times New Roman"/>
                      </a:endParaRPr>
                    </a:p>
                    <a:p>
                      <a:pPr algn="ctr">
                        <a:lnSpc>
                          <a:spcPts val="1200"/>
                        </a:lnSpc>
                        <a:spcAft>
                          <a:spcPts val="0"/>
                        </a:spcAft>
                      </a:pPr>
                      <a:r>
                        <a:rPr lang="zh-CN" sz="1600" kern="100" dirty="0">
                          <a:latin typeface="Times New Roman"/>
                          <a:cs typeface="Times New Roman"/>
                        </a:rPr>
                        <a:t>高层协议类型</a:t>
                      </a:r>
                      <a:endParaRPr lang="zh-CN" sz="16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1</a:t>
                      </a:r>
                      <a:endParaRPr lang="zh-CN" sz="1600" kern="100" dirty="0">
                        <a:latin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ICMP</a:t>
                      </a:r>
                      <a:endParaRPr lang="zh-CN" sz="16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032">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2</a:t>
                      </a:r>
                      <a:endParaRPr lang="zh-CN" sz="1600" kern="100" dirty="0">
                        <a:latin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IGMP</a:t>
                      </a:r>
                      <a:endParaRPr lang="zh-CN" sz="16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8032">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6</a:t>
                      </a:r>
                      <a:endParaRPr lang="zh-CN" sz="1600" kern="100" dirty="0">
                        <a:latin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TCP</a:t>
                      </a:r>
                      <a:endParaRPr lang="zh-CN" sz="16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8032">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8</a:t>
                      </a:r>
                      <a:endParaRPr lang="zh-CN" sz="1600" kern="100" dirty="0">
                        <a:latin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EGP</a:t>
                      </a:r>
                      <a:endParaRPr lang="zh-CN" sz="16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8032">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17</a:t>
                      </a:r>
                      <a:endParaRPr lang="zh-CN" sz="1600" kern="100" dirty="0">
                        <a:latin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UDP</a:t>
                      </a:r>
                      <a:endParaRPr lang="zh-CN" sz="16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8032">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41</a:t>
                      </a:r>
                      <a:endParaRPr lang="zh-CN" sz="1600" kern="100" dirty="0">
                        <a:latin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IPv6</a:t>
                      </a:r>
                      <a:endParaRPr lang="zh-CN" sz="16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8032">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89</a:t>
                      </a:r>
                      <a:endParaRPr lang="zh-CN" sz="1600" kern="100" dirty="0">
                        <a:latin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00"/>
                        </a:lnSpc>
                        <a:spcAft>
                          <a:spcPts val="0"/>
                        </a:spcAft>
                      </a:pPr>
                      <a:endParaRPr lang="en-US" sz="1600" kern="100" dirty="0">
                        <a:latin typeface="Times New Roman"/>
                        <a:cs typeface="Times New Roman"/>
                      </a:endParaRPr>
                    </a:p>
                    <a:p>
                      <a:pPr algn="ctr">
                        <a:lnSpc>
                          <a:spcPts val="1200"/>
                        </a:lnSpc>
                        <a:spcAft>
                          <a:spcPts val="0"/>
                        </a:spcAft>
                      </a:pPr>
                      <a:r>
                        <a:rPr lang="en-US" sz="1600" kern="100" dirty="0">
                          <a:latin typeface="Times New Roman"/>
                          <a:cs typeface="Times New Roman"/>
                        </a:rPr>
                        <a:t>OSPF</a:t>
                      </a:r>
                      <a:endParaRPr lang="zh-CN" sz="1600" kern="100" dirty="0">
                        <a:latin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7" name="图片 6"/>
          <p:cNvPicPr/>
          <p:nvPr/>
        </p:nvPicPr>
        <p:blipFill>
          <a:blip r:embed="rId2" cstate="print"/>
          <a:srcRect l="9092" r="9990" b="54550"/>
          <a:stretch>
            <a:fillRect/>
          </a:stretch>
        </p:blipFill>
        <p:spPr bwMode="auto">
          <a:xfrm>
            <a:off x="3851920" y="0"/>
            <a:ext cx="5292080" cy="15121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251520" y="260648"/>
            <a:ext cx="8116887" cy="838423"/>
          </a:xfrm>
        </p:spPr>
        <p:txBody>
          <a:bodyPr/>
          <a:lstStyle/>
          <a:p>
            <a:pPr algn="l" eaLnBrk="1" hangingPunct="1"/>
            <a:r>
              <a:rPr lang="en-US" altLang="zh-CN" sz="3600" dirty="0">
                <a:latin typeface="+mn-lt"/>
              </a:rPr>
              <a:t>OSPF </a:t>
            </a:r>
            <a:r>
              <a:rPr lang="zh-CN" altLang="en-US" sz="3600" dirty="0">
                <a:latin typeface="+mn-lt"/>
              </a:rPr>
              <a:t>直接用 </a:t>
            </a:r>
            <a:r>
              <a:rPr lang="en-US" altLang="zh-CN" sz="3600" dirty="0">
                <a:latin typeface="+mn-lt"/>
              </a:rPr>
              <a:t>IP </a:t>
            </a:r>
            <a:r>
              <a:rPr lang="zh-CN" altLang="en-US" sz="3600" dirty="0">
                <a:latin typeface="+mn-lt"/>
              </a:rPr>
              <a:t>数据报传送 </a:t>
            </a:r>
          </a:p>
        </p:txBody>
      </p:sp>
      <p:sp>
        <p:nvSpPr>
          <p:cNvPr id="588803" name="Rectangle 3"/>
          <p:cNvSpPr>
            <a:spLocks noGrp="1" noChangeArrowheads="1"/>
          </p:cNvSpPr>
          <p:nvPr>
            <p:ph type="body" idx="1"/>
          </p:nvPr>
        </p:nvSpPr>
        <p:spPr>
          <a:xfrm>
            <a:off x="611560" y="1484784"/>
            <a:ext cx="7848600" cy="4475162"/>
          </a:xfrm>
          <a:noFill/>
        </p:spPr>
        <p:txBody>
          <a:bodyPr/>
          <a:lstStyle/>
          <a:p>
            <a:pPr eaLnBrk="1" hangingPunct="1">
              <a:lnSpc>
                <a:spcPct val="90000"/>
              </a:lnSpc>
            </a:pPr>
            <a:r>
              <a:rPr lang="en-US" altLang="zh-CN" dirty="0">
                <a:latin typeface="华文新魏" pitchFamily="2" charset="-122"/>
                <a:ea typeface="华文新魏" pitchFamily="2" charset="-122"/>
              </a:rPr>
              <a:t>OSPF </a:t>
            </a:r>
            <a:r>
              <a:rPr lang="zh-CN" altLang="en-US" dirty="0">
                <a:latin typeface="华文新魏" pitchFamily="2" charset="-122"/>
                <a:ea typeface="华文新魏" pitchFamily="2" charset="-122"/>
              </a:rPr>
              <a:t>不用 </a:t>
            </a:r>
            <a:r>
              <a:rPr lang="en-US" altLang="zh-CN" dirty="0">
                <a:latin typeface="华文新魏" pitchFamily="2" charset="-122"/>
                <a:ea typeface="华文新魏" pitchFamily="2" charset="-122"/>
              </a:rPr>
              <a:t>UDP </a:t>
            </a:r>
            <a:r>
              <a:rPr lang="zh-CN" altLang="en-US" dirty="0">
                <a:latin typeface="华文新魏" pitchFamily="2" charset="-122"/>
                <a:ea typeface="华文新魏" pitchFamily="2" charset="-122"/>
              </a:rPr>
              <a:t>而是直接用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数据报传送。</a:t>
            </a:r>
          </a:p>
          <a:p>
            <a:pPr eaLnBrk="1" hangingPunct="1">
              <a:lnSpc>
                <a:spcPct val="90000"/>
              </a:lnSpc>
            </a:pPr>
            <a:r>
              <a:rPr lang="en-US" altLang="zh-CN" dirty="0">
                <a:latin typeface="华文新魏" pitchFamily="2" charset="-122"/>
                <a:ea typeface="华文新魏" pitchFamily="2" charset="-122"/>
              </a:rPr>
              <a:t>OSPF </a:t>
            </a:r>
            <a:r>
              <a:rPr lang="zh-CN" altLang="en-US" dirty="0">
                <a:latin typeface="华文新魏" pitchFamily="2" charset="-122"/>
                <a:ea typeface="华文新魏" pitchFamily="2" charset="-122"/>
              </a:rPr>
              <a:t>构成的数据报很短。这样做可减少路由信息的通信量。</a:t>
            </a:r>
          </a:p>
          <a:p>
            <a:pPr eaLnBrk="1" hangingPunct="1">
              <a:lnSpc>
                <a:spcPct val="90000"/>
              </a:lnSpc>
            </a:pPr>
            <a:r>
              <a:rPr lang="zh-CN" altLang="en-US" dirty="0">
                <a:latin typeface="华文新魏" pitchFamily="2" charset="-122"/>
                <a:ea typeface="华文新魏" pitchFamily="2" charset="-122"/>
              </a:rPr>
              <a:t>数据报很短的另一好处是可以不必将长的数据报分片传送。分片传送的数据报只要丢失一个，就无法组装成原来的数据报，而整个数据报就必须重传。 </a:t>
            </a:r>
          </a:p>
        </p:txBody>
      </p:sp>
      <p:sp>
        <p:nvSpPr>
          <p:cNvPr id="230405" name="灯片编号占位符 5"/>
          <p:cNvSpPr>
            <a:spLocks noGrp="1"/>
          </p:cNvSpPr>
          <p:nvPr>
            <p:ph type="sldNum" sz="quarter" idx="11"/>
          </p:nvPr>
        </p:nvSpPr>
        <p:spPr>
          <a:xfrm>
            <a:off x="3635896" y="6400800"/>
            <a:ext cx="5334000" cy="457200"/>
          </a:xfrm>
          <a:noFill/>
        </p:spPr>
        <p:txBody>
          <a:bodyPr/>
          <a:lstStyle/>
          <a:p>
            <a:pPr algn="r"/>
            <a:fld id="{00388238-2E30-48F1-B5D8-FAFB4127DA9B}" type="slidenum">
              <a:rPr lang="en-US" altLang="zh-CN" smtClean="0">
                <a:ea typeface="宋体" charset="-122"/>
              </a:rPr>
              <a:pPr algn="r"/>
              <a:t>110</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88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88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9" name="Rectangle 4"/>
          <p:cNvSpPr>
            <a:spLocks noGrp="1" noChangeArrowheads="1"/>
          </p:cNvSpPr>
          <p:nvPr>
            <p:ph type="title"/>
          </p:nvPr>
        </p:nvSpPr>
        <p:spPr>
          <a:xfrm>
            <a:off x="684213" y="115888"/>
            <a:ext cx="7793037" cy="695325"/>
          </a:xfrm>
        </p:spPr>
        <p:txBody>
          <a:bodyPr/>
          <a:lstStyle/>
          <a:p>
            <a:pPr algn="ctr" eaLnBrk="1" hangingPunct="1"/>
            <a:r>
              <a:rPr lang="en-US" altLang="zh-CN" sz="3600" dirty="0"/>
              <a:t>OSPF </a:t>
            </a:r>
            <a:r>
              <a:rPr lang="zh-CN" altLang="en-US" sz="3600" dirty="0"/>
              <a:t>分组格式 </a:t>
            </a:r>
          </a:p>
        </p:txBody>
      </p:sp>
      <p:sp>
        <p:nvSpPr>
          <p:cNvPr id="231473" name="灯片编号占位符 48"/>
          <p:cNvSpPr>
            <a:spLocks noGrp="1"/>
          </p:cNvSpPr>
          <p:nvPr>
            <p:ph type="sldNum" sz="quarter" idx="11"/>
          </p:nvPr>
        </p:nvSpPr>
        <p:spPr>
          <a:xfrm>
            <a:off x="3635896" y="6400800"/>
            <a:ext cx="5334000" cy="457200"/>
          </a:xfrm>
          <a:noFill/>
        </p:spPr>
        <p:txBody>
          <a:bodyPr/>
          <a:lstStyle/>
          <a:p>
            <a:pPr algn="r"/>
            <a:fld id="{2BCBB4CB-46F7-4062-AB63-1BC19527EB66}" type="slidenum">
              <a:rPr lang="en-US" altLang="zh-CN" smtClean="0">
                <a:ea typeface="宋体" charset="-122"/>
              </a:rPr>
              <a:pPr algn="r"/>
              <a:t>111</a:t>
            </a:fld>
            <a:endParaRPr lang="en-US" altLang="zh-CN" dirty="0">
              <a:ea typeface="宋体" charset="-122"/>
            </a:endParaRPr>
          </a:p>
        </p:txBody>
      </p:sp>
      <p:grpSp>
        <p:nvGrpSpPr>
          <p:cNvPr id="55" name="组合 54"/>
          <p:cNvGrpSpPr/>
          <p:nvPr/>
        </p:nvGrpSpPr>
        <p:grpSpPr>
          <a:xfrm>
            <a:off x="104775" y="188913"/>
            <a:ext cx="9039225" cy="6335712"/>
            <a:chOff x="104775" y="188913"/>
            <a:chExt cx="9039225" cy="6335712"/>
          </a:xfrm>
        </p:grpSpPr>
        <p:sp>
          <p:nvSpPr>
            <p:cNvPr id="231426" name="AutoShape 47"/>
            <p:cNvSpPr>
              <a:spLocks noChangeArrowheads="1"/>
            </p:cNvSpPr>
            <p:nvPr/>
          </p:nvSpPr>
          <p:spPr bwMode="auto">
            <a:xfrm>
              <a:off x="1476375" y="5661025"/>
              <a:ext cx="700088" cy="227013"/>
            </a:xfrm>
            <a:prstGeom prst="leftArrow">
              <a:avLst>
                <a:gd name="adj1" fmla="val 50000"/>
                <a:gd name="adj2" fmla="val 77098"/>
              </a:avLst>
            </a:prstGeom>
            <a:solidFill>
              <a:schemeClr val="hlink"/>
            </a:solidFill>
            <a:ln w="9525">
              <a:solidFill>
                <a:schemeClr val="tx1"/>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31427" name="Line 2"/>
            <p:cNvSpPr>
              <a:spLocks noChangeShapeType="1"/>
            </p:cNvSpPr>
            <p:nvPr/>
          </p:nvSpPr>
          <p:spPr bwMode="auto">
            <a:xfrm>
              <a:off x="2101850" y="6381750"/>
              <a:ext cx="5735638" cy="0"/>
            </a:xfrm>
            <a:prstGeom prst="line">
              <a:avLst/>
            </a:prstGeom>
            <a:noFill/>
            <a:ln w="9525">
              <a:solidFill>
                <a:schemeClr val="tx1"/>
              </a:solidFill>
              <a:round/>
              <a:headEnd type="triangle" w="sm" len="lg"/>
              <a:tailEnd type="triangle" w="sm" len="lg"/>
            </a:ln>
          </p:spPr>
          <p:txBody>
            <a:bodyPr wrap="none" anchor="ctr"/>
            <a:lstStyle/>
            <a:p>
              <a:endParaRPr lang="zh-CN" altLang="en-US" b="1">
                <a:latin typeface="华文新魏" pitchFamily="2" charset="-122"/>
                <a:ea typeface="华文新魏" pitchFamily="2" charset="-122"/>
              </a:endParaRPr>
            </a:p>
          </p:txBody>
        </p:sp>
        <p:sp>
          <p:nvSpPr>
            <p:cNvPr id="231428" name="Text Box 3"/>
            <p:cNvSpPr txBox="1">
              <a:spLocks noChangeArrowheads="1"/>
            </p:cNvSpPr>
            <p:nvPr/>
          </p:nvSpPr>
          <p:spPr bwMode="auto">
            <a:xfrm>
              <a:off x="4337050" y="6127750"/>
              <a:ext cx="1255713" cy="396875"/>
            </a:xfrm>
            <a:prstGeom prst="rect">
              <a:avLst/>
            </a:prstGeom>
            <a:solidFill>
              <a:schemeClr val="bg1"/>
            </a:solid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IP </a:t>
              </a:r>
              <a:r>
                <a:rPr kumimoji="1" lang="zh-CN" altLang="en-US" sz="2000" b="1">
                  <a:latin typeface="华文新魏" pitchFamily="2" charset="-122"/>
                  <a:ea typeface="华文新魏" pitchFamily="2" charset="-122"/>
                </a:rPr>
                <a:t>数据报</a:t>
              </a:r>
            </a:p>
          </p:txBody>
        </p:sp>
        <p:sp>
          <p:nvSpPr>
            <p:cNvPr id="231430" name="Freeform 5"/>
            <p:cNvSpPr>
              <a:spLocks/>
            </p:cNvSpPr>
            <p:nvPr/>
          </p:nvSpPr>
          <p:spPr bwMode="auto">
            <a:xfrm>
              <a:off x="669925" y="3413125"/>
              <a:ext cx="8094663" cy="885825"/>
            </a:xfrm>
            <a:custGeom>
              <a:avLst/>
              <a:gdLst>
                <a:gd name="T0" fmla="*/ 2147483647 w 4608"/>
                <a:gd name="T1" fmla="*/ 0 h 576"/>
                <a:gd name="T2" fmla="*/ 2147483647 w 4608"/>
                <a:gd name="T3" fmla="*/ 0 h 576"/>
                <a:gd name="T4" fmla="*/ 2147483647 w 4608"/>
                <a:gd name="T5" fmla="*/ 2147483647 h 576"/>
                <a:gd name="T6" fmla="*/ 2147483647 w 4608"/>
                <a:gd name="T7" fmla="*/ 2147483647 h 576"/>
                <a:gd name="T8" fmla="*/ 0 w 4608"/>
                <a:gd name="T9" fmla="*/ 0 h 576"/>
                <a:gd name="T10" fmla="*/ 0 60000 65536"/>
                <a:gd name="T11" fmla="*/ 0 60000 65536"/>
                <a:gd name="T12" fmla="*/ 0 60000 65536"/>
                <a:gd name="T13" fmla="*/ 0 60000 65536"/>
                <a:gd name="T14" fmla="*/ 0 60000 65536"/>
                <a:gd name="T15" fmla="*/ 0 w 4608"/>
                <a:gd name="T16" fmla="*/ 0 h 576"/>
                <a:gd name="T17" fmla="*/ 4608 w 4608"/>
                <a:gd name="T18" fmla="*/ 576 h 576"/>
              </a:gdLst>
              <a:ahLst/>
              <a:cxnLst>
                <a:cxn ang="T10">
                  <a:pos x="T0" y="T1"/>
                </a:cxn>
                <a:cxn ang="T11">
                  <a:pos x="T2" y="T3"/>
                </a:cxn>
                <a:cxn ang="T12">
                  <a:pos x="T4" y="T5"/>
                </a:cxn>
                <a:cxn ang="T13">
                  <a:pos x="T6" y="T7"/>
                </a:cxn>
                <a:cxn ang="T14">
                  <a:pos x="T8" y="T9"/>
                </a:cxn>
              </a:cxnLst>
              <a:rect l="T15" t="T16" r="T17" b="T18"/>
              <a:pathLst>
                <a:path w="4608" h="576">
                  <a:moveTo>
                    <a:pt x="48" y="0"/>
                  </a:moveTo>
                  <a:lnTo>
                    <a:pt x="4608" y="0"/>
                  </a:lnTo>
                  <a:lnTo>
                    <a:pt x="2208" y="576"/>
                  </a:lnTo>
                  <a:lnTo>
                    <a:pt x="1152" y="576"/>
                  </a:lnTo>
                  <a:lnTo>
                    <a:pt x="0" y="0"/>
                  </a:lnTo>
                </a:path>
              </a:pathLst>
            </a:custGeom>
            <a:gradFill rotWithShape="1">
              <a:gsLst>
                <a:gs pos="0">
                  <a:srgbClr val="7C8F9B"/>
                </a:gs>
                <a:gs pos="100000">
                  <a:srgbClr val="CCECFF"/>
                </a:gs>
              </a:gsLst>
              <a:lin ang="5400000" scaled="1"/>
            </a:gradFill>
            <a:ln w="9525">
              <a:noFill/>
              <a:round/>
              <a:headEnd/>
              <a:tailEnd/>
            </a:ln>
          </p:spPr>
          <p:txBody>
            <a:bodyPr/>
            <a:lstStyle/>
            <a:p>
              <a:endParaRPr lang="zh-CN" altLang="en-US" b="1">
                <a:latin typeface="华文新魏" pitchFamily="2" charset="-122"/>
                <a:ea typeface="华文新魏" pitchFamily="2" charset="-122"/>
              </a:endParaRPr>
            </a:p>
          </p:txBody>
        </p:sp>
        <p:sp>
          <p:nvSpPr>
            <p:cNvPr id="231431" name="Freeform 6"/>
            <p:cNvSpPr>
              <a:spLocks/>
            </p:cNvSpPr>
            <p:nvPr/>
          </p:nvSpPr>
          <p:spPr bwMode="auto">
            <a:xfrm>
              <a:off x="2736850" y="4918075"/>
              <a:ext cx="5691188" cy="569913"/>
            </a:xfrm>
            <a:custGeom>
              <a:avLst/>
              <a:gdLst>
                <a:gd name="T0" fmla="*/ 0 w 3240"/>
                <a:gd name="T1" fmla="*/ 0 h 369"/>
                <a:gd name="T2" fmla="*/ 2147483647 w 3240"/>
                <a:gd name="T3" fmla="*/ 2147483647 h 369"/>
                <a:gd name="T4" fmla="*/ 2147483647 w 3240"/>
                <a:gd name="T5" fmla="*/ 2147483647 h 369"/>
                <a:gd name="T6" fmla="*/ 2147483647 w 3240"/>
                <a:gd name="T7" fmla="*/ 2147483647 h 369"/>
                <a:gd name="T8" fmla="*/ 0 w 3240"/>
                <a:gd name="T9" fmla="*/ 2147483647 h 369"/>
                <a:gd name="T10" fmla="*/ 0 60000 65536"/>
                <a:gd name="T11" fmla="*/ 0 60000 65536"/>
                <a:gd name="T12" fmla="*/ 0 60000 65536"/>
                <a:gd name="T13" fmla="*/ 0 60000 65536"/>
                <a:gd name="T14" fmla="*/ 0 60000 65536"/>
                <a:gd name="T15" fmla="*/ 0 w 3240"/>
                <a:gd name="T16" fmla="*/ 0 h 369"/>
                <a:gd name="T17" fmla="*/ 3240 w 3240"/>
                <a:gd name="T18" fmla="*/ 369 h 369"/>
              </a:gdLst>
              <a:ahLst/>
              <a:cxnLst>
                <a:cxn ang="T10">
                  <a:pos x="T0" y="T1"/>
                </a:cxn>
                <a:cxn ang="T11">
                  <a:pos x="T2" y="T3"/>
                </a:cxn>
                <a:cxn ang="T12">
                  <a:pos x="T4" y="T5"/>
                </a:cxn>
                <a:cxn ang="T13">
                  <a:pos x="T6" y="T7"/>
                </a:cxn>
                <a:cxn ang="T14">
                  <a:pos x="T8" y="T9"/>
                </a:cxn>
              </a:cxnLst>
              <a:rect l="T15" t="T16" r="T17" b="T18"/>
              <a:pathLst>
                <a:path w="3240" h="369">
                  <a:moveTo>
                    <a:pt x="0" y="0"/>
                  </a:moveTo>
                  <a:lnTo>
                    <a:pt x="564" y="369"/>
                  </a:lnTo>
                  <a:lnTo>
                    <a:pt x="2922" y="363"/>
                  </a:lnTo>
                  <a:lnTo>
                    <a:pt x="3240" y="9"/>
                  </a:lnTo>
                  <a:lnTo>
                    <a:pt x="0" y="3"/>
                  </a:lnTo>
                </a:path>
              </a:pathLst>
            </a:custGeom>
            <a:gradFill rotWithShape="1">
              <a:gsLst>
                <a:gs pos="0">
                  <a:srgbClr val="B994B9"/>
                </a:gs>
                <a:gs pos="100000">
                  <a:srgbClr val="FFCCFF"/>
                </a:gs>
              </a:gsLst>
              <a:lin ang="5400000" scaled="1"/>
            </a:gradFill>
            <a:ln w="9525">
              <a:noFill/>
              <a:round/>
              <a:headEnd/>
              <a:tailEnd/>
            </a:ln>
          </p:spPr>
          <p:txBody>
            <a:bodyPr/>
            <a:lstStyle/>
            <a:p>
              <a:endParaRPr lang="zh-CN" altLang="en-US" b="1">
                <a:latin typeface="华文新魏" pitchFamily="2" charset="-122"/>
                <a:ea typeface="华文新魏" pitchFamily="2" charset="-122"/>
              </a:endParaRPr>
            </a:p>
          </p:txBody>
        </p:sp>
        <p:sp>
          <p:nvSpPr>
            <p:cNvPr id="590855" name="Rectangle 7"/>
            <p:cNvSpPr>
              <a:spLocks noChangeArrowheads="1"/>
            </p:cNvSpPr>
            <p:nvPr/>
          </p:nvSpPr>
          <p:spPr bwMode="auto">
            <a:xfrm>
              <a:off x="2101850" y="5497513"/>
              <a:ext cx="5735638" cy="590550"/>
            </a:xfrm>
            <a:prstGeom prst="rect">
              <a:avLst/>
            </a:prstGeom>
            <a:solidFill>
              <a:schemeClr val="bg1"/>
            </a:solidFill>
            <a:ln w="19050">
              <a:solidFill>
                <a:srgbClr val="333399"/>
              </a:solidFill>
              <a:miter lim="800000"/>
              <a:headEnd/>
              <a:tailEnd/>
            </a:ln>
            <a:effectLst>
              <a:outerShdw dist="35921" dir="2700000" algn="ctr" rotWithShape="0">
                <a:schemeClr val="bg2"/>
              </a:outerShdw>
            </a:effectLst>
          </p:spPr>
          <p:txBody>
            <a:bodyPr wrap="none" anchor="ctr"/>
            <a:lstStyle/>
            <a:p>
              <a:pPr>
                <a:defRPr/>
              </a:pPr>
              <a:endParaRPr lang="zh-CN" altLang="en-US" b="1">
                <a:latin typeface="华文新魏" pitchFamily="2" charset="-122"/>
                <a:ea typeface="华文新魏" pitchFamily="2" charset="-122"/>
              </a:endParaRPr>
            </a:p>
          </p:txBody>
        </p:sp>
        <p:sp>
          <p:nvSpPr>
            <p:cNvPr id="231433" name="Rectangle 8"/>
            <p:cNvSpPr>
              <a:spLocks noChangeArrowheads="1"/>
            </p:cNvSpPr>
            <p:nvPr/>
          </p:nvSpPr>
          <p:spPr bwMode="auto">
            <a:xfrm>
              <a:off x="3713163" y="5514975"/>
              <a:ext cx="4116387" cy="579438"/>
            </a:xfrm>
            <a:prstGeom prst="rect">
              <a:avLst/>
            </a:prstGeom>
            <a:solidFill>
              <a:srgbClr val="FFCCFF"/>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31434" name="Line 9"/>
            <p:cNvSpPr>
              <a:spLocks noChangeShapeType="1"/>
            </p:cNvSpPr>
            <p:nvPr/>
          </p:nvSpPr>
          <p:spPr bwMode="auto">
            <a:xfrm>
              <a:off x="3705225" y="5497513"/>
              <a:ext cx="0" cy="59055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35" name="Text Box 10"/>
            <p:cNvSpPr txBox="1">
              <a:spLocks noChangeArrowheads="1"/>
            </p:cNvSpPr>
            <p:nvPr/>
          </p:nvSpPr>
          <p:spPr bwMode="auto">
            <a:xfrm>
              <a:off x="2058988" y="5549900"/>
              <a:ext cx="1717137"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IP</a:t>
              </a:r>
              <a:r>
                <a:rPr kumimoji="1" lang="zh-CN" altLang="zh-CN" sz="2000" b="1">
                  <a:latin typeface="华文新魏" pitchFamily="2" charset="-122"/>
                  <a:ea typeface="华文新魏" pitchFamily="2" charset="-122"/>
                </a:rPr>
                <a:t>数据报首部</a:t>
              </a:r>
              <a:endParaRPr kumimoji="1" lang="zh-CN" altLang="en-US" sz="2000" b="1">
                <a:latin typeface="华文新魏" pitchFamily="2" charset="-122"/>
                <a:ea typeface="华文新魏" pitchFamily="2" charset="-122"/>
              </a:endParaRPr>
            </a:p>
          </p:txBody>
        </p:sp>
        <p:sp>
          <p:nvSpPr>
            <p:cNvPr id="231436" name="Text Box 11"/>
            <p:cNvSpPr txBox="1">
              <a:spLocks noChangeArrowheads="1"/>
            </p:cNvSpPr>
            <p:nvPr/>
          </p:nvSpPr>
          <p:spPr bwMode="auto">
            <a:xfrm>
              <a:off x="4873625" y="5548313"/>
              <a:ext cx="1361270"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OSPF </a:t>
              </a:r>
              <a:r>
                <a:rPr kumimoji="1" lang="zh-CN" altLang="en-US" sz="2000" b="1">
                  <a:latin typeface="华文新魏" pitchFamily="2" charset="-122"/>
                  <a:ea typeface="华文新魏" pitchFamily="2" charset="-122"/>
                </a:rPr>
                <a:t>分组</a:t>
              </a:r>
            </a:p>
          </p:txBody>
        </p:sp>
        <p:sp>
          <p:nvSpPr>
            <p:cNvPr id="590860" name="Rectangle 12"/>
            <p:cNvSpPr>
              <a:spLocks noChangeArrowheads="1"/>
            </p:cNvSpPr>
            <p:nvPr/>
          </p:nvSpPr>
          <p:spPr bwMode="auto">
            <a:xfrm>
              <a:off x="2693988" y="4314825"/>
              <a:ext cx="5734050" cy="59055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b="1">
                <a:latin typeface="华文新魏" pitchFamily="2" charset="-122"/>
                <a:ea typeface="华文新魏" pitchFamily="2" charset="-122"/>
              </a:endParaRPr>
            </a:p>
          </p:txBody>
        </p:sp>
        <p:sp>
          <p:nvSpPr>
            <p:cNvPr id="231438" name="Line 13"/>
            <p:cNvSpPr>
              <a:spLocks noChangeShapeType="1"/>
            </p:cNvSpPr>
            <p:nvPr/>
          </p:nvSpPr>
          <p:spPr bwMode="auto">
            <a:xfrm>
              <a:off x="7837488" y="6088063"/>
              <a:ext cx="0" cy="369887"/>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39" name="Rectangle 14"/>
            <p:cNvSpPr>
              <a:spLocks noChangeArrowheads="1"/>
            </p:cNvSpPr>
            <p:nvPr/>
          </p:nvSpPr>
          <p:spPr bwMode="auto">
            <a:xfrm>
              <a:off x="4559300" y="4343400"/>
              <a:ext cx="3860800" cy="558800"/>
            </a:xfrm>
            <a:prstGeom prst="rect">
              <a:avLst/>
            </a:prstGeom>
            <a:solidFill>
              <a:srgbClr val="FFFF99"/>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31440" name="Line 15"/>
            <p:cNvSpPr>
              <a:spLocks noChangeShapeType="1"/>
            </p:cNvSpPr>
            <p:nvPr/>
          </p:nvSpPr>
          <p:spPr bwMode="auto">
            <a:xfrm>
              <a:off x="4549775" y="4314825"/>
              <a:ext cx="0" cy="590550"/>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41" name="Text Box 16"/>
            <p:cNvSpPr txBox="1">
              <a:spLocks noChangeArrowheads="1"/>
            </p:cNvSpPr>
            <p:nvPr/>
          </p:nvSpPr>
          <p:spPr bwMode="auto">
            <a:xfrm>
              <a:off x="2627313" y="4400550"/>
              <a:ext cx="1874231"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OSPF </a:t>
              </a:r>
              <a:r>
                <a:rPr kumimoji="1" lang="zh-CN" altLang="en-US" sz="2000" b="1">
                  <a:latin typeface="华文新魏" pitchFamily="2" charset="-122"/>
                  <a:ea typeface="华文新魏" pitchFamily="2" charset="-122"/>
                </a:rPr>
                <a:t>分组首部</a:t>
              </a:r>
            </a:p>
          </p:txBody>
        </p:sp>
        <p:sp>
          <p:nvSpPr>
            <p:cNvPr id="231442" name="Text Box 17"/>
            <p:cNvSpPr txBox="1">
              <a:spLocks noChangeArrowheads="1"/>
            </p:cNvSpPr>
            <p:nvPr/>
          </p:nvSpPr>
          <p:spPr bwMode="auto">
            <a:xfrm>
              <a:off x="4716463" y="4400550"/>
              <a:ext cx="3461204"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类型 </a:t>
              </a:r>
              <a:r>
                <a:rPr kumimoji="1" lang="en-US" altLang="zh-CN" sz="2000" b="1">
                  <a:latin typeface="华文新魏" pitchFamily="2" charset="-122"/>
                  <a:ea typeface="华文新魏" pitchFamily="2" charset="-122"/>
                </a:rPr>
                <a:t>1 </a:t>
              </a:r>
              <a:r>
                <a:rPr kumimoji="1" lang="zh-CN" altLang="en-US" sz="2000" b="1">
                  <a:latin typeface="华文新魏" pitchFamily="2" charset="-122"/>
                  <a:ea typeface="华文新魏" pitchFamily="2" charset="-122"/>
                </a:rPr>
                <a:t>至类型 </a:t>
              </a:r>
              <a:r>
                <a:rPr kumimoji="1" lang="en-US" altLang="zh-CN" sz="2000" b="1">
                  <a:latin typeface="华文新魏" pitchFamily="2" charset="-122"/>
                  <a:ea typeface="华文新魏" pitchFamily="2" charset="-122"/>
                </a:rPr>
                <a:t>5 </a:t>
              </a:r>
              <a:r>
                <a:rPr kumimoji="1" lang="zh-CN" altLang="en-US" sz="2000" b="1">
                  <a:latin typeface="华文新魏" pitchFamily="2" charset="-122"/>
                  <a:ea typeface="华文新魏" pitchFamily="2" charset="-122"/>
                </a:rPr>
                <a:t>的 </a:t>
              </a:r>
              <a:r>
                <a:rPr kumimoji="1" lang="en-US" altLang="zh-CN" sz="2000" b="1">
                  <a:latin typeface="华文新魏" pitchFamily="2" charset="-122"/>
                  <a:ea typeface="华文新魏" pitchFamily="2" charset="-122"/>
                </a:rPr>
                <a:t>OSPF </a:t>
              </a:r>
              <a:r>
                <a:rPr kumimoji="1" lang="zh-CN" altLang="en-US" sz="2000" b="1">
                  <a:latin typeface="华文新魏" pitchFamily="2" charset="-122"/>
                  <a:ea typeface="华文新魏" pitchFamily="2" charset="-122"/>
                </a:rPr>
                <a:t>分组</a:t>
              </a:r>
            </a:p>
          </p:txBody>
        </p:sp>
        <p:sp>
          <p:nvSpPr>
            <p:cNvPr id="231443" name="Line 18"/>
            <p:cNvSpPr>
              <a:spLocks noChangeShapeType="1"/>
            </p:cNvSpPr>
            <p:nvPr/>
          </p:nvSpPr>
          <p:spPr bwMode="auto">
            <a:xfrm>
              <a:off x="2101850" y="6161088"/>
              <a:ext cx="0" cy="296862"/>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44" name="Line 19"/>
            <p:cNvSpPr>
              <a:spLocks noChangeShapeType="1"/>
            </p:cNvSpPr>
            <p:nvPr/>
          </p:nvSpPr>
          <p:spPr bwMode="auto">
            <a:xfrm>
              <a:off x="2693988" y="3984625"/>
              <a:ext cx="0" cy="295275"/>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45" name="Line 20"/>
            <p:cNvSpPr>
              <a:spLocks noChangeShapeType="1"/>
            </p:cNvSpPr>
            <p:nvPr/>
          </p:nvSpPr>
          <p:spPr bwMode="auto">
            <a:xfrm>
              <a:off x="4549775" y="3984625"/>
              <a:ext cx="0" cy="295275"/>
            </a:xfrm>
            <a:prstGeom prst="line">
              <a:avLst/>
            </a:prstGeom>
            <a:noFill/>
            <a:ln w="9525">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46" name="Line 21"/>
            <p:cNvSpPr>
              <a:spLocks noChangeShapeType="1"/>
            </p:cNvSpPr>
            <p:nvPr/>
          </p:nvSpPr>
          <p:spPr bwMode="auto">
            <a:xfrm flipV="1">
              <a:off x="4041775" y="4125913"/>
              <a:ext cx="501650" cy="0"/>
            </a:xfrm>
            <a:prstGeom prst="line">
              <a:avLst/>
            </a:prstGeom>
            <a:noFill/>
            <a:ln w="9525">
              <a:solidFill>
                <a:schemeClr val="tx1"/>
              </a:solidFill>
              <a:round/>
              <a:headEnd type="none" w="sm" len="lg"/>
              <a:tailEnd type="triangle" w="sm" len="med"/>
            </a:ln>
          </p:spPr>
          <p:txBody>
            <a:bodyPr wrap="none" anchor="ctr"/>
            <a:lstStyle/>
            <a:p>
              <a:endParaRPr lang="zh-CN" altLang="en-US" b="1">
                <a:latin typeface="华文新魏" pitchFamily="2" charset="-122"/>
                <a:ea typeface="华文新魏" pitchFamily="2" charset="-122"/>
              </a:endParaRPr>
            </a:p>
          </p:txBody>
        </p:sp>
        <p:sp>
          <p:nvSpPr>
            <p:cNvPr id="231447" name="Text Box 22"/>
            <p:cNvSpPr txBox="1">
              <a:spLocks noChangeArrowheads="1"/>
            </p:cNvSpPr>
            <p:nvPr/>
          </p:nvSpPr>
          <p:spPr bwMode="auto">
            <a:xfrm>
              <a:off x="3114675" y="3886200"/>
              <a:ext cx="1056700"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24 </a:t>
              </a:r>
              <a:r>
                <a:rPr kumimoji="1" lang="zh-CN" altLang="en-US" sz="2000" b="1">
                  <a:latin typeface="华文新魏" pitchFamily="2" charset="-122"/>
                  <a:ea typeface="华文新魏" pitchFamily="2" charset="-122"/>
                </a:rPr>
                <a:t>字节</a:t>
              </a:r>
            </a:p>
          </p:txBody>
        </p:sp>
        <p:sp>
          <p:nvSpPr>
            <p:cNvPr id="590871" name="Rectangle 23"/>
            <p:cNvSpPr>
              <a:spLocks noChangeArrowheads="1"/>
            </p:cNvSpPr>
            <p:nvPr/>
          </p:nvSpPr>
          <p:spPr bwMode="auto">
            <a:xfrm>
              <a:off x="685800" y="1181100"/>
              <a:ext cx="8078788" cy="2232025"/>
            </a:xfrm>
            <a:prstGeom prst="rect">
              <a:avLst/>
            </a:prstGeom>
            <a:solidFill>
              <a:srgbClr val="CCECFF"/>
            </a:solidFill>
            <a:ln w="9525">
              <a:solidFill>
                <a:srgbClr val="333399"/>
              </a:solidFill>
              <a:miter lim="800000"/>
              <a:headEnd/>
              <a:tailEnd/>
            </a:ln>
            <a:effectLst>
              <a:outerShdw dist="35921" dir="2700000" algn="ctr" rotWithShape="0">
                <a:schemeClr val="bg2"/>
              </a:outerShdw>
            </a:effectLst>
          </p:spPr>
          <p:txBody>
            <a:bodyPr wrap="none" anchor="ctr"/>
            <a:lstStyle/>
            <a:p>
              <a:pPr>
                <a:defRPr/>
              </a:pPr>
              <a:endParaRPr lang="zh-CN" altLang="en-US" b="1">
                <a:latin typeface="华文新魏" pitchFamily="2" charset="-122"/>
                <a:ea typeface="华文新魏" pitchFamily="2" charset="-122"/>
              </a:endParaRPr>
            </a:p>
          </p:txBody>
        </p:sp>
        <p:sp>
          <p:nvSpPr>
            <p:cNvPr id="231449" name="Line 24"/>
            <p:cNvSpPr>
              <a:spLocks noChangeShapeType="1"/>
            </p:cNvSpPr>
            <p:nvPr/>
          </p:nvSpPr>
          <p:spPr bwMode="auto">
            <a:xfrm>
              <a:off x="677863" y="1565275"/>
              <a:ext cx="8093075" cy="0"/>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50" name="Line 25"/>
            <p:cNvSpPr>
              <a:spLocks noChangeShapeType="1"/>
            </p:cNvSpPr>
            <p:nvPr/>
          </p:nvSpPr>
          <p:spPr bwMode="auto">
            <a:xfrm>
              <a:off x="677863" y="1933575"/>
              <a:ext cx="8093075" cy="0"/>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51" name="Line 26"/>
            <p:cNvSpPr>
              <a:spLocks noChangeShapeType="1"/>
            </p:cNvSpPr>
            <p:nvPr/>
          </p:nvSpPr>
          <p:spPr bwMode="auto">
            <a:xfrm>
              <a:off x="677863" y="2305050"/>
              <a:ext cx="8093075" cy="0"/>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52" name="Line 27"/>
            <p:cNvSpPr>
              <a:spLocks noChangeShapeType="1"/>
            </p:cNvSpPr>
            <p:nvPr/>
          </p:nvSpPr>
          <p:spPr bwMode="auto">
            <a:xfrm>
              <a:off x="677863" y="2673350"/>
              <a:ext cx="8093075" cy="0"/>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53" name="Line 28"/>
            <p:cNvSpPr>
              <a:spLocks noChangeShapeType="1"/>
            </p:cNvSpPr>
            <p:nvPr/>
          </p:nvSpPr>
          <p:spPr bwMode="auto">
            <a:xfrm>
              <a:off x="677863" y="3044825"/>
              <a:ext cx="8093075" cy="0"/>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54" name="Line 29"/>
            <p:cNvSpPr>
              <a:spLocks noChangeShapeType="1"/>
            </p:cNvSpPr>
            <p:nvPr/>
          </p:nvSpPr>
          <p:spPr bwMode="auto">
            <a:xfrm>
              <a:off x="2687638" y="1187450"/>
              <a:ext cx="6350" cy="377825"/>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55" name="Line 30"/>
            <p:cNvSpPr>
              <a:spLocks noChangeShapeType="1"/>
            </p:cNvSpPr>
            <p:nvPr/>
          </p:nvSpPr>
          <p:spPr bwMode="auto">
            <a:xfrm>
              <a:off x="4711700" y="1187450"/>
              <a:ext cx="6350" cy="377825"/>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56" name="Rectangle 31"/>
            <p:cNvSpPr>
              <a:spLocks noChangeArrowheads="1"/>
            </p:cNvSpPr>
            <p:nvPr/>
          </p:nvSpPr>
          <p:spPr bwMode="auto">
            <a:xfrm>
              <a:off x="628650" y="781050"/>
              <a:ext cx="33342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华文新魏" pitchFamily="2" charset="-122"/>
                  <a:ea typeface="华文新魏" pitchFamily="2" charset="-122"/>
                </a:rPr>
                <a:t>0</a:t>
              </a:r>
            </a:p>
          </p:txBody>
        </p:sp>
        <p:sp>
          <p:nvSpPr>
            <p:cNvPr id="231457" name="Rectangle 32"/>
            <p:cNvSpPr>
              <a:spLocks noChangeArrowheads="1"/>
            </p:cNvSpPr>
            <p:nvPr/>
          </p:nvSpPr>
          <p:spPr bwMode="auto">
            <a:xfrm>
              <a:off x="2609850" y="781050"/>
              <a:ext cx="32861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华文新魏" pitchFamily="2" charset="-122"/>
                  <a:ea typeface="华文新魏" pitchFamily="2" charset="-122"/>
                </a:rPr>
                <a:t>8</a:t>
              </a:r>
            </a:p>
          </p:txBody>
        </p:sp>
        <p:sp>
          <p:nvSpPr>
            <p:cNvPr id="231458" name="Rectangle 33"/>
            <p:cNvSpPr>
              <a:spLocks noChangeArrowheads="1"/>
            </p:cNvSpPr>
            <p:nvPr/>
          </p:nvSpPr>
          <p:spPr bwMode="auto">
            <a:xfrm>
              <a:off x="4611688" y="781050"/>
              <a:ext cx="43120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华文新魏" pitchFamily="2" charset="-122"/>
                  <a:ea typeface="华文新魏" pitchFamily="2" charset="-122"/>
                </a:rPr>
                <a:t>16</a:t>
              </a:r>
            </a:p>
          </p:txBody>
        </p:sp>
        <p:sp>
          <p:nvSpPr>
            <p:cNvPr id="231459" name="Rectangle 34"/>
            <p:cNvSpPr>
              <a:spLocks noChangeArrowheads="1"/>
            </p:cNvSpPr>
            <p:nvPr/>
          </p:nvSpPr>
          <p:spPr bwMode="auto">
            <a:xfrm>
              <a:off x="8394700" y="781050"/>
              <a:ext cx="43120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solidFill>
                    <a:srgbClr val="333399"/>
                  </a:solidFill>
                  <a:latin typeface="华文新魏" pitchFamily="2" charset="-122"/>
                  <a:ea typeface="华文新魏" pitchFamily="2" charset="-122"/>
                </a:rPr>
                <a:t>31</a:t>
              </a:r>
            </a:p>
          </p:txBody>
        </p:sp>
        <p:sp>
          <p:nvSpPr>
            <p:cNvPr id="231460" name="Rectangle 35"/>
            <p:cNvSpPr>
              <a:spLocks noChangeArrowheads="1"/>
            </p:cNvSpPr>
            <p:nvPr/>
          </p:nvSpPr>
          <p:spPr bwMode="auto">
            <a:xfrm>
              <a:off x="1257300" y="1179513"/>
              <a:ext cx="98103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版    本</a:t>
              </a:r>
            </a:p>
          </p:txBody>
        </p:sp>
        <p:sp>
          <p:nvSpPr>
            <p:cNvPr id="231461" name="Rectangle 36"/>
            <p:cNvSpPr>
              <a:spLocks noChangeArrowheads="1"/>
            </p:cNvSpPr>
            <p:nvPr/>
          </p:nvSpPr>
          <p:spPr bwMode="auto">
            <a:xfrm>
              <a:off x="3200400" y="1582738"/>
              <a:ext cx="297196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路    由    器    标    识    符</a:t>
              </a:r>
            </a:p>
          </p:txBody>
        </p:sp>
        <p:sp>
          <p:nvSpPr>
            <p:cNvPr id="231462" name="Rectangle 37"/>
            <p:cNvSpPr>
              <a:spLocks noChangeArrowheads="1"/>
            </p:cNvSpPr>
            <p:nvPr/>
          </p:nvSpPr>
          <p:spPr bwMode="auto">
            <a:xfrm>
              <a:off x="3314700" y="1179513"/>
              <a:ext cx="98103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类    型</a:t>
              </a:r>
            </a:p>
          </p:txBody>
        </p:sp>
        <p:sp>
          <p:nvSpPr>
            <p:cNvPr id="231463" name="Rectangle 38"/>
            <p:cNvSpPr>
              <a:spLocks noChangeArrowheads="1"/>
            </p:cNvSpPr>
            <p:nvPr/>
          </p:nvSpPr>
          <p:spPr bwMode="auto">
            <a:xfrm>
              <a:off x="5759450" y="1179513"/>
              <a:ext cx="195887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分    组    长    度</a:t>
              </a:r>
            </a:p>
          </p:txBody>
        </p:sp>
        <p:sp>
          <p:nvSpPr>
            <p:cNvPr id="231464" name="Rectangle 39"/>
            <p:cNvSpPr>
              <a:spLocks noChangeArrowheads="1"/>
            </p:cNvSpPr>
            <p:nvPr/>
          </p:nvSpPr>
          <p:spPr bwMode="auto">
            <a:xfrm>
              <a:off x="2030413" y="2322513"/>
              <a:ext cx="132728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检   验   和</a:t>
              </a:r>
            </a:p>
          </p:txBody>
        </p:sp>
        <p:sp>
          <p:nvSpPr>
            <p:cNvPr id="231465" name="Rectangle 40"/>
            <p:cNvSpPr>
              <a:spLocks noChangeArrowheads="1"/>
            </p:cNvSpPr>
            <p:nvPr/>
          </p:nvSpPr>
          <p:spPr bwMode="auto">
            <a:xfrm>
              <a:off x="4011613" y="2674938"/>
              <a:ext cx="144591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鉴            别</a:t>
              </a:r>
            </a:p>
          </p:txBody>
        </p:sp>
        <p:sp>
          <p:nvSpPr>
            <p:cNvPr id="231466" name="Rectangle 41"/>
            <p:cNvSpPr>
              <a:spLocks noChangeArrowheads="1"/>
            </p:cNvSpPr>
            <p:nvPr/>
          </p:nvSpPr>
          <p:spPr bwMode="auto">
            <a:xfrm>
              <a:off x="104775" y="765175"/>
              <a:ext cx="44082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位</a:t>
              </a:r>
            </a:p>
          </p:txBody>
        </p:sp>
        <p:sp>
          <p:nvSpPr>
            <p:cNvPr id="231467" name="Rectangle 42"/>
            <p:cNvSpPr>
              <a:spLocks noChangeArrowheads="1"/>
            </p:cNvSpPr>
            <p:nvPr/>
          </p:nvSpPr>
          <p:spPr bwMode="auto">
            <a:xfrm>
              <a:off x="4011613" y="3044825"/>
              <a:ext cx="144591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鉴            别</a:t>
              </a:r>
            </a:p>
          </p:txBody>
        </p:sp>
        <p:sp>
          <p:nvSpPr>
            <p:cNvPr id="231468" name="Rectangle 43"/>
            <p:cNvSpPr>
              <a:spLocks noChangeArrowheads="1"/>
            </p:cNvSpPr>
            <p:nvPr/>
          </p:nvSpPr>
          <p:spPr bwMode="auto">
            <a:xfrm>
              <a:off x="3506788" y="1951038"/>
              <a:ext cx="246542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区    域    标    识    符</a:t>
              </a:r>
            </a:p>
          </p:txBody>
        </p:sp>
        <p:sp>
          <p:nvSpPr>
            <p:cNvPr id="231469" name="Rectangle 44"/>
            <p:cNvSpPr>
              <a:spLocks noChangeArrowheads="1"/>
            </p:cNvSpPr>
            <p:nvPr/>
          </p:nvSpPr>
          <p:spPr bwMode="auto">
            <a:xfrm>
              <a:off x="5781675" y="2322513"/>
              <a:ext cx="195887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鉴    别    类    型</a:t>
              </a:r>
            </a:p>
          </p:txBody>
        </p:sp>
        <p:sp>
          <p:nvSpPr>
            <p:cNvPr id="231470" name="Line 45"/>
            <p:cNvSpPr>
              <a:spLocks noChangeShapeType="1"/>
            </p:cNvSpPr>
            <p:nvPr/>
          </p:nvSpPr>
          <p:spPr bwMode="auto">
            <a:xfrm>
              <a:off x="4718050" y="2297113"/>
              <a:ext cx="4763" cy="376237"/>
            </a:xfrm>
            <a:prstGeom prst="line">
              <a:avLst/>
            </a:prstGeom>
            <a:noFill/>
            <a:ln w="12700">
              <a:solidFill>
                <a:schemeClr val="tx1"/>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1471" name="Line 46"/>
            <p:cNvSpPr>
              <a:spLocks noChangeShapeType="1"/>
            </p:cNvSpPr>
            <p:nvPr/>
          </p:nvSpPr>
          <p:spPr bwMode="auto">
            <a:xfrm flipH="1" flipV="1">
              <a:off x="2693988" y="4137025"/>
              <a:ext cx="500062" cy="1588"/>
            </a:xfrm>
            <a:prstGeom prst="line">
              <a:avLst/>
            </a:prstGeom>
            <a:noFill/>
            <a:ln w="9525">
              <a:solidFill>
                <a:schemeClr val="tx1"/>
              </a:solidFill>
              <a:round/>
              <a:headEnd type="none" w="sm" len="lg"/>
              <a:tailEnd type="triangle" w="sm" len="med"/>
            </a:ln>
          </p:spPr>
          <p:txBody>
            <a:bodyPr wrap="none" anchor="ctr"/>
            <a:lstStyle/>
            <a:p>
              <a:endParaRPr lang="zh-CN" altLang="en-US" b="1">
                <a:latin typeface="华文新魏" pitchFamily="2" charset="-122"/>
                <a:ea typeface="华文新魏" pitchFamily="2" charset="-122"/>
              </a:endParaRPr>
            </a:p>
          </p:txBody>
        </p:sp>
        <p:sp>
          <p:nvSpPr>
            <p:cNvPr id="50" name="椭圆形标注 49"/>
            <p:cNvSpPr/>
            <p:nvPr/>
          </p:nvSpPr>
          <p:spPr>
            <a:xfrm>
              <a:off x="179388" y="260350"/>
              <a:ext cx="1697037" cy="647700"/>
            </a:xfrm>
            <a:prstGeom prst="wedgeEllipseCallout">
              <a:avLst>
                <a:gd name="adj1" fmla="val 68799"/>
                <a:gd name="adj2" fmla="val 113026"/>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tx1"/>
                  </a:solidFill>
                  <a:latin typeface="华文新魏" pitchFamily="2" charset="-122"/>
                  <a:ea typeface="华文新魏" pitchFamily="2" charset="-122"/>
                </a:rPr>
                <a:t>版本为</a:t>
              </a:r>
              <a:r>
                <a:rPr lang="en-US" altLang="zh-CN" sz="1600" b="1" dirty="0">
                  <a:solidFill>
                    <a:schemeClr val="tx1"/>
                  </a:solidFill>
                  <a:latin typeface="华文新魏" pitchFamily="2" charset="-122"/>
                  <a:ea typeface="华文新魏" pitchFamily="2" charset="-122"/>
                </a:rPr>
                <a:t>2</a:t>
              </a:r>
              <a:endParaRPr lang="zh-CN" altLang="en-US" sz="1600" b="1" dirty="0">
                <a:solidFill>
                  <a:schemeClr val="tx1"/>
                </a:solidFill>
                <a:latin typeface="华文新魏" pitchFamily="2" charset="-122"/>
                <a:ea typeface="华文新魏" pitchFamily="2" charset="-122"/>
              </a:endParaRPr>
            </a:p>
          </p:txBody>
        </p:sp>
        <p:sp>
          <p:nvSpPr>
            <p:cNvPr id="51" name="椭圆形标注 50"/>
            <p:cNvSpPr/>
            <p:nvPr/>
          </p:nvSpPr>
          <p:spPr>
            <a:xfrm>
              <a:off x="7164388" y="188913"/>
              <a:ext cx="1697037" cy="646112"/>
            </a:xfrm>
            <a:prstGeom prst="wedgeEllipseCallout">
              <a:avLst>
                <a:gd name="adj1" fmla="val -110597"/>
                <a:gd name="adj2" fmla="val 111236"/>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tx1"/>
                  </a:solidFill>
                  <a:latin typeface="华文新魏" pitchFamily="2" charset="-122"/>
                  <a:ea typeface="华文新魏" pitchFamily="2" charset="-122"/>
                </a:rPr>
                <a:t>包含首部和数据</a:t>
              </a:r>
            </a:p>
          </p:txBody>
        </p:sp>
        <p:sp>
          <p:nvSpPr>
            <p:cNvPr id="52" name="椭圆形标注 51"/>
            <p:cNvSpPr/>
            <p:nvPr/>
          </p:nvSpPr>
          <p:spPr>
            <a:xfrm>
              <a:off x="1763688" y="332656"/>
              <a:ext cx="1871737" cy="647700"/>
            </a:xfrm>
            <a:prstGeom prst="wedgeEllipseCallout">
              <a:avLst>
                <a:gd name="adj1" fmla="val 117911"/>
                <a:gd name="adj2" fmla="val 164934"/>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tx1"/>
                  </a:solidFill>
                  <a:latin typeface="华文新魏" pitchFamily="2" charset="-122"/>
                  <a:ea typeface="华文新魏" pitchFamily="2" charset="-122"/>
                </a:rPr>
                <a:t>发送分组的路由器</a:t>
              </a:r>
              <a:r>
                <a:rPr lang="en-US" altLang="zh-CN" sz="1600" b="1" dirty="0">
                  <a:solidFill>
                    <a:schemeClr val="tx1"/>
                  </a:solidFill>
                  <a:latin typeface="华文新魏" pitchFamily="2" charset="-122"/>
                  <a:ea typeface="华文新魏" pitchFamily="2" charset="-122"/>
                </a:rPr>
                <a:t>IP</a:t>
              </a:r>
              <a:endParaRPr lang="zh-CN" altLang="en-US" sz="1600" b="1" dirty="0">
                <a:solidFill>
                  <a:schemeClr val="tx1"/>
                </a:solidFill>
                <a:latin typeface="华文新魏" pitchFamily="2" charset="-122"/>
                <a:ea typeface="华文新魏" pitchFamily="2" charset="-122"/>
              </a:endParaRPr>
            </a:p>
          </p:txBody>
        </p:sp>
        <p:sp>
          <p:nvSpPr>
            <p:cNvPr id="53" name="椭圆形标注 52"/>
            <p:cNvSpPr/>
            <p:nvPr/>
          </p:nvSpPr>
          <p:spPr>
            <a:xfrm>
              <a:off x="7446963" y="3429000"/>
              <a:ext cx="1697037" cy="646113"/>
            </a:xfrm>
            <a:prstGeom prst="wedgeEllipseCallout">
              <a:avLst>
                <a:gd name="adj1" fmla="val -126286"/>
                <a:gd name="adj2" fmla="val -187680"/>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tx1"/>
                  </a:solidFill>
                  <a:latin typeface="华文新魏" pitchFamily="2" charset="-122"/>
                  <a:ea typeface="华文新魏" pitchFamily="2" charset="-122"/>
                </a:rPr>
                <a:t>0</a:t>
              </a:r>
              <a:r>
                <a:rPr lang="zh-CN" altLang="en-US" sz="1600" b="1" dirty="0">
                  <a:solidFill>
                    <a:schemeClr val="tx1"/>
                  </a:solidFill>
                  <a:latin typeface="华文新魏" pitchFamily="2" charset="-122"/>
                  <a:ea typeface="华文新魏" pitchFamily="2" charset="-122"/>
                </a:rPr>
                <a:t>：无鉴别</a:t>
              </a:r>
              <a:endParaRPr lang="en-US" altLang="zh-CN" sz="1600" b="1" dirty="0">
                <a:solidFill>
                  <a:schemeClr val="tx1"/>
                </a:solidFill>
                <a:latin typeface="华文新魏" pitchFamily="2" charset="-122"/>
                <a:ea typeface="华文新魏" pitchFamily="2" charset="-122"/>
              </a:endParaRPr>
            </a:p>
            <a:p>
              <a:pPr algn="ctr">
                <a:defRPr/>
              </a:pPr>
              <a:r>
                <a:rPr lang="en-US" altLang="zh-CN" sz="1600" b="1" dirty="0">
                  <a:solidFill>
                    <a:schemeClr val="tx1"/>
                  </a:solidFill>
                  <a:latin typeface="华文新魏" pitchFamily="2" charset="-122"/>
                  <a:ea typeface="华文新魏" pitchFamily="2" charset="-122"/>
                </a:rPr>
                <a:t>1</a:t>
              </a:r>
              <a:r>
                <a:rPr lang="zh-CN" altLang="en-US" sz="1600" b="1" dirty="0">
                  <a:solidFill>
                    <a:schemeClr val="tx1"/>
                  </a:solidFill>
                  <a:latin typeface="华文新魏" pitchFamily="2" charset="-122"/>
                  <a:ea typeface="华文新魏" pitchFamily="2" charset="-122"/>
                </a:rPr>
                <a:t>：有鉴别</a:t>
              </a:r>
            </a:p>
          </p:txBody>
        </p:sp>
        <p:sp>
          <p:nvSpPr>
            <p:cNvPr id="54" name="椭圆形标注 53"/>
            <p:cNvSpPr/>
            <p:nvPr/>
          </p:nvSpPr>
          <p:spPr>
            <a:xfrm>
              <a:off x="468313" y="4292600"/>
              <a:ext cx="1695450" cy="647700"/>
            </a:xfrm>
            <a:prstGeom prst="wedgeEllipseCallout">
              <a:avLst>
                <a:gd name="adj1" fmla="val 82441"/>
                <a:gd name="adj2" fmla="val 132715"/>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tx1"/>
                  </a:solidFill>
                  <a:latin typeface="华文新魏" pitchFamily="2" charset="-122"/>
                  <a:ea typeface="华文新魏" pitchFamily="2" charset="-122"/>
                </a:rPr>
                <a:t>类型值为</a:t>
              </a:r>
              <a:r>
                <a:rPr lang="en-US" altLang="zh-CN" sz="1600" b="1" dirty="0">
                  <a:solidFill>
                    <a:schemeClr val="tx1"/>
                  </a:solidFill>
                  <a:latin typeface="华文新魏" pitchFamily="2" charset="-122"/>
                  <a:ea typeface="华文新魏" pitchFamily="2" charset="-122"/>
                </a:rPr>
                <a:t>89</a:t>
              </a:r>
              <a:endParaRPr lang="zh-CN" altLang="en-US" sz="1600" b="1" dirty="0">
                <a:solidFill>
                  <a:schemeClr val="tx1"/>
                </a:solidFill>
                <a:latin typeface="华文新魏" pitchFamily="2" charset="-122"/>
                <a:ea typeface="华文新魏" pitchFamily="2" charset="-122"/>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251520" y="188640"/>
            <a:ext cx="8116887" cy="1054447"/>
          </a:xfrm>
        </p:spPr>
        <p:txBody>
          <a:bodyPr/>
          <a:lstStyle/>
          <a:p>
            <a:pPr algn="l" eaLnBrk="1" hangingPunct="1"/>
            <a:r>
              <a:rPr lang="en-US" altLang="zh-CN" sz="3600" u="sng" dirty="0"/>
              <a:t>OSPF </a:t>
            </a:r>
            <a:r>
              <a:rPr lang="zh-CN" altLang="en-US" sz="3600" u="sng" dirty="0"/>
              <a:t>的五种分组类型 </a:t>
            </a:r>
          </a:p>
        </p:txBody>
      </p:sp>
      <p:sp>
        <p:nvSpPr>
          <p:cNvPr id="591875" name="Rectangle 3"/>
          <p:cNvSpPr>
            <a:spLocks noGrp="1" noChangeArrowheads="1"/>
          </p:cNvSpPr>
          <p:nvPr>
            <p:ph type="body" idx="1"/>
          </p:nvPr>
        </p:nvSpPr>
        <p:spPr>
          <a:xfrm>
            <a:off x="755576" y="1556792"/>
            <a:ext cx="6985000" cy="4475162"/>
          </a:xfrm>
          <a:noFill/>
        </p:spPr>
        <p:txBody>
          <a:bodyPr/>
          <a:lstStyle/>
          <a:p>
            <a:pPr eaLnBrk="1" hangingPunct="1">
              <a:buFont typeface="Wingdings" pitchFamily="2" charset="2"/>
              <a:buNone/>
            </a:pPr>
            <a:r>
              <a:rPr lang="zh-CN" altLang="en-US" dirty="0">
                <a:latin typeface="华文新魏" pitchFamily="2" charset="-122"/>
                <a:ea typeface="华文新魏" pitchFamily="2" charset="-122"/>
              </a:rPr>
              <a:t>类型</a:t>
            </a:r>
            <a:r>
              <a:rPr lang="en-US" altLang="zh-CN" dirty="0">
                <a:latin typeface="华文新魏" pitchFamily="2" charset="-122"/>
                <a:ea typeface="华文新魏" pitchFamily="2" charset="-122"/>
              </a:rPr>
              <a:t>1</a:t>
            </a:r>
            <a:r>
              <a:rPr lang="zh-CN" altLang="en-US" dirty="0">
                <a:latin typeface="华文新魏" pitchFamily="2" charset="-122"/>
                <a:ea typeface="华文新魏" pitchFamily="2" charset="-122"/>
              </a:rPr>
              <a:t>，问候</a:t>
            </a:r>
            <a:r>
              <a:rPr lang="en-US" altLang="zh-CN" dirty="0">
                <a:latin typeface="华文新魏" pitchFamily="2" charset="-122"/>
                <a:ea typeface="华文新魏" pitchFamily="2" charset="-122"/>
              </a:rPr>
              <a:t>(Hello)</a:t>
            </a:r>
            <a:r>
              <a:rPr lang="zh-CN" altLang="en-US" dirty="0">
                <a:latin typeface="华文新魏" pitchFamily="2" charset="-122"/>
                <a:ea typeface="华文新魏" pitchFamily="2" charset="-122"/>
              </a:rPr>
              <a:t>分组。</a:t>
            </a:r>
          </a:p>
          <a:p>
            <a:pPr eaLnBrk="1" hangingPunct="1">
              <a:buFont typeface="Wingdings" pitchFamily="2" charset="2"/>
              <a:buNone/>
            </a:pPr>
            <a:r>
              <a:rPr lang="zh-CN" altLang="en-US" dirty="0">
                <a:latin typeface="华文新魏" pitchFamily="2" charset="-122"/>
                <a:ea typeface="华文新魏" pitchFamily="2" charset="-122"/>
              </a:rPr>
              <a:t>类型</a:t>
            </a:r>
            <a:r>
              <a:rPr lang="en-US" altLang="zh-CN" dirty="0">
                <a:latin typeface="华文新魏" pitchFamily="2" charset="-122"/>
                <a:ea typeface="华文新魏" pitchFamily="2" charset="-122"/>
              </a:rPr>
              <a:t>2</a:t>
            </a:r>
            <a:r>
              <a:rPr lang="zh-CN" altLang="en-US" dirty="0">
                <a:latin typeface="华文新魏" pitchFamily="2" charset="-122"/>
                <a:ea typeface="华文新魏" pitchFamily="2" charset="-122"/>
              </a:rPr>
              <a:t>，数据库描述</a:t>
            </a:r>
            <a:r>
              <a:rPr lang="en-US" altLang="zh-CN" dirty="0">
                <a:latin typeface="华文新魏" pitchFamily="2" charset="-122"/>
                <a:ea typeface="华文新魏" pitchFamily="2" charset="-122"/>
              </a:rPr>
              <a:t>(Database Description)</a:t>
            </a:r>
            <a:r>
              <a:rPr lang="zh-CN" altLang="en-US" dirty="0">
                <a:latin typeface="华文新魏" pitchFamily="2" charset="-122"/>
                <a:ea typeface="华文新魏" pitchFamily="2" charset="-122"/>
              </a:rPr>
              <a:t>分组。</a:t>
            </a:r>
          </a:p>
          <a:p>
            <a:pPr eaLnBrk="1" hangingPunct="1">
              <a:buFont typeface="Wingdings" pitchFamily="2" charset="2"/>
              <a:buNone/>
            </a:pPr>
            <a:r>
              <a:rPr lang="zh-CN" altLang="en-US" dirty="0">
                <a:latin typeface="华文新魏" pitchFamily="2" charset="-122"/>
                <a:ea typeface="华文新魏" pitchFamily="2" charset="-122"/>
              </a:rPr>
              <a:t>类型</a:t>
            </a:r>
            <a:r>
              <a:rPr lang="en-US" altLang="zh-CN" dirty="0">
                <a:latin typeface="华文新魏" pitchFamily="2" charset="-122"/>
                <a:ea typeface="华文新魏" pitchFamily="2" charset="-122"/>
              </a:rPr>
              <a:t>3</a:t>
            </a:r>
            <a:r>
              <a:rPr lang="zh-CN" altLang="en-US" dirty="0">
                <a:latin typeface="华文新魏" pitchFamily="2" charset="-122"/>
                <a:ea typeface="华文新魏" pitchFamily="2" charset="-122"/>
              </a:rPr>
              <a:t>，链路状态请求</a:t>
            </a:r>
            <a:r>
              <a:rPr lang="en-US" altLang="zh-CN" dirty="0">
                <a:latin typeface="华文新魏" pitchFamily="2" charset="-122"/>
                <a:ea typeface="华文新魏" pitchFamily="2" charset="-122"/>
              </a:rPr>
              <a:t>(Link State Request)</a:t>
            </a:r>
            <a:r>
              <a:rPr lang="zh-CN" altLang="en-US" dirty="0">
                <a:latin typeface="华文新魏" pitchFamily="2" charset="-122"/>
                <a:ea typeface="华文新魏" pitchFamily="2" charset="-122"/>
              </a:rPr>
              <a:t>分组。</a:t>
            </a:r>
          </a:p>
          <a:p>
            <a:pPr eaLnBrk="1" hangingPunct="1">
              <a:buFont typeface="Wingdings" pitchFamily="2" charset="2"/>
              <a:buNone/>
            </a:pPr>
            <a:r>
              <a:rPr lang="zh-CN" altLang="en-US" dirty="0">
                <a:latin typeface="华文新魏" pitchFamily="2" charset="-122"/>
                <a:ea typeface="华文新魏" pitchFamily="2" charset="-122"/>
              </a:rPr>
              <a:t>类型</a:t>
            </a:r>
            <a:r>
              <a:rPr lang="en-US" altLang="zh-CN" dirty="0">
                <a:latin typeface="华文新魏" pitchFamily="2" charset="-122"/>
                <a:ea typeface="华文新魏" pitchFamily="2" charset="-122"/>
              </a:rPr>
              <a:t>4</a:t>
            </a:r>
            <a:r>
              <a:rPr lang="zh-CN" altLang="en-US" dirty="0">
                <a:latin typeface="华文新魏" pitchFamily="2" charset="-122"/>
                <a:ea typeface="华文新魏" pitchFamily="2" charset="-122"/>
              </a:rPr>
              <a:t>，链路状态更新</a:t>
            </a:r>
            <a:r>
              <a:rPr lang="en-US" altLang="zh-CN" dirty="0">
                <a:latin typeface="华文新魏" pitchFamily="2" charset="-122"/>
                <a:ea typeface="华文新魏" pitchFamily="2" charset="-122"/>
              </a:rPr>
              <a:t>(Link State Update)</a:t>
            </a:r>
            <a:r>
              <a:rPr lang="zh-CN" altLang="en-US" dirty="0">
                <a:latin typeface="华文新魏" pitchFamily="2" charset="-122"/>
                <a:ea typeface="华文新魏" pitchFamily="2" charset="-122"/>
              </a:rPr>
              <a:t>分组，</a:t>
            </a:r>
          </a:p>
          <a:p>
            <a:pPr eaLnBrk="1" hangingPunct="1">
              <a:lnSpc>
                <a:spcPct val="90000"/>
              </a:lnSpc>
              <a:buFont typeface="Wingdings" pitchFamily="2" charset="2"/>
              <a:buNone/>
            </a:pPr>
            <a:r>
              <a:rPr lang="zh-CN" altLang="en-US" dirty="0">
                <a:latin typeface="华文新魏" pitchFamily="2" charset="-122"/>
                <a:ea typeface="华文新魏" pitchFamily="2" charset="-122"/>
              </a:rPr>
              <a:t>                用洪泛法对全网更新链路状态。</a:t>
            </a:r>
          </a:p>
          <a:p>
            <a:pPr eaLnBrk="1" hangingPunct="1">
              <a:buFont typeface="Wingdings" pitchFamily="2" charset="2"/>
              <a:buNone/>
            </a:pPr>
            <a:r>
              <a:rPr lang="zh-CN" altLang="en-US" dirty="0">
                <a:latin typeface="华文新魏" pitchFamily="2" charset="-122"/>
                <a:ea typeface="华文新魏" pitchFamily="2" charset="-122"/>
              </a:rPr>
              <a:t>类型</a:t>
            </a:r>
            <a:r>
              <a:rPr lang="en-US" altLang="zh-CN" dirty="0">
                <a:latin typeface="华文新魏" pitchFamily="2" charset="-122"/>
                <a:ea typeface="华文新魏" pitchFamily="2" charset="-122"/>
              </a:rPr>
              <a:t>5</a:t>
            </a:r>
            <a:r>
              <a:rPr lang="zh-CN" altLang="en-US" dirty="0">
                <a:latin typeface="华文新魏" pitchFamily="2" charset="-122"/>
                <a:ea typeface="华文新魏" pitchFamily="2" charset="-122"/>
              </a:rPr>
              <a:t>，链路状态确认</a:t>
            </a:r>
            <a:r>
              <a:rPr lang="en-US" altLang="zh-CN" dirty="0">
                <a:latin typeface="华文新魏" pitchFamily="2" charset="-122"/>
                <a:ea typeface="华文新魏" pitchFamily="2" charset="-122"/>
              </a:rPr>
              <a:t>(Link State Acknowledgment)</a:t>
            </a:r>
          </a:p>
          <a:p>
            <a:pPr eaLnBrk="1" hangingPunct="1">
              <a:buFont typeface="Wingdings" pitchFamily="2" charset="2"/>
              <a:buNone/>
            </a:pP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分组。 </a:t>
            </a:r>
          </a:p>
        </p:txBody>
      </p:sp>
      <p:sp>
        <p:nvSpPr>
          <p:cNvPr id="233477" name="灯片编号占位符 5"/>
          <p:cNvSpPr>
            <a:spLocks noGrp="1"/>
          </p:cNvSpPr>
          <p:nvPr>
            <p:ph type="sldNum" sz="quarter" idx="11"/>
          </p:nvPr>
        </p:nvSpPr>
        <p:spPr>
          <a:xfrm>
            <a:off x="3491880" y="6400800"/>
            <a:ext cx="5334000" cy="457200"/>
          </a:xfrm>
          <a:noFill/>
        </p:spPr>
        <p:txBody>
          <a:bodyPr/>
          <a:lstStyle/>
          <a:p>
            <a:pPr algn="r"/>
            <a:fld id="{9CDBD936-9E5B-4C5F-8A31-0CF69EC554FE}" type="slidenum">
              <a:rPr lang="en-US" altLang="zh-CN" smtClean="0">
                <a:ea typeface="宋体" charset="-122"/>
              </a:rPr>
              <a:pPr algn="r"/>
              <a:t>112</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8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18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18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18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187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18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188640"/>
            <a:ext cx="8208962" cy="5187950"/>
          </a:xfrm>
        </p:spPr>
        <p:txBody>
          <a:bodyPr/>
          <a:lstStyle/>
          <a:p>
            <a:pPr>
              <a:defRPr/>
            </a:pPr>
            <a:r>
              <a:rPr lang="en-US" altLang="zh-CN" sz="2800" b="1" u="sng" dirty="0">
                <a:solidFill>
                  <a:schemeClr val="accent6"/>
                </a:solidFill>
              </a:rPr>
              <a:t>OSPF</a:t>
            </a:r>
            <a:r>
              <a:rPr lang="zh-CN" altLang="zh-CN" sz="2800" b="1" u="sng" dirty="0">
                <a:solidFill>
                  <a:schemeClr val="accent6"/>
                </a:solidFill>
                <a:latin typeface="华文新魏" pitchFamily="2" charset="-122"/>
                <a:ea typeface="华文新魏" pitchFamily="2" charset="-122"/>
              </a:rPr>
              <a:t>协议执行过程</a:t>
            </a:r>
          </a:p>
        </p:txBody>
      </p:sp>
      <p:sp>
        <p:nvSpPr>
          <p:cNvPr id="60420" name="页脚占位符 3"/>
          <p:cNvSpPr>
            <a:spLocks noGrp="1"/>
          </p:cNvSpPr>
          <p:nvPr>
            <p:ph type="ftr" sz="quarter" idx="11"/>
          </p:nvPr>
        </p:nvSpPr>
        <p:spPr>
          <a:xfrm>
            <a:off x="0" y="6237312"/>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271FE8B1-F590-49F3-9FE3-90FDBE06CD5A}" type="slidenum">
              <a:rPr lang="zh-CN" altLang="en-US">
                <a:solidFill>
                  <a:srgbClr val="000000"/>
                </a:solidFill>
              </a:rPr>
              <a:pPr>
                <a:defRPr/>
              </a:pPr>
              <a:t>113</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907704" y="764704"/>
            <a:ext cx="5904656" cy="554461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179512" y="188640"/>
            <a:ext cx="8116887" cy="792087"/>
          </a:xfrm>
        </p:spPr>
        <p:txBody>
          <a:bodyPr/>
          <a:lstStyle/>
          <a:p>
            <a:pPr algn="l" eaLnBrk="1" hangingPunct="1"/>
            <a:r>
              <a:rPr lang="en-US" altLang="zh-CN" sz="3200" u="sng" dirty="0"/>
              <a:t>OSPF </a:t>
            </a:r>
            <a:r>
              <a:rPr lang="zh-CN" altLang="en-US" sz="3200" u="sng" dirty="0"/>
              <a:t>协议执行过程</a:t>
            </a:r>
          </a:p>
        </p:txBody>
      </p:sp>
      <p:sp>
        <p:nvSpPr>
          <p:cNvPr id="594947" name="Rectangle 3"/>
          <p:cNvSpPr>
            <a:spLocks noGrp="1" noChangeArrowheads="1"/>
          </p:cNvSpPr>
          <p:nvPr>
            <p:ph type="body" idx="1"/>
          </p:nvPr>
        </p:nvSpPr>
        <p:spPr>
          <a:xfrm>
            <a:off x="323528" y="1196752"/>
            <a:ext cx="8424936" cy="5184576"/>
          </a:xfrm>
          <a:noFill/>
        </p:spPr>
        <p:txBody>
          <a:bodyPr/>
          <a:lstStyle/>
          <a:p>
            <a:pPr eaLnBrk="1" hangingPunct="1">
              <a:buNone/>
            </a:pPr>
            <a:r>
              <a:rPr lang="en-US" altLang="zh-CN" dirty="0">
                <a:latin typeface="华文新魏" pitchFamily="2" charset="-122"/>
                <a:ea typeface="华文新魏" pitchFamily="2" charset="-122"/>
              </a:rPr>
              <a:t>OSPF</a:t>
            </a:r>
            <a:r>
              <a:rPr lang="zh-CN" altLang="en-US" dirty="0">
                <a:latin typeface="华文新魏" pitchFamily="2" charset="-122"/>
                <a:ea typeface="华文新魏" pitchFamily="2" charset="-122"/>
              </a:rPr>
              <a:t>协议执行过程分三个阶段：</a:t>
            </a:r>
            <a:endParaRPr lang="en-US" altLang="zh-CN" dirty="0">
              <a:latin typeface="华文新魏" pitchFamily="2" charset="-122"/>
              <a:ea typeface="华文新魏" pitchFamily="2" charset="-122"/>
            </a:endParaRPr>
          </a:p>
          <a:p>
            <a:pPr marL="457200" indent="-457200" eaLnBrk="1" hangingPunct="1">
              <a:buFont typeface="+mj-ea"/>
              <a:buAutoNum type="circleNumDbPlain"/>
            </a:pPr>
            <a:r>
              <a:rPr lang="zh-CN" altLang="en-US" dirty="0">
                <a:latin typeface="华文新魏" pitchFamily="2" charset="-122"/>
                <a:ea typeface="华文新魏" pitchFamily="2" charset="-122"/>
              </a:rPr>
              <a:t>确认相邻路由器可达：</a:t>
            </a:r>
            <a:r>
              <a:rPr lang="en-US" altLang="zh-CN" dirty="0">
                <a:latin typeface="华文新魏" pitchFamily="2" charset="-122"/>
                <a:ea typeface="华文新魏" pitchFamily="2" charset="-122"/>
              </a:rPr>
              <a:t>OSPF </a:t>
            </a:r>
            <a:r>
              <a:rPr lang="zh-CN" altLang="en-US" dirty="0">
                <a:latin typeface="华文新魏" pitchFamily="2" charset="-122"/>
                <a:ea typeface="华文新魏" pitchFamily="2" charset="-122"/>
              </a:rPr>
              <a:t>规定每隔</a:t>
            </a:r>
            <a:r>
              <a:rPr lang="en-US" altLang="zh-CN" dirty="0">
                <a:latin typeface="华文新魏" pitchFamily="2" charset="-122"/>
                <a:ea typeface="华文新魏" pitchFamily="2" charset="-122"/>
              </a:rPr>
              <a:t>10</a:t>
            </a:r>
            <a:r>
              <a:rPr lang="zh-CN" altLang="en-US" dirty="0">
                <a:latin typeface="华文新魏" pitchFamily="2" charset="-122"/>
                <a:ea typeface="华文新魏" pitchFamily="2" charset="-122"/>
              </a:rPr>
              <a:t>秒交换一次问候分组，</a:t>
            </a:r>
            <a:r>
              <a:rPr lang="en-US" altLang="zh-CN" dirty="0">
                <a:latin typeface="华文新魏" pitchFamily="2" charset="-122"/>
                <a:ea typeface="华文新魏" pitchFamily="2" charset="-122"/>
              </a:rPr>
              <a:t>40</a:t>
            </a:r>
            <a:r>
              <a:rPr lang="zh-CN" altLang="en-US" dirty="0">
                <a:latin typeface="华文新魏" pitchFamily="2" charset="-122"/>
                <a:ea typeface="华文新魏" pitchFamily="2" charset="-122"/>
              </a:rPr>
              <a:t>秒没收到某路由器问候则修改其为不可达并重新计算路由；</a:t>
            </a:r>
            <a:endParaRPr lang="en-US" altLang="zh-CN" dirty="0">
              <a:latin typeface="华文新魏" pitchFamily="2" charset="-122"/>
              <a:ea typeface="华文新魏" pitchFamily="2" charset="-122"/>
            </a:endParaRPr>
          </a:p>
          <a:p>
            <a:pPr marL="457200" indent="-457200" eaLnBrk="1" hangingPunct="1">
              <a:buFont typeface="+mj-ea"/>
              <a:buAutoNum type="circleNumDbPlain"/>
            </a:pPr>
            <a:r>
              <a:rPr lang="zh-CN" altLang="en-US" dirty="0">
                <a:latin typeface="华文新魏" pitchFamily="2" charset="-122"/>
                <a:ea typeface="华文新魏" pitchFamily="2" charset="-122"/>
              </a:rPr>
              <a:t>链路状态数据库同步：</a:t>
            </a:r>
            <a:r>
              <a:rPr lang="en-US" altLang="zh-CN" dirty="0">
                <a:latin typeface="华文新魏" pitchFamily="2" charset="-122"/>
                <a:ea typeface="华文新魏" pitchFamily="2" charset="-122"/>
              </a:rPr>
              <a:t>OSPF </a:t>
            </a:r>
            <a:r>
              <a:rPr lang="zh-CN" altLang="en-US" dirty="0">
                <a:latin typeface="华文新魏" pitchFamily="2" charset="-122"/>
                <a:ea typeface="华文新魏" pitchFamily="2" charset="-122"/>
              </a:rPr>
              <a:t>还规定每隔一段时间，如 </a:t>
            </a:r>
            <a:r>
              <a:rPr lang="en-US" altLang="zh-CN" dirty="0">
                <a:latin typeface="华文新魏" pitchFamily="2" charset="-122"/>
                <a:ea typeface="华文新魏" pitchFamily="2" charset="-122"/>
              </a:rPr>
              <a:t>30 </a:t>
            </a:r>
            <a:r>
              <a:rPr lang="zh-CN" altLang="en-US" dirty="0">
                <a:latin typeface="华文新魏" pitchFamily="2" charset="-122"/>
                <a:ea typeface="华文新魏" pitchFamily="2" charset="-122"/>
              </a:rPr>
              <a:t>分钟，要刷新一次数据库中的链路状态。 通过与相邻路由器交换“数据库描述分组”，然后使用“链路状态请求分组”请求发送缺少的链路信息；</a:t>
            </a:r>
            <a:endParaRPr lang="en-US" altLang="zh-CN" dirty="0">
              <a:latin typeface="华文新魏" pitchFamily="2" charset="-122"/>
              <a:ea typeface="华文新魏" pitchFamily="2" charset="-122"/>
            </a:endParaRPr>
          </a:p>
          <a:p>
            <a:pPr marL="457200" indent="-457200" eaLnBrk="1" hangingPunct="1">
              <a:buFont typeface="+mj-ea"/>
              <a:buAutoNum type="circleNumDbPlain"/>
            </a:pPr>
            <a:r>
              <a:rPr lang="zh-CN" altLang="en-US" dirty="0">
                <a:latin typeface="华文新魏" pitchFamily="2" charset="-122"/>
                <a:ea typeface="华文新魏" pitchFamily="2" charset="-122"/>
              </a:rPr>
              <a:t>链路状态更新：如果有链路发生变化，该路由器使用“链路状态更新”分组，采用“洪泛法”发送出去。</a:t>
            </a:r>
            <a:endParaRPr lang="en-US" altLang="zh-CN" dirty="0">
              <a:latin typeface="华文新魏" pitchFamily="2" charset="-122"/>
              <a:ea typeface="华文新魏" pitchFamily="2" charset="-122"/>
            </a:endParaRPr>
          </a:p>
          <a:p>
            <a:pPr marL="457200" indent="-457200" eaLnBrk="1" hangingPunct="1">
              <a:buFont typeface="+mj-ea"/>
              <a:buAutoNum type="circleNumDbPlain"/>
            </a:pPr>
            <a:endParaRPr lang="en-US" altLang="zh-CN" dirty="0">
              <a:latin typeface="华文新魏" pitchFamily="2" charset="-122"/>
              <a:ea typeface="华文新魏" pitchFamily="2" charset="-122"/>
            </a:endParaRPr>
          </a:p>
        </p:txBody>
      </p:sp>
      <p:sp>
        <p:nvSpPr>
          <p:cNvPr id="236549" name="灯片编号占位符 5"/>
          <p:cNvSpPr>
            <a:spLocks noGrp="1"/>
          </p:cNvSpPr>
          <p:nvPr>
            <p:ph type="sldNum" sz="quarter" idx="11"/>
          </p:nvPr>
        </p:nvSpPr>
        <p:spPr>
          <a:xfrm>
            <a:off x="3563888" y="6400800"/>
            <a:ext cx="5334000" cy="457200"/>
          </a:xfrm>
          <a:noFill/>
        </p:spPr>
        <p:txBody>
          <a:bodyPr/>
          <a:lstStyle/>
          <a:p>
            <a:pPr algn="r"/>
            <a:fld id="{2FEA1C61-E6AC-46C1-A34D-1EE385456DA8}" type="slidenum">
              <a:rPr lang="en-US" altLang="zh-CN" smtClean="0">
                <a:ea typeface="宋体" charset="-122"/>
              </a:rPr>
              <a:pPr algn="r"/>
              <a:t>114</a:t>
            </a:fld>
            <a:endParaRPr lang="en-US" altLang="zh-CN" dirty="0">
              <a:ea typeface="宋体"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251520" y="116632"/>
            <a:ext cx="7793037" cy="696168"/>
          </a:xfrm>
        </p:spPr>
        <p:txBody>
          <a:bodyPr/>
          <a:lstStyle/>
          <a:p>
            <a:pPr algn="l" eaLnBrk="1" hangingPunct="1"/>
            <a:r>
              <a:rPr lang="en-US" altLang="zh-CN" sz="3200" dirty="0"/>
              <a:t>OSPF </a:t>
            </a:r>
            <a:r>
              <a:rPr lang="zh-CN" altLang="en-US" sz="3200" dirty="0"/>
              <a:t>使用的是可靠的洪泛法 </a:t>
            </a:r>
          </a:p>
        </p:txBody>
      </p:sp>
      <p:sp>
        <p:nvSpPr>
          <p:cNvPr id="235523" name="Rectangle 3"/>
          <p:cNvSpPr>
            <a:spLocks noChangeArrowheads="1"/>
          </p:cNvSpPr>
          <p:nvPr/>
        </p:nvSpPr>
        <p:spPr bwMode="auto">
          <a:xfrm>
            <a:off x="1258888" y="3878263"/>
            <a:ext cx="6697662" cy="1531937"/>
          </a:xfrm>
          <a:prstGeom prst="rect">
            <a:avLst/>
          </a:prstGeom>
          <a:solidFill>
            <a:srgbClr val="FFFF99"/>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35524" name="Rectangle 4"/>
          <p:cNvSpPr>
            <a:spLocks noChangeArrowheads="1"/>
          </p:cNvSpPr>
          <p:nvPr/>
        </p:nvSpPr>
        <p:spPr bwMode="auto">
          <a:xfrm>
            <a:off x="1258888" y="836613"/>
            <a:ext cx="6697662" cy="1531937"/>
          </a:xfrm>
          <a:prstGeom prst="rect">
            <a:avLst/>
          </a:prstGeom>
          <a:solidFill>
            <a:srgbClr val="FFFF99"/>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35525" name="Text Box 39"/>
          <p:cNvSpPr txBox="1">
            <a:spLocks noChangeArrowheads="1"/>
          </p:cNvSpPr>
          <p:nvPr/>
        </p:nvSpPr>
        <p:spPr bwMode="auto">
          <a:xfrm>
            <a:off x="3924300" y="1419225"/>
            <a:ext cx="1200150" cy="396875"/>
          </a:xfrm>
          <a:prstGeom prst="rect">
            <a:avLst/>
          </a:prstGeom>
          <a:noFill/>
          <a:ln w="9525">
            <a:noFill/>
            <a:miter lim="800000"/>
            <a:headEnd/>
            <a:tailEnd/>
          </a:ln>
        </p:spPr>
        <p:txBody>
          <a:bodyPr wrap="none">
            <a:spAutoFit/>
          </a:bodyPr>
          <a:lstStyle/>
          <a:p>
            <a:r>
              <a:rPr kumimoji="1" lang="zh-CN" altLang="en-US" sz="2000" b="1">
                <a:solidFill>
                  <a:srgbClr val="333399"/>
                </a:solidFill>
                <a:latin typeface="华文新魏" pitchFamily="2" charset="-122"/>
                <a:ea typeface="华文新魏" pitchFamily="2" charset="-122"/>
              </a:rPr>
              <a:t>更新报文</a:t>
            </a:r>
          </a:p>
        </p:txBody>
      </p:sp>
      <p:sp>
        <p:nvSpPr>
          <p:cNvPr id="235526" name="Line 5"/>
          <p:cNvSpPr>
            <a:spLocks noChangeShapeType="1"/>
          </p:cNvSpPr>
          <p:nvPr/>
        </p:nvSpPr>
        <p:spPr bwMode="auto">
          <a:xfrm>
            <a:off x="2120900" y="1104900"/>
            <a:ext cx="5168900" cy="0"/>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27" name="Freeform 6"/>
          <p:cNvSpPr>
            <a:spLocks/>
          </p:cNvSpPr>
          <p:nvPr/>
        </p:nvSpPr>
        <p:spPr bwMode="auto">
          <a:xfrm>
            <a:off x="2120900" y="1104900"/>
            <a:ext cx="5168900" cy="987425"/>
          </a:xfrm>
          <a:custGeom>
            <a:avLst/>
            <a:gdLst>
              <a:gd name="T0" fmla="*/ 0 w 2550"/>
              <a:gd name="T1" fmla="*/ 2147483647 h 528"/>
              <a:gd name="T2" fmla="*/ 2147483647 w 2550"/>
              <a:gd name="T3" fmla="*/ 2147483647 h 528"/>
              <a:gd name="T4" fmla="*/ 2147483647 w 2550"/>
              <a:gd name="T5" fmla="*/ 2147483647 h 528"/>
              <a:gd name="T6" fmla="*/ 2147483647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28" name="Line 7"/>
          <p:cNvSpPr>
            <a:spLocks noChangeShapeType="1"/>
          </p:cNvSpPr>
          <p:nvPr/>
        </p:nvSpPr>
        <p:spPr bwMode="auto">
          <a:xfrm>
            <a:off x="3748088" y="1104900"/>
            <a:ext cx="0" cy="987425"/>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29" name="Line 8"/>
          <p:cNvSpPr>
            <a:spLocks noChangeShapeType="1"/>
          </p:cNvSpPr>
          <p:nvPr/>
        </p:nvSpPr>
        <p:spPr bwMode="auto">
          <a:xfrm>
            <a:off x="5662613" y="1104900"/>
            <a:ext cx="0" cy="987425"/>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593929" name="Line 9"/>
          <p:cNvSpPr>
            <a:spLocks noChangeShapeType="1"/>
          </p:cNvSpPr>
          <p:nvPr/>
        </p:nvSpPr>
        <p:spPr bwMode="auto">
          <a:xfrm>
            <a:off x="4067175" y="1987550"/>
            <a:ext cx="479425" cy="0"/>
          </a:xfrm>
          <a:prstGeom prst="line">
            <a:avLst/>
          </a:prstGeom>
          <a:noFill/>
          <a:ln w="57150">
            <a:solidFill>
              <a:schemeClr val="hlink"/>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593930" name="Line 10"/>
          <p:cNvSpPr>
            <a:spLocks noChangeShapeType="1"/>
          </p:cNvSpPr>
          <p:nvPr/>
        </p:nvSpPr>
        <p:spPr bwMode="auto">
          <a:xfrm rot="-8873624">
            <a:off x="3019425" y="1630363"/>
            <a:ext cx="479425" cy="1587"/>
          </a:xfrm>
          <a:prstGeom prst="line">
            <a:avLst/>
          </a:prstGeom>
          <a:noFill/>
          <a:ln w="57150">
            <a:solidFill>
              <a:schemeClr val="hlink"/>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593931" name="Line 11"/>
          <p:cNvSpPr>
            <a:spLocks noChangeShapeType="1"/>
          </p:cNvSpPr>
          <p:nvPr/>
        </p:nvSpPr>
        <p:spPr bwMode="auto">
          <a:xfrm rot="-5400000">
            <a:off x="3656012" y="1565276"/>
            <a:ext cx="447675" cy="0"/>
          </a:xfrm>
          <a:prstGeom prst="line">
            <a:avLst/>
          </a:prstGeom>
          <a:noFill/>
          <a:ln w="57150">
            <a:solidFill>
              <a:schemeClr val="hlink"/>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235533" name="Line 12"/>
          <p:cNvSpPr>
            <a:spLocks noChangeShapeType="1"/>
          </p:cNvSpPr>
          <p:nvPr/>
        </p:nvSpPr>
        <p:spPr bwMode="auto">
          <a:xfrm>
            <a:off x="2120900" y="2641600"/>
            <a:ext cx="5168900" cy="0"/>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34" name="Freeform 13"/>
          <p:cNvSpPr>
            <a:spLocks/>
          </p:cNvSpPr>
          <p:nvPr/>
        </p:nvSpPr>
        <p:spPr bwMode="auto">
          <a:xfrm>
            <a:off x="2120900" y="2641600"/>
            <a:ext cx="5168900" cy="985838"/>
          </a:xfrm>
          <a:custGeom>
            <a:avLst/>
            <a:gdLst>
              <a:gd name="T0" fmla="*/ 0 w 2550"/>
              <a:gd name="T1" fmla="*/ 2147483647 h 528"/>
              <a:gd name="T2" fmla="*/ 2147483647 w 2550"/>
              <a:gd name="T3" fmla="*/ 2147483647 h 528"/>
              <a:gd name="T4" fmla="*/ 2147483647 w 2550"/>
              <a:gd name="T5" fmla="*/ 2147483647 h 528"/>
              <a:gd name="T6" fmla="*/ 2147483647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35" name="Line 14"/>
          <p:cNvSpPr>
            <a:spLocks noChangeShapeType="1"/>
          </p:cNvSpPr>
          <p:nvPr/>
        </p:nvSpPr>
        <p:spPr bwMode="auto">
          <a:xfrm>
            <a:off x="3748088" y="2641600"/>
            <a:ext cx="0" cy="985838"/>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36" name="Line 15"/>
          <p:cNvSpPr>
            <a:spLocks noChangeShapeType="1"/>
          </p:cNvSpPr>
          <p:nvPr/>
        </p:nvSpPr>
        <p:spPr bwMode="auto">
          <a:xfrm>
            <a:off x="5662613" y="2641600"/>
            <a:ext cx="0" cy="985838"/>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grpSp>
        <p:nvGrpSpPr>
          <p:cNvPr id="2" name="Group 71"/>
          <p:cNvGrpSpPr>
            <a:grpSpLocks/>
          </p:cNvGrpSpPr>
          <p:nvPr/>
        </p:nvGrpSpPr>
        <p:grpSpPr bwMode="auto">
          <a:xfrm>
            <a:off x="5791200" y="2854325"/>
            <a:ext cx="1069975" cy="449263"/>
            <a:chOff x="3648" y="1798"/>
            <a:chExt cx="674" cy="283"/>
          </a:xfrm>
        </p:grpSpPr>
        <p:sp>
          <p:nvSpPr>
            <p:cNvPr id="235594" name="Line 17"/>
            <p:cNvSpPr>
              <a:spLocks noChangeShapeType="1"/>
            </p:cNvSpPr>
            <p:nvPr/>
          </p:nvSpPr>
          <p:spPr bwMode="auto">
            <a:xfrm rot="-2260875">
              <a:off x="4021" y="2023"/>
              <a:ext cx="301" cy="1"/>
            </a:xfrm>
            <a:prstGeom prst="line">
              <a:avLst/>
            </a:prstGeom>
            <a:noFill/>
            <a:ln w="57150">
              <a:solidFill>
                <a:srgbClr val="FF0000"/>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235595" name="Line 18"/>
            <p:cNvSpPr>
              <a:spLocks noChangeShapeType="1"/>
            </p:cNvSpPr>
            <p:nvPr/>
          </p:nvSpPr>
          <p:spPr bwMode="auto">
            <a:xfrm rot="-5400000">
              <a:off x="3506" y="1940"/>
              <a:ext cx="283" cy="0"/>
            </a:xfrm>
            <a:prstGeom prst="line">
              <a:avLst/>
            </a:prstGeom>
            <a:noFill/>
            <a:ln w="57150">
              <a:solidFill>
                <a:srgbClr val="FF0000"/>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grpSp>
      <p:sp>
        <p:nvSpPr>
          <p:cNvPr id="235538" name="Line 19"/>
          <p:cNvSpPr>
            <a:spLocks noChangeShapeType="1"/>
          </p:cNvSpPr>
          <p:nvPr/>
        </p:nvSpPr>
        <p:spPr bwMode="auto">
          <a:xfrm>
            <a:off x="2120900" y="4176713"/>
            <a:ext cx="5153025" cy="15875"/>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39" name="Freeform 20"/>
          <p:cNvSpPr>
            <a:spLocks/>
          </p:cNvSpPr>
          <p:nvPr/>
        </p:nvSpPr>
        <p:spPr bwMode="auto">
          <a:xfrm>
            <a:off x="2120900" y="4176713"/>
            <a:ext cx="5168900" cy="987425"/>
          </a:xfrm>
          <a:custGeom>
            <a:avLst/>
            <a:gdLst>
              <a:gd name="T0" fmla="*/ 0 w 2550"/>
              <a:gd name="T1" fmla="*/ 2147483647 h 528"/>
              <a:gd name="T2" fmla="*/ 2147483647 w 2550"/>
              <a:gd name="T3" fmla="*/ 2147483647 h 528"/>
              <a:gd name="T4" fmla="*/ 2147483647 w 2550"/>
              <a:gd name="T5" fmla="*/ 2147483647 h 528"/>
              <a:gd name="T6" fmla="*/ 2147483647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40" name="Line 21"/>
          <p:cNvSpPr>
            <a:spLocks noChangeShapeType="1"/>
          </p:cNvSpPr>
          <p:nvPr/>
        </p:nvSpPr>
        <p:spPr bwMode="auto">
          <a:xfrm>
            <a:off x="3748088" y="4176713"/>
            <a:ext cx="0" cy="987425"/>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41" name="Line 22"/>
          <p:cNvSpPr>
            <a:spLocks noChangeShapeType="1"/>
          </p:cNvSpPr>
          <p:nvPr/>
        </p:nvSpPr>
        <p:spPr bwMode="auto">
          <a:xfrm>
            <a:off x="5662613" y="4176713"/>
            <a:ext cx="0" cy="987425"/>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42" name="Line 24"/>
          <p:cNvSpPr>
            <a:spLocks noChangeShapeType="1"/>
          </p:cNvSpPr>
          <p:nvPr/>
        </p:nvSpPr>
        <p:spPr bwMode="auto">
          <a:xfrm>
            <a:off x="2120900" y="5713413"/>
            <a:ext cx="5168900" cy="0"/>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43" name="Freeform 25"/>
          <p:cNvSpPr>
            <a:spLocks/>
          </p:cNvSpPr>
          <p:nvPr/>
        </p:nvSpPr>
        <p:spPr bwMode="auto">
          <a:xfrm>
            <a:off x="2108200" y="5713413"/>
            <a:ext cx="5170488" cy="985837"/>
          </a:xfrm>
          <a:custGeom>
            <a:avLst/>
            <a:gdLst>
              <a:gd name="T0" fmla="*/ 0 w 2550"/>
              <a:gd name="T1" fmla="*/ 2147483647 h 528"/>
              <a:gd name="T2" fmla="*/ 2147483647 w 2550"/>
              <a:gd name="T3" fmla="*/ 2147483647 h 528"/>
              <a:gd name="T4" fmla="*/ 2147483647 w 2550"/>
              <a:gd name="T5" fmla="*/ 2147483647 h 528"/>
              <a:gd name="T6" fmla="*/ 2147483647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44" name="Line 26"/>
          <p:cNvSpPr>
            <a:spLocks noChangeShapeType="1"/>
          </p:cNvSpPr>
          <p:nvPr/>
        </p:nvSpPr>
        <p:spPr bwMode="auto">
          <a:xfrm>
            <a:off x="3748088" y="5713413"/>
            <a:ext cx="0" cy="985837"/>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sp>
        <p:nvSpPr>
          <p:cNvPr id="235545" name="Line 27"/>
          <p:cNvSpPr>
            <a:spLocks noChangeShapeType="1"/>
          </p:cNvSpPr>
          <p:nvPr/>
        </p:nvSpPr>
        <p:spPr bwMode="auto">
          <a:xfrm>
            <a:off x="5662613" y="5713413"/>
            <a:ext cx="0" cy="985837"/>
          </a:xfrm>
          <a:prstGeom prst="line">
            <a:avLst/>
          </a:prstGeom>
          <a:noFill/>
          <a:ln w="28575">
            <a:solidFill>
              <a:srgbClr val="333399"/>
            </a:solidFill>
            <a:round/>
            <a:headEnd/>
            <a:tailEnd/>
          </a:ln>
        </p:spPr>
        <p:txBody>
          <a:bodyPr wrap="none" anchor="ctr"/>
          <a:lstStyle/>
          <a:p>
            <a:endParaRPr lang="zh-CN" altLang="en-US" b="1">
              <a:latin typeface="华文新魏" pitchFamily="2" charset="-122"/>
              <a:ea typeface="华文新魏" pitchFamily="2" charset="-122"/>
            </a:endParaRPr>
          </a:p>
        </p:txBody>
      </p:sp>
      <p:grpSp>
        <p:nvGrpSpPr>
          <p:cNvPr id="3" name="Group 70"/>
          <p:cNvGrpSpPr>
            <a:grpSpLocks/>
          </p:cNvGrpSpPr>
          <p:nvPr/>
        </p:nvGrpSpPr>
        <p:grpSpPr bwMode="auto">
          <a:xfrm>
            <a:off x="2678113" y="2525713"/>
            <a:ext cx="2187575" cy="239712"/>
            <a:chOff x="1687" y="1591"/>
            <a:chExt cx="1378" cy="151"/>
          </a:xfrm>
        </p:grpSpPr>
        <p:sp>
          <p:nvSpPr>
            <p:cNvPr id="235592" name="Line 16"/>
            <p:cNvSpPr>
              <a:spLocks noChangeShapeType="1"/>
            </p:cNvSpPr>
            <p:nvPr/>
          </p:nvSpPr>
          <p:spPr bwMode="auto">
            <a:xfrm flipH="1">
              <a:off x="1687" y="1591"/>
              <a:ext cx="302" cy="0"/>
            </a:xfrm>
            <a:prstGeom prst="line">
              <a:avLst/>
            </a:prstGeom>
            <a:noFill/>
            <a:ln w="57150">
              <a:solidFill>
                <a:srgbClr val="FF0000"/>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235593" name="Line 28"/>
            <p:cNvSpPr>
              <a:spLocks noChangeShapeType="1"/>
            </p:cNvSpPr>
            <p:nvPr/>
          </p:nvSpPr>
          <p:spPr bwMode="auto">
            <a:xfrm>
              <a:off x="2763" y="1742"/>
              <a:ext cx="302" cy="0"/>
            </a:xfrm>
            <a:prstGeom prst="line">
              <a:avLst/>
            </a:prstGeom>
            <a:noFill/>
            <a:ln w="57150">
              <a:solidFill>
                <a:srgbClr val="FF0000"/>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grpSp>
      <p:sp>
        <p:nvSpPr>
          <p:cNvPr id="593949" name="Line 29"/>
          <p:cNvSpPr>
            <a:spLocks noChangeShapeType="1"/>
          </p:cNvSpPr>
          <p:nvPr/>
        </p:nvSpPr>
        <p:spPr bwMode="auto">
          <a:xfrm>
            <a:off x="2727325" y="2765425"/>
            <a:ext cx="477838" cy="0"/>
          </a:xfrm>
          <a:prstGeom prst="line">
            <a:avLst/>
          </a:prstGeom>
          <a:noFill/>
          <a:ln w="57150">
            <a:solidFill>
              <a:srgbClr val="FF0000"/>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grpSp>
        <p:nvGrpSpPr>
          <p:cNvPr id="4" name="Group 72"/>
          <p:cNvGrpSpPr>
            <a:grpSpLocks/>
          </p:cNvGrpSpPr>
          <p:nvPr/>
        </p:nvGrpSpPr>
        <p:grpSpPr bwMode="auto">
          <a:xfrm>
            <a:off x="4418013" y="4065588"/>
            <a:ext cx="2154237" cy="0"/>
            <a:chOff x="2783" y="2561"/>
            <a:chExt cx="1357" cy="0"/>
          </a:xfrm>
        </p:grpSpPr>
        <p:sp>
          <p:nvSpPr>
            <p:cNvPr id="235590" name="Line 23"/>
            <p:cNvSpPr>
              <a:spLocks noChangeShapeType="1"/>
            </p:cNvSpPr>
            <p:nvPr/>
          </p:nvSpPr>
          <p:spPr bwMode="auto">
            <a:xfrm flipH="1">
              <a:off x="2783" y="2561"/>
              <a:ext cx="302" cy="0"/>
            </a:xfrm>
            <a:prstGeom prst="line">
              <a:avLst/>
            </a:prstGeom>
            <a:noFill/>
            <a:ln w="57150">
              <a:solidFill>
                <a:srgbClr val="FF0000"/>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235591" name="Line 30"/>
            <p:cNvSpPr>
              <a:spLocks noChangeShapeType="1"/>
            </p:cNvSpPr>
            <p:nvPr/>
          </p:nvSpPr>
          <p:spPr bwMode="auto">
            <a:xfrm>
              <a:off x="3838" y="2561"/>
              <a:ext cx="302" cy="0"/>
            </a:xfrm>
            <a:prstGeom prst="line">
              <a:avLst/>
            </a:prstGeom>
            <a:noFill/>
            <a:ln w="57150">
              <a:solidFill>
                <a:srgbClr val="FF0000"/>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grpSp>
      <p:sp>
        <p:nvSpPr>
          <p:cNvPr id="593951" name="Line 31"/>
          <p:cNvSpPr>
            <a:spLocks noChangeShapeType="1"/>
          </p:cNvSpPr>
          <p:nvPr/>
        </p:nvSpPr>
        <p:spPr bwMode="auto">
          <a:xfrm flipH="1">
            <a:off x="6142038" y="4303713"/>
            <a:ext cx="477837" cy="0"/>
          </a:xfrm>
          <a:prstGeom prst="line">
            <a:avLst/>
          </a:prstGeom>
          <a:noFill/>
          <a:ln w="57150">
            <a:solidFill>
              <a:srgbClr val="FF0000"/>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grpSp>
        <p:nvGrpSpPr>
          <p:cNvPr id="5" name="Group 73"/>
          <p:cNvGrpSpPr>
            <a:grpSpLocks/>
          </p:cNvGrpSpPr>
          <p:nvPr/>
        </p:nvGrpSpPr>
        <p:grpSpPr bwMode="auto">
          <a:xfrm>
            <a:off x="2862263" y="5903913"/>
            <a:ext cx="3765550" cy="714375"/>
            <a:chOff x="1803" y="3719"/>
            <a:chExt cx="2372" cy="450"/>
          </a:xfrm>
        </p:grpSpPr>
        <p:sp>
          <p:nvSpPr>
            <p:cNvPr id="235585" name="AutoShape 32"/>
            <p:cNvSpPr>
              <a:spLocks noChangeArrowheads="1"/>
            </p:cNvSpPr>
            <p:nvPr/>
          </p:nvSpPr>
          <p:spPr bwMode="auto">
            <a:xfrm>
              <a:off x="2399" y="3726"/>
              <a:ext cx="120" cy="292"/>
            </a:xfrm>
            <a:prstGeom prst="downArrow">
              <a:avLst>
                <a:gd name="adj1" fmla="val 50000"/>
                <a:gd name="adj2" fmla="val 80458"/>
              </a:avLst>
            </a:prstGeom>
            <a:solidFill>
              <a:schemeClr val="accent1"/>
            </a:solidFill>
            <a:ln w="9525">
              <a:solidFill>
                <a:srgbClr val="333399"/>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235586" name="AutoShape 33"/>
            <p:cNvSpPr>
              <a:spLocks noChangeArrowheads="1"/>
            </p:cNvSpPr>
            <p:nvPr/>
          </p:nvSpPr>
          <p:spPr bwMode="auto">
            <a:xfrm>
              <a:off x="3627" y="3719"/>
              <a:ext cx="121" cy="292"/>
            </a:xfrm>
            <a:prstGeom prst="downArrow">
              <a:avLst>
                <a:gd name="adj1" fmla="val 50000"/>
                <a:gd name="adj2" fmla="val 79793"/>
              </a:avLst>
            </a:prstGeom>
            <a:solidFill>
              <a:schemeClr val="accent1"/>
            </a:solidFill>
            <a:ln w="9525">
              <a:solidFill>
                <a:srgbClr val="333399"/>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235587" name="AutoShape 34"/>
            <p:cNvSpPr>
              <a:spLocks noChangeArrowheads="1"/>
            </p:cNvSpPr>
            <p:nvPr/>
          </p:nvSpPr>
          <p:spPr bwMode="auto">
            <a:xfrm rot="5400000">
              <a:off x="2862" y="3957"/>
              <a:ext cx="113" cy="312"/>
            </a:xfrm>
            <a:prstGeom prst="downArrow">
              <a:avLst>
                <a:gd name="adj1" fmla="val 50000"/>
                <a:gd name="adj2" fmla="val 91294"/>
              </a:avLst>
            </a:prstGeom>
            <a:solidFill>
              <a:schemeClr val="accent1"/>
            </a:solidFill>
            <a:ln w="9525">
              <a:solidFill>
                <a:srgbClr val="333399"/>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235588" name="AutoShape 35"/>
            <p:cNvSpPr>
              <a:spLocks noChangeArrowheads="1"/>
            </p:cNvSpPr>
            <p:nvPr/>
          </p:nvSpPr>
          <p:spPr bwMode="auto">
            <a:xfrm rot="3308442">
              <a:off x="3963" y="3674"/>
              <a:ext cx="113" cy="311"/>
            </a:xfrm>
            <a:prstGeom prst="downArrow">
              <a:avLst>
                <a:gd name="adj1" fmla="val 50000"/>
                <a:gd name="adj2" fmla="val 91001"/>
              </a:avLst>
            </a:prstGeom>
            <a:solidFill>
              <a:schemeClr val="accent1"/>
            </a:solidFill>
            <a:ln w="9525">
              <a:solidFill>
                <a:srgbClr val="333399"/>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235589" name="AutoShape 36"/>
            <p:cNvSpPr>
              <a:spLocks noChangeArrowheads="1"/>
            </p:cNvSpPr>
            <p:nvPr/>
          </p:nvSpPr>
          <p:spPr bwMode="auto">
            <a:xfrm rot="-3458995">
              <a:off x="1902" y="3702"/>
              <a:ext cx="113" cy="312"/>
            </a:xfrm>
            <a:prstGeom prst="downArrow">
              <a:avLst>
                <a:gd name="adj1" fmla="val 50000"/>
                <a:gd name="adj2" fmla="val 91294"/>
              </a:avLst>
            </a:prstGeom>
            <a:solidFill>
              <a:schemeClr val="accent1"/>
            </a:solidFill>
            <a:ln w="9525">
              <a:solidFill>
                <a:srgbClr val="333399"/>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grpSp>
      <p:sp>
        <p:nvSpPr>
          <p:cNvPr id="235551" name="Line 37"/>
          <p:cNvSpPr>
            <a:spLocks noChangeShapeType="1"/>
          </p:cNvSpPr>
          <p:nvPr/>
        </p:nvSpPr>
        <p:spPr bwMode="auto">
          <a:xfrm>
            <a:off x="1147763" y="1016000"/>
            <a:ext cx="0" cy="5481638"/>
          </a:xfrm>
          <a:prstGeom prst="line">
            <a:avLst/>
          </a:prstGeom>
          <a:noFill/>
          <a:ln w="9525">
            <a:solidFill>
              <a:schemeClr val="tx1"/>
            </a:solidFill>
            <a:round/>
            <a:headEnd/>
            <a:tailEnd type="triangle" w="sm" len="lg"/>
          </a:ln>
        </p:spPr>
        <p:txBody>
          <a:bodyPr wrap="none" anchor="ctr"/>
          <a:lstStyle/>
          <a:p>
            <a:endParaRPr lang="zh-CN" altLang="en-US" b="1">
              <a:latin typeface="华文新魏" pitchFamily="2" charset="-122"/>
              <a:ea typeface="华文新魏" pitchFamily="2" charset="-122"/>
            </a:endParaRPr>
          </a:p>
        </p:txBody>
      </p:sp>
      <p:sp>
        <p:nvSpPr>
          <p:cNvPr id="235552" name="Text Box 38"/>
          <p:cNvSpPr txBox="1">
            <a:spLocks noChangeArrowheads="1"/>
          </p:cNvSpPr>
          <p:nvPr/>
        </p:nvSpPr>
        <p:spPr bwMode="auto">
          <a:xfrm>
            <a:off x="971550" y="6457950"/>
            <a:ext cx="25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t</a:t>
            </a:r>
          </a:p>
        </p:txBody>
      </p:sp>
      <p:sp>
        <p:nvSpPr>
          <p:cNvPr id="235553" name="Text Box 40"/>
          <p:cNvSpPr txBox="1">
            <a:spLocks noChangeArrowheads="1"/>
          </p:cNvSpPr>
          <p:nvPr/>
        </p:nvSpPr>
        <p:spPr bwMode="auto">
          <a:xfrm>
            <a:off x="4022725" y="5940425"/>
            <a:ext cx="1214438" cy="398463"/>
          </a:xfrm>
          <a:prstGeom prst="rect">
            <a:avLst/>
          </a:prstGeom>
          <a:noFill/>
          <a:ln w="9525">
            <a:noFill/>
            <a:miter lim="800000"/>
            <a:headEnd/>
            <a:tailEnd/>
          </a:ln>
        </p:spPr>
        <p:txBody>
          <a:bodyPr wrap="none">
            <a:spAutoFit/>
          </a:bodyPr>
          <a:lstStyle/>
          <a:p>
            <a:r>
              <a:rPr kumimoji="1" lang="en-US" altLang="zh-CN" sz="2000" b="1">
                <a:solidFill>
                  <a:srgbClr val="333399"/>
                </a:solidFill>
                <a:latin typeface="华文新魏" pitchFamily="2" charset="-122"/>
                <a:ea typeface="华文新魏" pitchFamily="2" charset="-122"/>
              </a:rPr>
              <a:t>ACK</a:t>
            </a:r>
            <a:r>
              <a:rPr kumimoji="1" lang="zh-CN" altLang="en-US" sz="2000" b="1">
                <a:solidFill>
                  <a:srgbClr val="333399"/>
                </a:solidFill>
                <a:latin typeface="华文新魏" pitchFamily="2" charset="-122"/>
                <a:ea typeface="华文新魏" pitchFamily="2" charset="-122"/>
              </a:rPr>
              <a:t>报文</a:t>
            </a:r>
          </a:p>
        </p:txBody>
      </p:sp>
      <p:pic>
        <p:nvPicPr>
          <p:cNvPr id="235554" name="Picture 41"/>
          <p:cNvPicPr>
            <a:picLocks noChangeArrowheads="1"/>
          </p:cNvPicPr>
          <p:nvPr/>
        </p:nvPicPr>
        <p:blipFill>
          <a:blip r:embed="rId3" cstate="print"/>
          <a:srcRect/>
          <a:stretch>
            <a:fillRect/>
          </a:stretch>
        </p:blipFill>
        <p:spPr bwMode="auto">
          <a:xfrm>
            <a:off x="5375275" y="6486525"/>
            <a:ext cx="538163" cy="360363"/>
          </a:xfrm>
          <a:prstGeom prst="rect">
            <a:avLst/>
          </a:prstGeom>
          <a:noFill/>
          <a:ln w="12699">
            <a:noFill/>
            <a:miter lim="800000"/>
            <a:headEnd/>
            <a:tailEnd/>
          </a:ln>
        </p:spPr>
      </p:pic>
      <p:pic>
        <p:nvPicPr>
          <p:cNvPr id="235555" name="Picture 42"/>
          <p:cNvPicPr>
            <a:picLocks noChangeArrowheads="1"/>
          </p:cNvPicPr>
          <p:nvPr/>
        </p:nvPicPr>
        <p:blipFill>
          <a:blip r:embed="rId3" cstate="print"/>
          <a:srcRect/>
          <a:stretch>
            <a:fillRect/>
          </a:stretch>
        </p:blipFill>
        <p:spPr bwMode="auto">
          <a:xfrm>
            <a:off x="3460750" y="3975100"/>
            <a:ext cx="538163" cy="360363"/>
          </a:xfrm>
          <a:prstGeom prst="rect">
            <a:avLst/>
          </a:prstGeom>
          <a:noFill/>
          <a:ln w="12699">
            <a:noFill/>
            <a:miter lim="800000"/>
            <a:headEnd/>
            <a:tailEnd/>
          </a:ln>
        </p:spPr>
      </p:pic>
      <p:pic>
        <p:nvPicPr>
          <p:cNvPr id="235556" name="Picture 43"/>
          <p:cNvPicPr>
            <a:picLocks noChangeArrowheads="1"/>
          </p:cNvPicPr>
          <p:nvPr/>
        </p:nvPicPr>
        <p:blipFill>
          <a:blip r:embed="rId3" cstate="print"/>
          <a:srcRect/>
          <a:stretch>
            <a:fillRect/>
          </a:stretch>
        </p:blipFill>
        <p:spPr bwMode="auto">
          <a:xfrm>
            <a:off x="1928813" y="3975100"/>
            <a:ext cx="538162" cy="360363"/>
          </a:xfrm>
          <a:prstGeom prst="rect">
            <a:avLst/>
          </a:prstGeom>
          <a:noFill/>
          <a:ln w="12699">
            <a:noFill/>
            <a:miter lim="800000"/>
            <a:headEnd/>
            <a:tailEnd/>
          </a:ln>
        </p:spPr>
      </p:pic>
      <p:pic>
        <p:nvPicPr>
          <p:cNvPr id="235557" name="Picture 44"/>
          <p:cNvPicPr>
            <a:picLocks noChangeArrowheads="1"/>
          </p:cNvPicPr>
          <p:nvPr/>
        </p:nvPicPr>
        <p:blipFill>
          <a:blip r:embed="rId3" cstate="print"/>
          <a:srcRect/>
          <a:stretch>
            <a:fillRect/>
          </a:stretch>
        </p:blipFill>
        <p:spPr bwMode="auto">
          <a:xfrm>
            <a:off x="5375275" y="3436938"/>
            <a:ext cx="538163" cy="360362"/>
          </a:xfrm>
          <a:prstGeom prst="rect">
            <a:avLst/>
          </a:prstGeom>
          <a:noFill/>
          <a:ln w="12699">
            <a:noFill/>
            <a:miter lim="800000"/>
            <a:headEnd/>
            <a:tailEnd/>
          </a:ln>
        </p:spPr>
      </p:pic>
      <p:pic>
        <p:nvPicPr>
          <p:cNvPr id="235558" name="Picture 45"/>
          <p:cNvPicPr>
            <a:picLocks noChangeArrowheads="1"/>
          </p:cNvPicPr>
          <p:nvPr/>
        </p:nvPicPr>
        <p:blipFill>
          <a:blip r:embed="rId3" cstate="print"/>
          <a:srcRect/>
          <a:stretch>
            <a:fillRect/>
          </a:stretch>
        </p:blipFill>
        <p:spPr bwMode="auto">
          <a:xfrm>
            <a:off x="3460750" y="3436938"/>
            <a:ext cx="538163" cy="360362"/>
          </a:xfrm>
          <a:prstGeom prst="rect">
            <a:avLst/>
          </a:prstGeom>
          <a:noFill/>
          <a:ln w="12699">
            <a:noFill/>
            <a:miter lim="800000"/>
            <a:headEnd/>
            <a:tailEnd/>
          </a:ln>
        </p:spPr>
      </p:pic>
      <p:pic>
        <p:nvPicPr>
          <p:cNvPr id="235559" name="Picture 46"/>
          <p:cNvPicPr>
            <a:picLocks noChangeArrowheads="1"/>
          </p:cNvPicPr>
          <p:nvPr/>
        </p:nvPicPr>
        <p:blipFill>
          <a:blip r:embed="rId3" cstate="print"/>
          <a:srcRect/>
          <a:stretch>
            <a:fillRect/>
          </a:stretch>
        </p:blipFill>
        <p:spPr bwMode="auto">
          <a:xfrm>
            <a:off x="6943725" y="2451100"/>
            <a:ext cx="538163" cy="360363"/>
          </a:xfrm>
          <a:prstGeom prst="rect">
            <a:avLst/>
          </a:prstGeom>
          <a:noFill/>
          <a:ln w="12699">
            <a:noFill/>
            <a:miter lim="800000"/>
            <a:headEnd/>
            <a:tailEnd/>
          </a:ln>
        </p:spPr>
      </p:pic>
      <p:pic>
        <p:nvPicPr>
          <p:cNvPr id="235560" name="Picture 47"/>
          <p:cNvPicPr>
            <a:picLocks noChangeArrowheads="1"/>
          </p:cNvPicPr>
          <p:nvPr/>
        </p:nvPicPr>
        <p:blipFill>
          <a:blip r:embed="rId3" cstate="print"/>
          <a:srcRect/>
          <a:stretch>
            <a:fillRect/>
          </a:stretch>
        </p:blipFill>
        <p:spPr bwMode="auto">
          <a:xfrm>
            <a:off x="5375275" y="2451100"/>
            <a:ext cx="538163" cy="360363"/>
          </a:xfrm>
          <a:prstGeom prst="rect">
            <a:avLst/>
          </a:prstGeom>
          <a:noFill/>
          <a:ln w="12699">
            <a:noFill/>
            <a:miter lim="800000"/>
            <a:headEnd/>
            <a:tailEnd/>
          </a:ln>
        </p:spPr>
      </p:pic>
      <p:pic>
        <p:nvPicPr>
          <p:cNvPr id="235561" name="Picture 48"/>
          <p:cNvPicPr>
            <a:picLocks noChangeArrowheads="1"/>
          </p:cNvPicPr>
          <p:nvPr/>
        </p:nvPicPr>
        <p:blipFill>
          <a:blip r:embed="rId3" cstate="print"/>
          <a:srcRect/>
          <a:stretch>
            <a:fillRect/>
          </a:stretch>
        </p:blipFill>
        <p:spPr bwMode="auto">
          <a:xfrm>
            <a:off x="3460750" y="2451100"/>
            <a:ext cx="538163" cy="360363"/>
          </a:xfrm>
          <a:prstGeom prst="rect">
            <a:avLst/>
          </a:prstGeom>
          <a:noFill/>
          <a:ln w="12699">
            <a:noFill/>
            <a:miter lim="800000"/>
            <a:headEnd/>
            <a:tailEnd/>
          </a:ln>
        </p:spPr>
      </p:pic>
      <p:pic>
        <p:nvPicPr>
          <p:cNvPr id="235562" name="Picture 49"/>
          <p:cNvPicPr>
            <a:picLocks noChangeArrowheads="1"/>
          </p:cNvPicPr>
          <p:nvPr/>
        </p:nvPicPr>
        <p:blipFill>
          <a:blip r:embed="rId3" cstate="print"/>
          <a:srcRect/>
          <a:stretch>
            <a:fillRect/>
          </a:stretch>
        </p:blipFill>
        <p:spPr bwMode="auto">
          <a:xfrm>
            <a:off x="1965325" y="2451100"/>
            <a:ext cx="538163" cy="360363"/>
          </a:xfrm>
          <a:prstGeom prst="rect">
            <a:avLst/>
          </a:prstGeom>
          <a:noFill/>
          <a:ln w="12699">
            <a:noFill/>
            <a:miter lim="800000"/>
            <a:headEnd/>
            <a:tailEnd/>
          </a:ln>
        </p:spPr>
      </p:pic>
      <p:pic>
        <p:nvPicPr>
          <p:cNvPr id="235563" name="Picture 50"/>
          <p:cNvPicPr>
            <a:picLocks noChangeArrowheads="1"/>
          </p:cNvPicPr>
          <p:nvPr/>
        </p:nvPicPr>
        <p:blipFill>
          <a:blip r:embed="rId3" cstate="print"/>
          <a:srcRect/>
          <a:stretch>
            <a:fillRect/>
          </a:stretch>
        </p:blipFill>
        <p:spPr bwMode="auto">
          <a:xfrm>
            <a:off x="3460750" y="1912938"/>
            <a:ext cx="538163" cy="360362"/>
          </a:xfrm>
          <a:prstGeom prst="rect">
            <a:avLst/>
          </a:prstGeom>
          <a:noFill/>
          <a:ln w="12699">
            <a:noFill/>
            <a:miter lim="800000"/>
            <a:headEnd/>
            <a:tailEnd/>
          </a:ln>
        </p:spPr>
      </p:pic>
      <p:pic>
        <p:nvPicPr>
          <p:cNvPr id="235564" name="Picture 51"/>
          <p:cNvPicPr>
            <a:picLocks noChangeArrowheads="1"/>
          </p:cNvPicPr>
          <p:nvPr/>
        </p:nvPicPr>
        <p:blipFill>
          <a:blip r:embed="rId3" cstate="print"/>
          <a:srcRect/>
          <a:stretch>
            <a:fillRect/>
          </a:stretch>
        </p:blipFill>
        <p:spPr bwMode="auto">
          <a:xfrm>
            <a:off x="5375275" y="1912938"/>
            <a:ext cx="538163" cy="360362"/>
          </a:xfrm>
          <a:prstGeom prst="rect">
            <a:avLst/>
          </a:prstGeom>
          <a:noFill/>
          <a:ln w="12699">
            <a:noFill/>
            <a:miter lim="800000"/>
            <a:headEnd/>
            <a:tailEnd/>
          </a:ln>
        </p:spPr>
      </p:pic>
      <p:pic>
        <p:nvPicPr>
          <p:cNvPr id="235565" name="Picture 52"/>
          <p:cNvPicPr>
            <a:picLocks noChangeArrowheads="1"/>
          </p:cNvPicPr>
          <p:nvPr/>
        </p:nvPicPr>
        <p:blipFill>
          <a:blip r:embed="rId3" cstate="print"/>
          <a:srcRect/>
          <a:stretch>
            <a:fillRect/>
          </a:stretch>
        </p:blipFill>
        <p:spPr bwMode="auto">
          <a:xfrm>
            <a:off x="7002463" y="925513"/>
            <a:ext cx="539750" cy="361950"/>
          </a:xfrm>
          <a:prstGeom prst="rect">
            <a:avLst/>
          </a:prstGeom>
          <a:noFill/>
          <a:ln w="12699">
            <a:noFill/>
            <a:miter lim="800000"/>
            <a:headEnd/>
            <a:tailEnd/>
          </a:ln>
        </p:spPr>
      </p:pic>
      <p:pic>
        <p:nvPicPr>
          <p:cNvPr id="235566" name="Picture 53"/>
          <p:cNvPicPr>
            <a:picLocks noChangeArrowheads="1"/>
          </p:cNvPicPr>
          <p:nvPr/>
        </p:nvPicPr>
        <p:blipFill>
          <a:blip r:embed="rId3" cstate="print"/>
          <a:srcRect/>
          <a:stretch>
            <a:fillRect/>
          </a:stretch>
        </p:blipFill>
        <p:spPr bwMode="auto">
          <a:xfrm>
            <a:off x="5375275" y="925513"/>
            <a:ext cx="538163" cy="361950"/>
          </a:xfrm>
          <a:prstGeom prst="rect">
            <a:avLst/>
          </a:prstGeom>
          <a:noFill/>
          <a:ln w="12699">
            <a:noFill/>
            <a:miter lim="800000"/>
            <a:headEnd/>
            <a:tailEnd/>
          </a:ln>
        </p:spPr>
      </p:pic>
      <p:pic>
        <p:nvPicPr>
          <p:cNvPr id="235567" name="Picture 54"/>
          <p:cNvPicPr>
            <a:picLocks noChangeArrowheads="1"/>
          </p:cNvPicPr>
          <p:nvPr/>
        </p:nvPicPr>
        <p:blipFill>
          <a:blip r:embed="rId3" cstate="print"/>
          <a:srcRect/>
          <a:stretch>
            <a:fillRect/>
          </a:stretch>
        </p:blipFill>
        <p:spPr bwMode="auto">
          <a:xfrm>
            <a:off x="3460750" y="925513"/>
            <a:ext cx="538163" cy="361950"/>
          </a:xfrm>
          <a:prstGeom prst="rect">
            <a:avLst/>
          </a:prstGeom>
          <a:noFill/>
          <a:ln w="12699">
            <a:noFill/>
            <a:miter lim="800000"/>
            <a:headEnd/>
            <a:tailEnd/>
          </a:ln>
        </p:spPr>
      </p:pic>
      <p:pic>
        <p:nvPicPr>
          <p:cNvPr id="235568" name="Picture 55"/>
          <p:cNvPicPr>
            <a:picLocks noChangeArrowheads="1"/>
          </p:cNvPicPr>
          <p:nvPr/>
        </p:nvPicPr>
        <p:blipFill>
          <a:blip r:embed="rId3" cstate="print"/>
          <a:srcRect/>
          <a:stretch>
            <a:fillRect/>
          </a:stretch>
        </p:blipFill>
        <p:spPr bwMode="auto">
          <a:xfrm>
            <a:off x="1965325" y="925513"/>
            <a:ext cx="538163" cy="361950"/>
          </a:xfrm>
          <a:prstGeom prst="rect">
            <a:avLst/>
          </a:prstGeom>
          <a:noFill/>
          <a:ln w="12699">
            <a:noFill/>
            <a:miter lim="800000"/>
            <a:headEnd/>
            <a:tailEnd/>
          </a:ln>
        </p:spPr>
      </p:pic>
      <p:pic>
        <p:nvPicPr>
          <p:cNvPr id="235569" name="Picture 56"/>
          <p:cNvPicPr>
            <a:picLocks noChangeArrowheads="1"/>
          </p:cNvPicPr>
          <p:nvPr/>
        </p:nvPicPr>
        <p:blipFill>
          <a:blip r:embed="rId3" cstate="print"/>
          <a:srcRect/>
          <a:stretch>
            <a:fillRect/>
          </a:stretch>
        </p:blipFill>
        <p:spPr bwMode="auto">
          <a:xfrm>
            <a:off x="7002463" y="5500688"/>
            <a:ext cx="539750" cy="360362"/>
          </a:xfrm>
          <a:prstGeom prst="rect">
            <a:avLst/>
          </a:prstGeom>
          <a:noFill/>
          <a:ln w="12699">
            <a:noFill/>
            <a:miter lim="800000"/>
            <a:headEnd/>
            <a:tailEnd/>
          </a:ln>
        </p:spPr>
      </p:pic>
      <p:pic>
        <p:nvPicPr>
          <p:cNvPr id="235570" name="Picture 57"/>
          <p:cNvPicPr>
            <a:picLocks noChangeArrowheads="1"/>
          </p:cNvPicPr>
          <p:nvPr/>
        </p:nvPicPr>
        <p:blipFill>
          <a:blip r:embed="rId3" cstate="print"/>
          <a:srcRect/>
          <a:stretch>
            <a:fillRect/>
          </a:stretch>
        </p:blipFill>
        <p:spPr bwMode="auto">
          <a:xfrm>
            <a:off x="5375275" y="5500688"/>
            <a:ext cx="538163" cy="360362"/>
          </a:xfrm>
          <a:prstGeom prst="rect">
            <a:avLst/>
          </a:prstGeom>
          <a:noFill/>
          <a:ln w="12699">
            <a:noFill/>
            <a:miter lim="800000"/>
            <a:headEnd/>
            <a:tailEnd/>
          </a:ln>
        </p:spPr>
      </p:pic>
      <p:pic>
        <p:nvPicPr>
          <p:cNvPr id="235571" name="Picture 58"/>
          <p:cNvPicPr>
            <a:picLocks noChangeArrowheads="1"/>
          </p:cNvPicPr>
          <p:nvPr/>
        </p:nvPicPr>
        <p:blipFill>
          <a:blip r:embed="rId3" cstate="print"/>
          <a:srcRect/>
          <a:stretch>
            <a:fillRect/>
          </a:stretch>
        </p:blipFill>
        <p:spPr bwMode="auto">
          <a:xfrm>
            <a:off x="3460750" y="5500688"/>
            <a:ext cx="538163" cy="360362"/>
          </a:xfrm>
          <a:prstGeom prst="rect">
            <a:avLst/>
          </a:prstGeom>
          <a:noFill/>
          <a:ln w="12699">
            <a:noFill/>
            <a:miter lim="800000"/>
            <a:headEnd/>
            <a:tailEnd/>
          </a:ln>
        </p:spPr>
      </p:pic>
      <p:pic>
        <p:nvPicPr>
          <p:cNvPr id="235572" name="Picture 59"/>
          <p:cNvPicPr>
            <a:picLocks noChangeArrowheads="1"/>
          </p:cNvPicPr>
          <p:nvPr/>
        </p:nvPicPr>
        <p:blipFill>
          <a:blip r:embed="rId3" cstate="print"/>
          <a:srcRect/>
          <a:stretch>
            <a:fillRect/>
          </a:stretch>
        </p:blipFill>
        <p:spPr bwMode="auto">
          <a:xfrm>
            <a:off x="1868488" y="5500688"/>
            <a:ext cx="539750" cy="360362"/>
          </a:xfrm>
          <a:prstGeom prst="rect">
            <a:avLst/>
          </a:prstGeom>
          <a:noFill/>
          <a:ln w="12699">
            <a:noFill/>
            <a:miter lim="800000"/>
            <a:headEnd/>
            <a:tailEnd/>
          </a:ln>
        </p:spPr>
      </p:pic>
      <p:pic>
        <p:nvPicPr>
          <p:cNvPr id="235573" name="Picture 60"/>
          <p:cNvPicPr>
            <a:picLocks noChangeArrowheads="1"/>
          </p:cNvPicPr>
          <p:nvPr/>
        </p:nvPicPr>
        <p:blipFill>
          <a:blip r:embed="rId3" cstate="print"/>
          <a:srcRect/>
          <a:stretch>
            <a:fillRect/>
          </a:stretch>
        </p:blipFill>
        <p:spPr bwMode="auto">
          <a:xfrm>
            <a:off x="3460750" y="4962525"/>
            <a:ext cx="538163" cy="360363"/>
          </a:xfrm>
          <a:prstGeom prst="rect">
            <a:avLst/>
          </a:prstGeom>
          <a:noFill/>
          <a:ln w="12699">
            <a:noFill/>
            <a:miter lim="800000"/>
            <a:headEnd/>
            <a:tailEnd/>
          </a:ln>
        </p:spPr>
      </p:pic>
      <p:pic>
        <p:nvPicPr>
          <p:cNvPr id="235574" name="Picture 61"/>
          <p:cNvPicPr>
            <a:picLocks noChangeArrowheads="1"/>
          </p:cNvPicPr>
          <p:nvPr/>
        </p:nvPicPr>
        <p:blipFill>
          <a:blip r:embed="rId3" cstate="print"/>
          <a:srcRect/>
          <a:stretch>
            <a:fillRect/>
          </a:stretch>
        </p:blipFill>
        <p:spPr bwMode="auto">
          <a:xfrm>
            <a:off x="5375275" y="4962525"/>
            <a:ext cx="538163" cy="360363"/>
          </a:xfrm>
          <a:prstGeom prst="rect">
            <a:avLst/>
          </a:prstGeom>
          <a:noFill/>
          <a:ln w="12699">
            <a:noFill/>
            <a:miter lim="800000"/>
            <a:headEnd/>
            <a:tailEnd/>
          </a:ln>
        </p:spPr>
      </p:pic>
      <p:pic>
        <p:nvPicPr>
          <p:cNvPr id="235575" name="Picture 62"/>
          <p:cNvPicPr>
            <a:picLocks noChangeArrowheads="1"/>
          </p:cNvPicPr>
          <p:nvPr/>
        </p:nvPicPr>
        <p:blipFill>
          <a:blip r:embed="rId3" cstate="print"/>
          <a:srcRect/>
          <a:stretch>
            <a:fillRect/>
          </a:stretch>
        </p:blipFill>
        <p:spPr bwMode="auto">
          <a:xfrm>
            <a:off x="7002463" y="3975100"/>
            <a:ext cx="539750" cy="360363"/>
          </a:xfrm>
          <a:prstGeom prst="rect">
            <a:avLst/>
          </a:prstGeom>
          <a:noFill/>
          <a:ln w="12699">
            <a:noFill/>
            <a:miter lim="800000"/>
            <a:headEnd/>
            <a:tailEnd/>
          </a:ln>
        </p:spPr>
      </p:pic>
      <p:pic>
        <p:nvPicPr>
          <p:cNvPr id="235576" name="Picture 63"/>
          <p:cNvPicPr>
            <a:picLocks noChangeArrowheads="1"/>
          </p:cNvPicPr>
          <p:nvPr/>
        </p:nvPicPr>
        <p:blipFill>
          <a:blip r:embed="rId3" cstate="print"/>
          <a:srcRect/>
          <a:stretch>
            <a:fillRect/>
          </a:stretch>
        </p:blipFill>
        <p:spPr bwMode="auto">
          <a:xfrm>
            <a:off x="5375275" y="3975100"/>
            <a:ext cx="538163" cy="360363"/>
          </a:xfrm>
          <a:prstGeom prst="rect">
            <a:avLst/>
          </a:prstGeom>
          <a:noFill/>
          <a:ln w="12699">
            <a:noFill/>
            <a:miter lim="800000"/>
            <a:headEnd/>
            <a:tailEnd/>
          </a:ln>
        </p:spPr>
      </p:pic>
      <p:pic>
        <p:nvPicPr>
          <p:cNvPr id="235577" name="Picture 64"/>
          <p:cNvPicPr>
            <a:picLocks noChangeArrowheads="1"/>
          </p:cNvPicPr>
          <p:nvPr/>
        </p:nvPicPr>
        <p:blipFill>
          <a:blip r:embed="rId3" cstate="print"/>
          <a:srcRect/>
          <a:stretch>
            <a:fillRect/>
          </a:stretch>
        </p:blipFill>
        <p:spPr bwMode="auto">
          <a:xfrm>
            <a:off x="3460750" y="6486525"/>
            <a:ext cx="538163" cy="360363"/>
          </a:xfrm>
          <a:prstGeom prst="rect">
            <a:avLst/>
          </a:prstGeom>
          <a:noFill/>
          <a:ln w="12699">
            <a:noFill/>
            <a:miter lim="800000"/>
            <a:headEnd/>
            <a:tailEnd/>
          </a:ln>
        </p:spPr>
      </p:pic>
      <p:sp>
        <p:nvSpPr>
          <p:cNvPr id="235578" name="Text Box 65"/>
          <p:cNvSpPr txBox="1">
            <a:spLocks noChangeArrowheads="1"/>
          </p:cNvSpPr>
          <p:nvPr/>
        </p:nvSpPr>
        <p:spPr bwMode="auto">
          <a:xfrm>
            <a:off x="3095625" y="1819275"/>
            <a:ext cx="348172" cy="400110"/>
          </a:xfrm>
          <a:prstGeom prst="rect">
            <a:avLst/>
          </a:prstGeom>
          <a:noFill/>
          <a:ln w="9525">
            <a:noFill/>
            <a:miter lim="800000"/>
            <a:headEnd/>
            <a:tailEnd/>
          </a:ln>
        </p:spPr>
        <p:txBody>
          <a:bodyPr wrap="none">
            <a:spAutoFit/>
          </a:bodyPr>
          <a:lstStyle/>
          <a:p>
            <a:r>
              <a:rPr kumimoji="1" lang="en-US" altLang="zh-CN" sz="2000" b="1">
                <a:solidFill>
                  <a:srgbClr val="333399"/>
                </a:solidFill>
                <a:latin typeface="华文新魏" pitchFamily="2" charset="-122"/>
                <a:ea typeface="华文新魏" pitchFamily="2" charset="-122"/>
              </a:rPr>
              <a:t>R</a:t>
            </a:r>
          </a:p>
        </p:txBody>
      </p:sp>
      <p:sp>
        <p:nvSpPr>
          <p:cNvPr id="235579" name="Text Box 66"/>
          <p:cNvSpPr txBox="1">
            <a:spLocks noChangeArrowheads="1"/>
          </p:cNvSpPr>
          <p:nvPr/>
        </p:nvSpPr>
        <p:spPr bwMode="auto">
          <a:xfrm>
            <a:off x="3095625" y="6407150"/>
            <a:ext cx="348172" cy="400110"/>
          </a:xfrm>
          <a:prstGeom prst="rect">
            <a:avLst/>
          </a:prstGeom>
          <a:noFill/>
          <a:ln w="9525">
            <a:noFill/>
            <a:miter lim="800000"/>
            <a:headEnd/>
            <a:tailEnd/>
          </a:ln>
        </p:spPr>
        <p:txBody>
          <a:bodyPr wrap="none">
            <a:spAutoFit/>
          </a:bodyPr>
          <a:lstStyle/>
          <a:p>
            <a:r>
              <a:rPr kumimoji="1" lang="en-US" altLang="zh-CN" sz="2000" b="1">
                <a:solidFill>
                  <a:srgbClr val="333399"/>
                </a:solidFill>
                <a:latin typeface="华文新魏" pitchFamily="2" charset="-122"/>
                <a:ea typeface="华文新魏" pitchFamily="2" charset="-122"/>
              </a:rPr>
              <a:t>R</a:t>
            </a:r>
          </a:p>
        </p:txBody>
      </p:sp>
      <p:sp>
        <p:nvSpPr>
          <p:cNvPr id="235580" name="Text Box 67"/>
          <p:cNvSpPr txBox="1">
            <a:spLocks noChangeArrowheads="1"/>
          </p:cNvSpPr>
          <p:nvPr/>
        </p:nvSpPr>
        <p:spPr bwMode="auto">
          <a:xfrm>
            <a:off x="3078163" y="4848225"/>
            <a:ext cx="348172" cy="400110"/>
          </a:xfrm>
          <a:prstGeom prst="rect">
            <a:avLst/>
          </a:prstGeom>
          <a:noFill/>
          <a:ln w="9525">
            <a:noFill/>
            <a:miter lim="800000"/>
            <a:headEnd/>
            <a:tailEnd/>
          </a:ln>
        </p:spPr>
        <p:txBody>
          <a:bodyPr wrap="none">
            <a:spAutoFit/>
          </a:bodyPr>
          <a:lstStyle/>
          <a:p>
            <a:r>
              <a:rPr kumimoji="1" lang="en-US" altLang="zh-CN" sz="2000" b="1">
                <a:solidFill>
                  <a:srgbClr val="333399"/>
                </a:solidFill>
                <a:latin typeface="华文新魏" pitchFamily="2" charset="-122"/>
                <a:ea typeface="华文新魏" pitchFamily="2" charset="-122"/>
              </a:rPr>
              <a:t>R</a:t>
            </a:r>
          </a:p>
        </p:txBody>
      </p:sp>
      <p:sp>
        <p:nvSpPr>
          <p:cNvPr id="235581" name="Text Box 68"/>
          <p:cNvSpPr txBox="1">
            <a:spLocks noChangeArrowheads="1"/>
          </p:cNvSpPr>
          <p:nvPr/>
        </p:nvSpPr>
        <p:spPr bwMode="auto">
          <a:xfrm>
            <a:off x="3095625" y="3340100"/>
            <a:ext cx="348172" cy="400110"/>
          </a:xfrm>
          <a:prstGeom prst="rect">
            <a:avLst/>
          </a:prstGeom>
          <a:noFill/>
          <a:ln w="9525">
            <a:noFill/>
            <a:miter lim="800000"/>
            <a:headEnd/>
            <a:tailEnd/>
          </a:ln>
        </p:spPr>
        <p:txBody>
          <a:bodyPr wrap="none">
            <a:spAutoFit/>
          </a:bodyPr>
          <a:lstStyle/>
          <a:p>
            <a:r>
              <a:rPr kumimoji="1" lang="en-US" altLang="zh-CN" sz="2000" b="1">
                <a:solidFill>
                  <a:srgbClr val="333399"/>
                </a:solidFill>
                <a:latin typeface="华文新魏" pitchFamily="2" charset="-122"/>
                <a:ea typeface="华文新魏" pitchFamily="2" charset="-122"/>
              </a:rPr>
              <a:t>R</a:t>
            </a:r>
          </a:p>
        </p:txBody>
      </p:sp>
      <p:sp>
        <p:nvSpPr>
          <p:cNvPr id="235582" name="Text Box 69"/>
          <p:cNvSpPr txBox="1">
            <a:spLocks noChangeArrowheads="1"/>
          </p:cNvSpPr>
          <p:nvPr/>
        </p:nvSpPr>
        <p:spPr bwMode="auto">
          <a:xfrm>
            <a:off x="1450975" y="1273175"/>
            <a:ext cx="367408" cy="5253618"/>
          </a:xfrm>
          <a:prstGeom prst="rect">
            <a:avLst/>
          </a:prstGeom>
          <a:noFill/>
          <a:ln w="9525">
            <a:noFill/>
            <a:miter lim="800000"/>
            <a:headEnd/>
            <a:tailEnd/>
          </a:ln>
        </p:spPr>
        <p:txBody>
          <a:bodyPr wrap="none">
            <a:spAutoFit/>
          </a:bodyPr>
          <a:lstStyle/>
          <a:p>
            <a:pPr>
              <a:lnSpc>
                <a:spcPct val="105000"/>
              </a:lnSpc>
            </a:pPr>
            <a:r>
              <a:rPr kumimoji="1" lang="en-US" altLang="zh-CN" sz="2000" b="1">
                <a:solidFill>
                  <a:srgbClr val="333399"/>
                </a:solidFill>
                <a:latin typeface="华文新魏" pitchFamily="2" charset="-122"/>
                <a:ea typeface="华文新魏" pitchFamily="2" charset="-122"/>
              </a:rPr>
              <a:t>t</a:t>
            </a:r>
            <a:r>
              <a:rPr kumimoji="1" lang="en-US" altLang="zh-CN" sz="2000" b="1" baseline="-25000">
                <a:solidFill>
                  <a:srgbClr val="333399"/>
                </a:solidFill>
                <a:latin typeface="华文新魏" pitchFamily="2" charset="-122"/>
                <a:ea typeface="华文新魏" pitchFamily="2" charset="-122"/>
              </a:rPr>
              <a:t>1</a:t>
            </a: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r>
              <a:rPr kumimoji="1" lang="en-US" altLang="zh-CN" sz="2000" b="1">
                <a:solidFill>
                  <a:srgbClr val="333399"/>
                </a:solidFill>
                <a:latin typeface="华文新魏" pitchFamily="2" charset="-122"/>
                <a:ea typeface="华文新魏" pitchFamily="2" charset="-122"/>
              </a:rPr>
              <a:t>t</a:t>
            </a:r>
            <a:r>
              <a:rPr kumimoji="1" lang="en-US" altLang="zh-CN" sz="2000" b="1" baseline="-25000">
                <a:solidFill>
                  <a:srgbClr val="333399"/>
                </a:solidFill>
                <a:latin typeface="华文新魏" pitchFamily="2" charset="-122"/>
                <a:ea typeface="华文新魏" pitchFamily="2" charset="-122"/>
              </a:rPr>
              <a:t>2</a:t>
            </a: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r>
              <a:rPr kumimoji="1" lang="en-US" altLang="zh-CN" sz="2000" b="1">
                <a:solidFill>
                  <a:srgbClr val="333399"/>
                </a:solidFill>
                <a:latin typeface="华文新魏" pitchFamily="2" charset="-122"/>
                <a:ea typeface="华文新魏" pitchFamily="2" charset="-122"/>
              </a:rPr>
              <a:t>t</a:t>
            </a:r>
            <a:r>
              <a:rPr kumimoji="1" lang="en-US" altLang="zh-CN" sz="2000" b="1" baseline="-25000">
                <a:solidFill>
                  <a:srgbClr val="333399"/>
                </a:solidFill>
                <a:latin typeface="华文新魏" pitchFamily="2" charset="-122"/>
                <a:ea typeface="华文新魏" pitchFamily="2" charset="-122"/>
              </a:rPr>
              <a:t>3</a:t>
            </a: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endParaRPr kumimoji="1" lang="en-US" altLang="zh-CN" sz="2000" b="1">
              <a:solidFill>
                <a:srgbClr val="333399"/>
              </a:solidFill>
              <a:latin typeface="华文新魏" pitchFamily="2" charset="-122"/>
              <a:ea typeface="华文新魏" pitchFamily="2" charset="-122"/>
            </a:endParaRPr>
          </a:p>
          <a:p>
            <a:pPr>
              <a:lnSpc>
                <a:spcPct val="105000"/>
              </a:lnSpc>
            </a:pPr>
            <a:r>
              <a:rPr kumimoji="1" lang="en-US" altLang="zh-CN" sz="2000" b="1">
                <a:solidFill>
                  <a:srgbClr val="333399"/>
                </a:solidFill>
                <a:latin typeface="华文新魏" pitchFamily="2" charset="-122"/>
                <a:ea typeface="华文新魏" pitchFamily="2" charset="-122"/>
              </a:rPr>
              <a:t>t</a:t>
            </a:r>
            <a:r>
              <a:rPr kumimoji="1" lang="en-US" altLang="zh-CN" sz="2000" b="1" baseline="-25000">
                <a:solidFill>
                  <a:srgbClr val="333399"/>
                </a:solidFill>
                <a:latin typeface="华文新魏" pitchFamily="2" charset="-122"/>
                <a:ea typeface="华文新魏" pitchFamily="2" charset="-122"/>
              </a:rPr>
              <a:t>4</a:t>
            </a:r>
            <a:endParaRPr kumimoji="1" lang="en-US" altLang="zh-CN" sz="2000" b="1">
              <a:solidFill>
                <a:srgbClr val="333399"/>
              </a:solidFill>
              <a:latin typeface="华文新魏" pitchFamily="2" charset="-122"/>
              <a:ea typeface="华文新魏" pitchFamily="2" charset="-122"/>
            </a:endParaRPr>
          </a:p>
        </p:txBody>
      </p:sp>
      <p:sp>
        <p:nvSpPr>
          <p:cNvPr id="235584" name="灯片编号占位符 74"/>
          <p:cNvSpPr>
            <a:spLocks noGrp="1"/>
          </p:cNvSpPr>
          <p:nvPr>
            <p:ph type="sldNum" sz="quarter" idx="11"/>
          </p:nvPr>
        </p:nvSpPr>
        <p:spPr>
          <a:xfrm>
            <a:off x="3563888" y="6400800"/>
            <a:ext cx="5334000" cy="457200"/>
          </a:xfrm>
          <a:noFill/>
        </p:spPr>
        <p:txBody>
          <a:bodyPr/>
          <a:lstStyle/>
          <a:p>
            <a:pPr algn="r"/>
            <a:fld id="{DACA5469-2C34-4D47-9053-044DCD61B4E3}" type="slidenum">
              <a:rPr lang="en-US" altLang="zh-CN" smtClean="0">
                <a:ea typeface="宋体" charset="-122"/>
              </a:rPr>
              <a:pPr algn="r"/>
              <a:t>115</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9393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59394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593931"/>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593929"/>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593951"/>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9" grpId="0" animBg="1"/>
      <p:bldP spid="593930" grpId="0" animBg="1"/>
      <p:bldP spid="593931" grpId="0" animBg="1"/>
      <p:bldP spid="593949" grpId="0" animBg="1"/>
      <p:bldP spid="59395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6694487" cy="864096"/>
          </a:xfrm>
        </p:spPr>
        <p:txBody>
          <a:bodyPr/>
          <a:lstStyle/>
          <a:p>
            <a:pPr algn="l" eaLnBrk="1" hangingPunct="1">
              <a:defRPr/>
            </a:pPr>
            <a:r>
              <a:rPr lang="en-US" altLang="zh-CN" sz="3200" u="sng" dirty="0">
                <a:latin typeface="+mn-lt"/>
                <a:ea typeface="华文新魏" pitchFamily="2" charset="-122"/>
              </a:rPr>
              <a:t>OSPF</a:t>
            </a:r>
            <a:r>
              <a:rPr lang="zh-CN" altLang="zh-CN" sz="3200" u="sng" dirty="0">
                <a:latin typeface="+mn-lt"/>
                <a:ea typeface="华文新魏" pitchFamily="2" charset="-122"/>
              </a:rPr>
              <a:t>域最短路径选择过程</a:t>
            </a:r>
            <a:r>
              <a:rPr lang="zh-CN" altLang="en-US" sz="3200" u="sng" dirty="0">
                <a:latin typeface="+mn-lt"/>
                <a:ea typeface="华文新魏" pitchFamily="2" charset="-122"/>
              </a:rPr>
              <a:t>例子</a:t>
            </a:r>
          </a:p>
        </p:txBody>
      </p:sp>
      <p:sp>
        <p:nvSpPr>
          <p:cNvPr id="17" name="内容占位符 16"/>
          <p:cNvSpPr>
            <a:spLocks noGrp="1"/>
          </p:cNvSpPr>
          <p:nvPr>
            <p:ph idx="1"/>
          </p:nvPr>
        </p:nvSpPr>
        <p:spPr>
          <a:xfrm>
            <a:off x="251520" y="980728"/>
            <a:ext cx="6624638" cy="4611687"/>
          </a:xfrm>
        </p:spPr>
        <p:txBody>
          <a:bodyPr/>
          <a:lstStyle/>
          <a:p>
            <a:pPr>
              <a:defRPr/>
            </a:pPr>
            <a:r>
              <a:rPr lang="zh-CN" altLang="zh-CN" sz="2400" b="1" u="sng" dirty="0">
                <a:latin typeface="华文新魏" pitchFamily="2" charset="-122"/>
                <a:ea typeface="华文新魏" pitchFamily="2" charset="-122"/>
              </a:rPr>
              <a:t>一个自治系统划分为多个区域的结构</a:t>
            </a:r>
          </a:p>
        </p:txBody>
      </p:sp>
      <p:sp>
        <p:nvSpPr>
          <p:cNvPr id="61444"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36973A7E-2E6C-4441-923B-CDE2FEBC786E}" type="slidenum">
              <a:rPr lang="zh-CN" altLang="en-US">
                <a:solidFill>
                  <a:srgbClr val="000000"/>
                </a:solidFill>
              </a:rPr>
              <a:pPr>
                <a:defRPr/>
              </a:pPr>
              <a:t>116</a:t>
            </a:fld>
            <a:endParaRPr lang="en-US" altLang="zh-CN">
              <a:solidFill>
                <a:srgbClr val="000000"/>
              </a:solidFill>
            </a:endParaRPr>
          </a:p>
        </p:txBody>
      </p:sp>
      <p:pic>
        <p:nvPicPr>
          <p:cNvPr id="7" name="图片 6"/>
          <p:cNvPicPr/>
          <p:nvPr/>
        </p:nvPicPr>
        <p:blipFill>
          <a:blip r:embed="rId2" cstate="print"/>
          <a:srcRect/>
          <a:stretch>
            <a:fillRect/>
          </a:stretch>
        </p:blipFill>
        <p:spPr bwMode="auto">
          <a:xfrm>
            <a:off x="1619672" y="1556792"/>
            <a:ext cx="6048672" cy="489654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332656"/>
            <a:ext cx="6985000" cy="4970462"/>
          </a:xfrm>
        </p:spPr>
        <p:txBody>
          <a:bodyPr/>
          <a:lstStyle/>
          <a:p>
            <a:pPr>
              <a:defRPr/>
            </a:pPr>
            <a:r>
              <a:rPr lang="zh-CN" altLang="zh-CN" sz="2800" b="1" u="sng" dirty="0">
                <a:solidFill>
                  <a:schemeClr val="accent6"/>
                </a:solidFill>
                <a:latin typeface="华文新魏" pitchFamily="2" charset="-122"/>
                <a:ea typeface="华文新魏" pitchFamily="2" charset="-122"/>
              </a:rPr>
              <a:t>计算最短路径的拓扑图</a:t>
            </a:r>
          </a:p>
        </p:txBody>
      </p:sp>
      <p:sp>
        <p:nvSpPr>
          <p:cNvPr id="6246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D330D01-90C6-4D7D-936F-64F7424FF88B}" type="slidenum">
              <a:rPr lang="zh-CN" altLang="en-US">
                <a:solidFill>
                  <a:srgbClr val="000000"/>
                </a:solidFill>
              </a:rPr>
              <a:pPr>
                <a:defRPr/>
              </a:pPr>
              <a:t>117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331640" y="1124744"/>
            <a:ext cx="6480720" cy="496855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404664"/>
            <a:ext cx="7345362" cy="5187950"/>
          </a:xfrm>
        </p:spPr>
        <p:txBody>
          <a:bodyPr/>
          <a:lstStyle/>
          <a:p>
            <a:pPr>
              <a:defRPr/>
            </a:pPr>
            <a:r>
              <a:rPr lang="zh-CN" altLang="zh-CN" sz="2400" b="1" u="sng" dirty="0">
                <a:solidFill>
                  <a:schemeClr val="accent6"/>
                </a:solidFill>
                <a:latin typeface="华文新魏" pitchFamily="2" charset="-122"/>
                <a:ea typeface="华文新魏" pitchFamily="2" charset="-122"/>
              </a:rPr>
              <a:t>根据最小开销计算方法得出的最短路径</a:t>
            </a:r>
          </a:p>
        </p:txBody>
      </p:sp>
      <p:sp>
        <p:nvSpPr>
          <p:cNvPr id="6349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C1DAEF5-2F78-4682-AD95-B6CF0DE0358F}" type="slidenum">
              <a:rPr lang="zh-CN" altLang="en-US">
                <a:solidFill>
                  <a:srgbClr val="000000"/>
                </a:solidFill>
              </a:rPr>
              <a:pPr>
                <a:defRPr/>
              </a:pPr>
              <a:t>118</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259632" y="1124744"/>
            <a:ext cx="6696744" cy="482453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3568" y="404664"/>
            <a:ext cx="6408737" cy="4970462"/>
          </a:xfrm>
        </p:spPr>
        <p:txBody>
          <a:bodyPr/>
          <a:lstStyle/>
          <a:p>
            <a:pPr>
              <a:defRPr/>
            </a:pPr>
            <a:r>
              <a:rPr lang="zh-CN" altLang="zh-CN" sz="2800" b="1" u="sng" dirty="0">
                <a:solidFill>
                  <a:schemeClr val="accent6"/>
                </a:solidFill>
                <a:ea typeface="华文新魏" pitchFamily="2" charset="-122"/>
              </a:rPr>
              <a:t>以</a:t>
            </a:r>
            <a:r>
              <a:rPr lang="en-US" altLang="zh-CN" sz="2800" b="1" u="sng" dirty="0">
                <a:solidFill>
                  <a:schemeClr val="accent6"/>
                </a:solidFill>
                <a:ea typeface="华文新魏" pitchFamily="2" charset="-122"/>
              </a:rPr>
              <a:t>R8</a:t>
            </a:r>
            <a:r>
              <a:rPr lang="zh-CN" altLang="zh-CN" sz="2800" b="1" u="sng" dirty="0">
                <a:solidFill>
                  <a:schemeClr val="accent6"/>
                </a:solidFill>
                <a:ea typeface="华文新魏" pitchFamily="2" charset="-122"/>
              </a:rPr>
              <a:t>为根的最短路径树</a:t>
            </a:r>
          </a:p>
        </p:txBody>
      </p:sp>
      <p:sp>
        <p:nvSpPr>
          <p:cNvPr id="64516"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616F38C-E2A0-4988-9DE8-D08987545A3F}" type="slidenum">
              <a:rPr lang="zh-CN" altLang="en-US">
                <a:solidFill>
                  <a:srgbClr val="000000"/>
                </a:solidFill>
              </a:rPr>
              <a:pPr>
                <a:defRPr/>
              </a:pPr>
              <a:t>119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2123728" y="1052736"/>
            <a:ext cx="5544616" cy="525658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79512" y="404664"/>
            <a:ext cx="8712968" cy="5616624"/>
          </a:xfrm>
        </p:spPr>
        <p:txBody>
          <a:bodyPr/>
          <a:lstStyle/>
          <a:p>
            <a:pPr>
              <a:buFontTx/>
              <a:buNone/>
              <a:defRPr/>
            </a:pPr>
            <a:r>
              <a:rPr lang="zh-CN" altLang="zh-CN" sz="3200" b="1" u="sng" dirty="0">
                <a:solidFill>
                  <a:schemeClr val="accent6"/>
                </a:solidFill>
                <a:ea typeface="华文新魏" pitchFamily="2" charset="-122"/>
              </a:rPr>
              <a:t>分组头长度字段</a:t>
            </a:r>
            <a:endParaRPr lang="en-US" altLang="zh-CN" sz="3200" b="1" u="sng" dirty="0">
              <a:solidFill>
                <a:schemeClr val="accent6"/>
              </a:solidFill>
              <a:ea typeface="华文新魏" pitchFamily="2" charset="-122"/>
            </a:endParaRPr>
          </a:p>
          <a:p>
            <a:pPr>
              <a:defRPr/>
            </a:pPr>
            <a:endParaRPr lang="en-US" altLang="zh-CN" sz="2400" b="1" dirty="0">
              <a:ea typeface="华文新魏" pitchFamily="2" charset="-122"/>
            </a:endParaRPr>
          </a:p>
          <a:p>
            <a:pPr>
              <a:defRPr/>
            </a:pPr>
            <a:r>
              <a:rPr lang="zh-CN" altLang="zh-CN" sz="2400" b="1" dirty="0">
                <a:ea typeface="华文新魏" pitchFamily="2" charset="-122"/>
              </a:rPr>
              <a:t>长度为</a:t>
            </a:r>
            <a:r>
              <a:rPr lang="en-US" altLang="zh-CN" sz="2400" b="1" dirty="0">
                <a:ea typeface="华文新魏" pitchFamily="2" charset="-122"/>
              </a:rPr>
              <a:t>4</a:t>
            </a:r>
            <a:r>
              <a:rPr lang="zh-CN" altLang="zh-CN" sz="2400" b="1" dirty="0">
                <a:ea typeface="华文新魏" pitchFamily="2" charset="-122"/>
              </a:rPr>
              <a:t>位，它定义了以</a:t>
            </a:r>
            <a:r>
              <a:rPr lang="en-US" altLang="zh-CN" sz="2400" b="1" dirty="0">
                <a:ea typeface="华文新魏" pitchFamily="2" charset="-122"/>
              </a:rPr>
              <a:t>4</a:t>
            </a:r>
            <a:r>
              <a:rPr lang="zh-CN" altLang="zh-CN" sz="2400" b="1" dirty="0">
                <a:ea typeface="华文新魏" pitchFamily="2" charset="-122"/>
              </a:rPr>
              <a:t>字节为一个单位的分组头的长度。</a:t>
            </a:r>
            <a:endParaRPr lang="en-US" altLang="zh-CN" sz="2400" b="1" dirty="0">
              <a:ea typeface="华文新魏" pitchFamily="2" charset="-122"/>
            </a:endParaRPr>
          </a:p>
          <a:p>
            <a:pPr>
              <a:defRPr/>
            </a:pPr>
            <a:r>
              <a:rPr lang="zh-CN" altLang="zh-CN" sz="2400" b="1" dirty="0">
                <a:ea typeface="华文新魏" pitchFamily="2" charset="-122"/>
              </a:rPr>
              <a:t>分组头中除</a:t>
            </a:r>
            <a:r>
              <a:rPr lang="en-US" altLang="zh-CN" sz="2400" b="1" dirty="0">
                <a:ea typeface="华文新魏" pitchFamily="2" charset="-122"/>
              </a:rPr>
              <a:t>IP</a:t>
            </a:r>
            <a:r>
              <a:rPr lang="zh-CN" altLang="zh-CN" sz="2400" b="1" dirty="0">
                <a:ea typeface="华文新魏" pitchFamily="2" charset="-122"/>
              </a:rPr>
              <a:t>选项字段与填充字段之外，其他各项是定长</a:t>
            </a:r>
            <a:r>
              <a:rPr lang="zh-CN" altLang="en-US" sz="2400" b="1" dirty="0">
                <a:ea typeface="华文新魏" pitchFamily="2" charset="-122"/>
              </a:rPr>
              <a:t>。</a:t>
            </a:r>
            <a:endParaRPr lang="en-US" altLang="zh-CN" sz="2400" b="1" dirty="0">
              <a:ea typeface="华文新魏" pitchFamily="2" charset="-122"/>
            </a:endParaRPr>
          </a:p>
          <a:p>
            <a:pPr>
              <a:defRPr/>
            </a:pPr>
            <a:r>
              <a:rPr lang="zh-CN" altLang="zh-CN" sz="2400" b="1" dirty="0">
                <a:ea typeface="华文新魏" pitchFamily="2" charset="-122"/>
              </a:rPr>
              <a:t>分组头长度字段最小值为</a:t>
            </a:r>
            <a:r>
              <a:rPr lang="en-US" altLang="zh-CN" sz="2400" b="1" dirty="0">
                <a:ea typeface="华文新魏" pitchFamily="2" charset="-122"/>
              </a:rPr>
              <a:t>5</a:t>
            </a:r>
            <a:r>
              <a:rPr lang="zh-CN" altLang="en-US" sz="2400" b="1" dirty="0">
                <a:ea typeface="华文新魏" pitchFamily="2" charset="-122"/>
              </a:rPr>
              <a:t>，</a:t>
            </a:r>
            <a:r>
              <a:rPr lang="zh-CN" altLang="zh-CN" sz="2400" b="1" dirty="0">
                <a:ea typeface="华文新魏" pitchFamily="2" charset="-122"/>
              </a:rPr>
              <a:t>最大长度为</a:t>
            </a:r>
            <a:r>
              <a:rPr lang="en-US" altLang="zh-CN" sz="2400" b="1" dirty="0">
                <a:ea typeface="华文新魏" pitchFamily="2" charset="-122"/>
              </a:rPr>
              <a:t>15</a:t>
            </a:r>
            <a:r>
              <a:rPr lang="zh-CN" altLang="zh-CN" sz="2400" b="1" dirty="0">
                <a:ea typeface="华文新魏" pitchFamily="2" charset="-122"/>
              </a:rPr>
              <a:t>。</a:t>
            </a:r>
            <a:endParaRPr lang="en-US" altLang="zh-CN" sz="2400" b="1" dirty="0">
              <a:ea typeface="华文新魏" pitchFamily="2" charset="-122"/>
            </a:endParaRPr>
          </a:p>
          <a:p>
            <a:pPr>
              <a:buFontTx/>
              <a:buNone/>
              <a:defRPr/>
            </a:pPr>
            <a:r>
              <a:rPr lang="zh-CN" altLang="zh-CN" sz="3200" b="1" u="sng" dirty="0">
                <a:solidFill>
                  <a:schemeClr val="accent6"/>
                </a:solidFill>
                <a:ea typeface="华文新魏" pitchFamily="2" charset="-122"/>
              </a:rPr>
              <a:t>总长度字段</a:t>
            </a:r>
            <a:endParaRPr lang="en-US" altLang="zh-CN" sz="3200" b="1" u="sng" dirty="0">
              <a:solidFill>
                <a:schemeClr val="accent6"/>
              </a:solidFill>
              <a:ea typeface="华文新魏" pitchFamily="2" charset="-122"/>
            </a:endParaRPr>
          </a:p>
          <a:p>
            <a:pPr>
              <a:defRPr/>
            </a:pPr>
            <a:r>
              <a:rPr lang="zh-CN" altLang="zh-CN" sz="2400" b="1" dirty="0">
                <a:ea typeface="华文新魏" pitchFamily="2" charset="-122"/>
              </a:rPr>
              <a:t>总长度字段长度为</a:t>
            </a:r>
            <a:r>
              <a:rPr lang="en-US" altLang="zh-CN" sz="2400" b="1" dirty="0">
                <a:ea typeface="华文新魏" pitchFamily="2" charset="-122"/>
              </a:rPr>
              <a:t>16</a:t>
            </a:r>
            <a:r>
              <a:rPr lang="zh-CN" altLang="zh-CN" sz="2400" b="1" dirty="0">
                <a:ea typeface="华文新魏" pitchFamily="2" charset="-122"/>
              </a:rPr>
              <a:t>位，定义以字节为单位的分组总长度，是分组头长度与数据长度之和。</a:t>
            </a:r>
            <a:endParaRPr lang="en-US" altLang="zh-CN" sz="2400" b="1" dirty="0">
              <a:ea typeface="华文新魏" pitchFamily="2" charset="-122"/>
            </a:endParaRPr>
          </a:p>
          <a:p>
            <a:pPr>
              <a:defRPr/>
            </a:pPr>
            <a:r>
              <a:rPr lang="zh-CN" altLang="zh-CN" sz="2400" b="1" dirty="0">
                <a:ea typeface="华文新魏" pitchFamily="2" charset="-122"/>
              </a:rPr>
              <a:t>总长度字段长度为</a:t>
            </a:r>
            <a:r>
              <a:rPr lang="en-US" altLang="zh-CN" sz="2400" b="1" dirty="0">
                <a:ea typeface="华文新魏" pitchFamily="2" charset="-122"/>
              </a:rPr>
              <a:t>16</a:t>
            </a:r>
            <a:r>
              <a:rPr lang="zh-CN" altLang="zh-CN" sz="2400" b="1" dirty="0">
                <a:ea typeface="华文新魏" pitchFamily="2" charset="-122"/>
              </a:rPr>
              <a:t>位，它能表示的</a:t>
            </a:r>
            <a:r>
              <a:rPr lang="en-US" altLang="zh-CN" sz="2400" b="1" dirty="0">
                <a:ea typeface="华文新魏" pitchFamily="2" charset="-122"/>
              </a:rPr>
              <a:t>IP</a:t>
            </a:r>
            <a:r>
              <a:rPr lang="zh-CN" altLang="zh-CN" sz="2400" b="1" dirty="0">
                <a:ea typeface="华文新魏" pitchFamily="2" charset="-122"/>
              </a:rPr>
              <a:t>分组最大长度为</a:t>
            </a:r>
            <a:r>
              <a:rPr lang="en-US" altLang="zh-CN" sz="2400" b="1" dirty="0">
                <a:ea typeface="华文新魏" pitchFamily="2" charset="-122"/>
              </a:rPr>
              <a:t>65535</a:t>
            </a:r>
            <a:r>
              <a:rPr lang="zh-CN" altLang="zh-CN" sz="2400" b="1" dirty="0">
                <a:ea typeface="华文新魏" pitchFamily="2" charset="-122"/>
              </a:rPr>
              <a:t>（</a:t>
            </a:r>
            <a:r>
              <a:rPr lang="en-US" altLang="zh-CN" sz="2400" b="1" dirty="0">
                <a:ea typeface="华文新魏" pitchFamily="2" charset="-122"/>
              </a:rPr>
              <a:t>2</a:t>
            </a:r>
            <a:r>
              <a:rPr lang="en-US" altLang="zh-CN" sz="2400" b="1" baseline="30000" dirty="0">
                <a:ea typeface="华文新魏" pitchFamily="2" charset="-122"/>
              </a:rPr>
              <a:t>16</a:t>
            </a:r>
            <a:r>
              <a:rPr lang="zh-CN" altLang="zh-CN" sz="2400" b="1" dirty="0">
                <a:ea typeface="华文新魏" pitchFamily="2" charset="-122"/>
              </a:rPr>
              <a:t>－</a:t>
            </a:r>
            <a:r>
              <a:rPr lang="en-US" altLang="zh-CN" sz="2400" b="1" dirty="0">
                <a:ea typeface="华文新魏" pitchFamily="2" charset="-122"/>
              </a:rPr>
              <a:t>1</a:t>
            </a:r>
            <a:r>
              <a:rPr lang="zh-CN" altLang="zh-CN" sz="2400" b="1" dirty="0">
                <a:ea typeface="华文新魏" pitchFamily="2" charset="-122"/>
              </a:rPr>
              <a:t>）字节，其中包括分组头长度。</a:t>
            </a:r>
            <a:endParaRPr lang="en-US" altLang="zh-CN" sz="2400" b="1" dirty="0">
              <a:ea typeface="华文新魏" pitchFamily="2" charset="-122"/>
            </a:endParaRPr>
          </a:p>
          <a:p>
            <a:pPr>
              <a:defRPr/>
            </a:pPr>
            <a:r>
              <a:rPr lang="en-US" altLang="zh-CN" sz="2400" b="1" dirty="0">
                <a:ea typeface="华文新魏" pitchFamily="2" charset="-122"/>
              </a:rPr>
              <a:t>IP</a:t>
            </a:r>
            <a:r>
              <a:rPr lang="zh-CN" altLang="zh-CN" sz="2400" b="1" dirty="0">
                <a:ea typeface="华文新魏" pitchFamily="2" charset="-122"/>
              </a:rPr>
              <a:t>分组中高层协议的数据长度等于分组的总长度减去分组头长度。</a:t>
            </a:r>
          </a:p>
          <a:p>
            <a:pPr>
              <a:buFontTx/>
              <a:buNone/>
              <a:defRPr/>
            </a:pPr>
            <a:endParaRPr lang="zh-CN" altLang="zh-CN" sz="2400" b="1" dirty="0">
              <a:solidFill>
                <a:schemeClr val="accent6"/>
              </a:solidFill>
              <a:ea typeface="华文新魏" pitchFamily="2" charset="-122"/>
            </a:endParaRPr>
          </a:p>
        </p:txBody>
      </p:sp>
      <p:sp>
        <p:nvSpPr>
          <p:cNvPr id="24580"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98F5383B-0D10-4D44-BF1F-6A1A86F84BEC}" type="slidenum">
              <a:rPr lang="zh-CN" altLang="en-US">
                <a:solidFill>
                  <a:srgbClr val="000000"/>
                </a:solidFill>
              </a:rPr>
              <a:pPr>
                <a:defRPr/>
              </a:pPr>
              <a:t>12</a:t>
            </a:fld>
            <a:endParaRPr lang="en-US" altLang="zh-CN">
              <a:solidFill>
                <a:srgbClr val="000000"/>
              </a:solidFill>
            </a:endParaRPr>
          </a:p>
        </p:txBody>
      </p:sp>
      <p:pic>
        <p:nvPicPr>
          <p:cNvPr id="7" name="图片 6"/>
          <p:cNvPicPr/>
          <p:nvPr/>
        </p:nvPicPr>
        <p:blipFill>
          <a:blip r:embed="rId2" cstate="print"/>
          <a:srcRect l="9092" r="9990" b="54550"/>
          <a:stretch>
            <a:fillRect/>
          </a:stretch>
        </p:blipFill>
        <p:spPr bwMode="auto">
          <a:xfrm>
            <a:off x="3851920" y="0"/>
            <a:ext cx="5292080" cy="15121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251520" y="260648"/>
            <a:ext cx="8116887" cy="936104"/>
          </a:xfrm>
        </p:spPr>
        <p:txBody>
          <a:bodyPr/>
          <a:lstStyle/>
          <a:p>
            <a:pPr algn="l" eaLnBrk="1" hangingPunct="1"/>
            <a:r>
              <a:rPr lang="en-US" altLang="zh-CN" sz="3600" u="sng" dirty="0">
                <a:latin typeface="+mn-lt"/>
              </a:rPr>
              <a:t>OSPF</a:t>
            </a:r>
            <a:r>
              <a:rPr lang="zh-CN" altLang="en-US" sz="3600" u="sng" dirty="0">
                <a:latin typeface="+mn-lt"/>
              </a:rPr>
              <a:t>协议的优缺点 </a:t>
            </a:r>
          </a:p>
        </p:txBody>
      </p:sp>
      <p:sp>
        <p:nvSpPr>
          <p:cNvPr id="573443" name="Rectangle 3"/>
          <p:cNvSpPr>
            <a:spLocks noGrp="1" noChangeArrowheads="1"/>
          </p:cNvSpPr>
          <p:nvPr>
            <p:ph type="body" idx="1"/>
          </p:nvPr>
        </p:nvSpPr>
        <p:spPr>
          <a:xfrm>
            <a:off x="611560" y="1484784"/>
            <a:ext cx="7632700" cy="4547170"/>
          </a:xfrm>
          <a:noFill/>
        </p:spPr>
        <p:txBody>
          <a:bodyPr/>
          <a:lstStyle/>
          <a:p>
            <a:pPr algn="just" eaLnBrk="1" hangingPunct="1">
              <a:buNone/>
            </a:pPr>
            <a:r>
              <a:rPr lang="zh-CN" altLang="en-US" sz="2800" dirty="0">
                <a:solidFill>
                  <a:srgbClr val="FF0000"/>
                </a:solidFill>
                <a:latin typeface="华文新魏" pitchFamily="2" charset="-122"/>
                <a:ea typeface="华文新魏" pitchFamily="2" charset="-122"/>
              </a:rPr>
              <a:t>优点：</a:t>
            </a:r>
            <a:endParaRPr lang="en-US" altLang="zh-CN" sz="2800" dirty="0">
              <a:solidFill>
                <a:srgbClr val="FF0000"/>
              </a:solidFill>
              <a:latin typeface="华文新魏" pitchFamily="2" charset="-122"/>
              <a:ea typeface="华文新魏" pitchFamily="2" charset="-122"/>
            </a:endParaRPr>
          </a:p>
          <a:p>
            <a:pPr algn="just" eaLnBrk="1" hangingPunct="1">
              <a:spcBef>
                <a:spcPts val="0"/>
              </a:spcBef>
              <a:spcAft>
                <a:spcPts val="0"/>
              </a:spcAft>
            </a:pPr>
            <a:r>
              <a:rPr lang="zh-CN" altLang="en-US" dirty="0">
                <a:latin typeface="华文新魏" pitchFamily="2" charset="-122"/>
                <a:ea typeface="华文新魏" pitchFamily="2" charset="-122"/>
              </a:rPr>
              <a:t>支持包括距离、延时等多种度量值，增加了网络管理的灵活性</a:t>
            </a:r>
          </a:p>
          <a:p>
            <a:pPr algn="just" eaLnBrk="1" hangingPunct="1">
              <a:spcBef>
                <a:spcPts val="0"/>
              </a:spcBef>
              <a:spcAft>
                <a:spcPts val="0"/>
              </a:spcAft>
            </a:pPr>
            <a:r>
              <a:rPr lang="zh-CN" altLang="en-US" dirty="0">
                <a:latin typeface="华文新魏" pitchFamily="2" charset="-122"/>
                <a:ea typeface="华文新魏" pitchFamily="2" charset="-122"/>
              </a:rPr>
              <a:t>支持层次化结构，适应较大网络需求</a:t>
            </a:r>
          </a:p>
          <a:p>
            <a:pPr algn="just" eaLnBrk="1" hangingPunct="1">
              <a:buNone/>
            </a:pPr>
            <a:r>
              <a:rPr lang="zh-CN" altLang="en-US" sz="2800" dirty="0">
                <a:solidFill>
                  <a:srgbClr val="FF0000"/>
                </a:solidFill>
                <a:latin typeface="华文新魏" pitchFamily="2" charset="-122"/>
                <a:ea typeface="华文新魏" pitchFamily="2" charset="-122"/>
              </a:rPr>
              <a:t>缺点：</a:t>
            </a:r>
            <a:endParaRPr lang="en-US" altLang="zh-CN" sz="2800" dirty="0">
              <a:solidFill>
                <a:srgbClr val="FF0000"/>
              </a:solidFill>
              <a:latin typeface="华文新魏" pitchFamily="2" charset="-122"/>
              <a:ea typeface="华文新魏" pitchFamily="2" charset="-122"/>
            </a:endParaRPr>
          </a:p>
          <a:p>
            <a:pPr algn="just" eaLnBrk="1" hangingPunct="1">
              <a:spcBef>
                <a:spcPts val="0"/>
              </a:spcBef>
              <a:spcAft>
                <a:spcPts val="0"/>
              </a:spcAft>
            </a:pPr>
            <a:r>
              <a:rPr lang="zh-CN" altLang="en-US" dirty="0">
                <a:latin typeface="华文新魏" pitchFamily="2" charset="-122"/>
                <a:ea typeface="华文新魏" pitchFamily="2" charset="-122"/>
              </a:rPr>
              <a:t>协议复杂，度量值可以由网络管理员设定，产生很多不确定性</a:t>
            </a:r>
            <a:endParaRPr lang="en-US" altLang="zh-CN" dirty="0">
              <a:latin typeface="华文新魏" pitchFamily="2" charset="-122"/>
              <a:ea typeface="华文新魏" pitchFamily="2" charset="-122"/>
            </a:endParaRPr>
          </a:p>
          <a:p>
            <a:pPr algn="just" eaLnBrk="1" hangingPunct="1">
              <a:spcBef>
                <a:spcPts val="0"/>
              </a:spcBef>
              <a:spcAft>
                <a:spcPts val="0"/>
              </a:spcAft>
            </a:pPr>
            <a:r>
              <a:rPr lang="zh-CN" altLang="en-US" dirty="0">
                <a:latin typeface="华文新魏" pitchFamily="2" charset="-122"/>
                <a:ea typeface="华文新魏" pitchFamily="2" charset="-122"/>
              </a:rPr>
              <a:t>洪泛法传输路由信息，占用一定带宽资源</a:t>
            </a:r>
            <a:endParaRPr lang="en-US" altLang="zh-CN" dirty="0">
              <a:latin typeface="华文新魏" pitchFamily="2" charset="-122"/>
              <a:ea typeface="华文新魏" pitchFamily="2" charset="-122"/>
            </a:endParaRPr>
          </a:p>
          <a:p>
            <a:pPr algn="just" eaLnBrk="1" hangingPunct="1">
              <a:buNone/>
            </a:pPr>
            <a:endParaRPr lang="en-US" altLang="zh-CN" dirty="0">
              <a:latin typeface="华文新魏" pitchFamily="2" charset="-122"/>
              <a:ea typeface="华文新魏" pitchFamily="2" charset="-122"/>
            </a:endParaRPr>
          </a:p>
          <a:p>
            <a:pPr algn="just" eaLnBrk="1" hangingPunct="1">
              <a:buNone/>
            </a:pPr>
            <a:r>
              <a:rPr lang="zh-CN" altLang="en-US" dirty="0">
                <a:solidFill>
                  <a:srgbClr val="FF0000"/>
                </a:solidFill>
                <a:latin typeface="华文新魏" pitchFamily="2" charset="-122"/>
                <a:ea typeface="华文新魏" pitchFamily="2" charset="-122"/>
              </a:rPr>
              <a:t>没有</a:t>
            </a:r>
            <a:r>
              <a:rPr lang="zh-CN" altLang="en-US" dirty="0">
                <a:latin typeface="华文新魏" pitchFamily="2" charset="-122"/>
                <a:ea typeface="华文新魏" pitchFamily="2" charset="-122"/>
              </a:rPr>
              <a:t>“好消息传播快，坏消息传播慢”问题</a:t>
            </a:r>
          </a:p>
        </p:txBody>
      </p:sp>
      <p:sp>
        <p:nvSpPr>
          <p:cNvPr id="215045" name="灯片编号占位符 5"/>
          <p:cNvSpPr>
            <a:spLocks noGrp="1"/>
          </p:cNvSpPr>
          <p:nvPr>
            <p:ph type="sldNum" sz="quarter" idx="11"/>
          </p:nvPr>
        </p:nvSpPr>
        <p:spPr>
          <a:xfrm>
            <a:off x="3563888" y="6400800"/>
            <a:ext cx="5334000" cy="457200"/>
          </a:xfrm>
          <a:noFill/>
        </p:spPr>
        <p:txBody>
          <a:bodyPr/>
          <a:lstStyle/>
          <a:p>
            <a:pPr algn="r"/>
            <a:fld id="{C9C9EC34-8D02-4AAE-A11F-52A02B0560D7}" type="slidenum">
              <a:rPr lang="en-US" altLang="zh-CN" smtClean="0">
                <a:ea typeface="宋体" charset="-122"/>
              </a:rPr>
              <a:pPr algn="r"/>
              <a:t>120</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34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34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34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1" name="Rectangle 3"/>
          <p:cNvSpPr>
            <a:spLocks noGrp="1" noChangeArrowheads="1"/>
          </p:cNvSpPr>
          <p:nvPr>
            <p:ph type="body" idx="1"/>
          </p:nvPr>
        </p:nvSpPr>
        <p:spPr>
          <a:xfrm>
            <a:off x="395536" y="1340768"/>
            <a:ext cx="8353425" cy="4725987"/>
          </a:xfrm>
          <a:noFill/>
        </p:spPr>
        <p:txBody>
          <a:bodyPr/>
          <a:lstStyle/>
          <a:p>
            <a:pPr eaLnBrk="1" hangingPunct="1">
              <a:lnSpc>
                <a:spcPct val="90000"/>
              </a:lnSpc>
            </a:pPr>
            <a:r>
              <a:rPr lang="zh-CN" altLang="en-US" dirty="0">
                <a:latin typeface="华文新魏" pitchFamily="2" charset="-122"/>
                <a:ea typeface="华文新魏" pitchFamily="2" charset="-122"/>
              </a:rPr>
              <a:t>因特网的规模太大，使得自治系统之间路由选择非常困难。对于自治系统之间的路由选择，要寻找最佳路由是很不现实的。</a:t>
            </a:r>
          </a:p>
          <a:p>
            <a:pPr lvl="1" eaLnBrk="1" hangingPunct="1">
              <a:lnSpc>
                <a:spcPct val="90000"/>
              </a:lnSpc>
            </a:pPr>
            <a:r>
              <a:rPr lang="zh-CN" altLang="en-US" dirty="0">
                <a:latin typeface="华文新魏" pitchFamily="2" charset="-122"/>
                <a:ea typeface="华文新魏" pitchFamily="2" charset="-122"/>
              </a:rPr>
              <a:t>当一条路径通过几个不同 </a:t>
            </a:r>
            <a:r>
              <a:rPr lang="en-US" altLang="zh-CN" dirty="0">
                <a:latin typeface="华文新魏" pitchFamily="2" charset="-122"/>
                <a:ea typeface="华文新魏" pitchFamily="2" charset="-122"/>
              </a:rPr>
              <a:t>AS </a:t>
            </a:r>
            <a:r>
              <a:rPr lang="zh-CN" altLang="en-US" dirty="0">
                <a:latin typeface="华文新魏" pitchFamily="2" charset="-122"/>
                <a:ea typeface="华文新魏" pitchFamily="2" charset="-122"/>
              </a:rPr>
              <a:t>时，要想对这样的路径计算出有意义的代价是不太可能的。</a:t>
            </a:r>
          </a:p>
          <a:p>
            <a:pPr lvl="1" eaLnBrk="1" hangingPunct="1">
              <a:lnSpc>
                <a:spcPct val="90000"/>
              </a:lnSpc>
            </a:pPr>
            <a:r>
              <a:rPr lang="zh-CN" altLang="en-US" dirty="0">
                <a:latin typeface="华文新魏" pitchFamily="2" charset="-122"/>
                <a:ea typeface="华文新魏" pitchFamily="2" charset="-122"/>
              </a:rPr>
              <a:t>比较合理的做法是在 </a:t>
            </a:r>
            <a:r>
              <a:rPr lang="en-US" altLang="zh-CN" dirty="0">
                <a:latin typeface="华文新魏" pitchFamily="2" charset="-122"/>
                <a:ea typeface="华文新魏" pitchFamily="2" charset="-122"/>
              </a:rPr>
              <a:t>AS </a:t>
            </a:r>
            <a:r>
              <a:rPr lang="zh-CN" altLang="en-US" dirty="0">
                <a:latin typeface="华文新魏" pitchFamily="2" charset="-122"/>
                <a:ea typeface="华文新魏" pitchFamily="2" charset="-122"/>
              </a:rPr>
              <a:t>之间交换“可达性”信息。   </a:t>
            </a:r>
          </a:p>
          <a:p>
            <a:pPr eaLnBrk="1" hangingPunct="1">
              <a:lnSpc>
                <a:spcPct val="90000"/>
              </a:lnSpc>
            </a:pPr>
            <a:r>
              <a:rPr lang="zh-CN" altLang="en-US" dirty="0">
                <a:latin typeface="华文新魏" pitchFamily="2" charset="-122"/>
                <a:ea typeface="华文新魏" pitchFamily="2" charset="-122"/>
              </a:rPr>
              <a:t>自治系统之间的路由选择必须考虑有关策略。</a:t>
            </a:r>
          </a:p>
          <a:p>
            <a:pPr eaLnBrk="1" hangingPunct="1">
              <a:lnSpc>
                <a:spcPct val="90000"/>
              </a:lnSpc>
              <a:buFont typeface="Wingdings" pitchFamily="2" charset="2"/>
              <a:buNone/>
            </a:pPr>
            <a:r>
              <a:rPr lang="en-US" altLang="zh-CN" dirty="0">
                <a:latin typeface="华文新魏" pitchFamily="2" charset="-122"/>
                <a:ea typeface="华文新魏" pitchFamily="2" charset="-122"/>
              </a:rPr>
              <a:t>		</a:t>
            </a:r>
          </a:p>
          <a:p>
            <a:pPr eaLnBrk="1" hangingPunct="1">
              <a:lnSpc>
                <a:spcPct val="90000"/>
              </a:lnSpc>
              <a:buFont typeface="Wingdings" pitchFamily="2" charset="2"/>
              <a:buNone/>
            </a:pP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因此，边界网关协议 </a:t>
            </a:r>
            <a:r>
              <a:rPr lang="en-US" altLang="zh-CN" dirty="0">
                <a:latin typeface="华文新魏" pitchFamily="2" charset="-122"/>
                <a:ea typeface="华文新魏" pitchFamily="2" charset="-122"/>
              </a:rPr>
              <a:t>BGP </a:t>
            </a:r>
            <a:r>
              <a:rPr lang="zh-CN" altLang="en-US" dirty="0">
                <a:latin typeface="华文新魏" pitchFamily="2" charset="-122"/>
                <a:ea typeface="华文新魏" pitchFamily="2" charset="-122"/>
              </a:rPr>
              <a:t>只能是力求寻找一条能够到达目的网络且</a:t>
            </a:r>
            <a:r>
              <a:rPr lang="zh-CN" altLang="en-US" dirty="0">
                <a:solidFill>
                  <a:srgbClr val="FF0000"/>
                </a:solidFill>
                <a:latin typeface="华文新魏" pitchFamily="2" charset="-122"/>
                <a:ea typeface="华文新魏" pitchFamily="2" charset="-122"/>
              </a:rPr>
              <a:t>比较好的路由</a:t>
            </a:r>
            <a:r>
              <a:rPr lang="zh-CN" altLang="en-US" dirty="0">
                <a:latin typeface="华文新魏" pitchFamily="2" charset="-122"/>
                <a:ea typeface="华文新魏" pitchFamily="2" charset="-122"/>
              </a:rPr>
              <a:t>（不能兜圈子），而</a:t>
            </a:r>
            <a:r>
              <a:rPr lang="zh-CN" altLang="en-US" dirty="0">
                <a:solidFill>
                  <a:srgbClr val="FF0000"/>
                </a:solidFill>
                <a:latin typeface="华文新魏" pitchFamily="2" charset="-122"/>
                <a:ea typeface="华文新魏" pitchFamily="2" charset="-122"/>
              </a:rPr>
              <a:t>并非要寻找一条最佳路由</a:t>
            </a:r>
            <a:r>
              <a:rPr lang="zh-CN" altLang="en-US" dirty="0">
                <a:latin typeface="华文新魏" pitchFamily="2" charset="-122"/>
                <a:ea typeface="华文新魏" pitchFamily="2" charset="-122"/>
              </a:rPr>
              <a:t>。</a:t>
            </a:r>
          </a:p>
        </p:txBody>
      </p:sp>
      <p:sp>
        <p:nvSpPr>
          <p:cNvPr id="240645" name="灯片编号占位符 5"/>
          <p:cNvSpPr>
            <a:spLocks noGrp="1"/>
          </p:cNvSpPr>
          <p:nvPr>
            <p:ph type="sldNum" sz="quarter" idx="11"/>
          </p:nvPr>
        </p:nvSpPr>
        <p:spPr>
          <a:xfrm>
            <a:off x="3635896" y="6400800"/>
            <a:ext cx="5334000" cy="457200"/>
          </a:xfrm>
          <a:noFill/>
        </p:spPr>
        <p:txBody>
          <a:bodyPr/>
          <a:lstStyle/>
          <a:p>
            <a:pPr algn="r"/>
            <a:fld id="{C088B4A8-A773-46CF-9242-D2B921207D08}" type="slidenum">
              <a:rPr lang="en-US" altLang="zh-CN" smtClean="0">
                <a:ea typeface="宋体" charset="-122"/>
              </a:rPr>
              <a:pPr algn="r"/>
              <a:t>121</a:t>
            </a:fld>
            <a:endParaRPr lang="en-US" altLang="zh-CN" dirty="0">
              <a:ea typeface="宋体" charset="-122"/>
            </a:endParaRPr>
          </a:p>
        </p:txBody>
      </p:sp>
      <p:sp>
        <p:nvSpPr>
          <p:cNvPr id="7" name="标题 15"/>
          <p:cNvSpPr>
            <a:spLocks noGrp="1"/>
          </p:cNvSpPr>
          <p:nvPr>
            <p:ph type="title"/>
          </p:nvPr>
        </p:nvSpPr>
        <p:spPr>
          <a:xfrm>
            <a:off x="251520" y="332656"/>
            <a:ext cx="7772400" cy="731838"/>
          </a:xfrm>
        </p:spPr>
        <p:txBody>
          <a:bodyPr/>
          <a:lstStyle/>
          <a:p>
            <a:pPr algn="l" eaLnBrk="1" hangingPunct="1">
              <a:defRPr/>
            </a:pPr>
            <a:r>
              <a:rPr lang="en-US" altLang="zh-CN" sz="3600" u="sng" dirty="0">
                <a:latin typeface="+mn-lt"/>
                <a:ea typeface="华文新魏" pitchFamily="2" charset="-122"/>
              </a:rPr>
              <a:t>5.4.5  </a:t>
            </a:r>
            <a:r>
              <a:rPr lang="zh-CN" altLang="zh-CN" sz="3600" u="sng" dirty="0">
                <a:latin typeface="+mn-lt"/>
                <a:ea typeface="华文新魏" pitchFamily="2" charset="-122"/>
              </a:rPr>
              <a:t>外部网关协议</a:t>
            </a:r>
            <a:endParaRPr lang="zh-CN" altLang="en-US" sz="3600" u="sng" dirty="0">
              <a:latin typeface="+mn-lt"/>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10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10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10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1"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260648"/>
            <a:ext cx="7772400" cy="731838"/>
          </a:xfrm>
        </p:spPr>
        <p:txBody>
          <a:bodyPr/>
          <a:lstStyle/>
          <a:p>
            <a:pPr algn="l" eaLnBrk="1" hangingPunct="1">
              <a:defRPr/>
            </a:pPr>
            <a:r>
              <a:rPr lang="en-US" altLang="zh-CN" sz="3600" u="sng" dirty="0">
                <a:latin typeface="+mn-lt"/>
                <a:ea typeface="华文新魏" pitchFamily="2" charset="-122"/>
              </a:rPr>
              <a:t>5.4.5  </a:t>
            </a:r>
            <a:r>
              <a:rPr lang="zh-CN" altLang="zh-CN" sz="3600" u="sng" dirty="0">
                <a:latin typeface="+mn-lt"/>
                <a:ea typeface="华文新魏" pitchFamily="2" charset="-122"/>
              </a:rPr>
              <a:t>外部网关协议</a:t>
            </a:r>
            <a:r>
              <a:rPr lang="en-US" altLang="zh-CN" sz="3600" u="sng" dirty="0">
                <a:latin typeface="+mn-lt"/>
                <a:ea typeface="华文新魏" pitchFamily="2" charset="-122"/>
              </a:rPr>
              <a:t>BGP</a:t>
            </a:r>
            <a:endParaRPr lang="zh-CN" altLang="en-US" sz="3600" u="sng" dirty="0">
              <a:latin typeface="+mn-lt"/>
              <a:ea typeface="华文新魏" pitchFamily="2" charset="-122"/>
            </a:endParaRPr>
          </a:p>
        </p:txBody>
      </p:sp>
      <p:sp>
        <p:nvSpPr>
          <p:cNvPr id="17" name="内容占位符 16"/>
          <p:cNvSpPr>
            <a:spLocks noGrp="1"/>
          </p:cNvSpPr>
          <p:nvPr>
            <p:ph idx="1"/>
          </p:nvPr>
        </p:nvSpPr>
        <p:spPr>
          <a:xfrm>
            <a:off x="611560" y="1268760"/>
            <a:ext cx="8208962" cy="4610100"/>
          </a:xfrm>
        </p:spPr>
        <p:txBody>
          <a:bodyPr/>
          <a:lstStyle/>
          <a:p>
            <a:pPr>
              <a:buFontTx/>
              <a:buNone/>
              <a:defRPr/>
            </a:pPr>
            <a:r>
              <a:rPr lang="zh-CN" altLang="zh-CN" sz="2800" b="1" u="sng" dirty="0">
                <a:ea typeface="华文新魏" pitchFamily="2" charset="-122"/>
              </a:rPr>
              <a:t>外部网关协议的基本设计思想</a:t>
            </a:r>
            <a:endParaRPr lang="en-US" altLang="zh-CN" sz="2800" b="1" u="sng" dirty="0">
              <a:ea typeface="华文新魏" pitchFamily="2" charset="-122"/>
            </a:endParaRPr>
          </a:p>
          <a:p>
            <a:pPr>
              <a:defRPr/>
            </a:pPr>
            <a:r>
              <a:rPr lang="zh-CN" altLang="zh-CN" b="1" dirty="0">
                <a:ea typeface="华文新魏" pitchFamily="2" charset="-122"/>
              </a:rPr>
              <a:t>外部网关协议是不同自治系统的路由器之间交换路由信息的协议。</a:t>
            </a:r>
            <a:endParaRPr lang="en-US" altLang="zh-CN" b="1" dirty="0">
              <a:ea typeface="华文新魏" pitchFamily="2" charset="-122"/>
            </a:endParaRPr>
          </a:p>
          <a:p>
            <a:pPr>
              <a:defRPr/>
            </a:pPr>
            <a:r>
              <a:rPr lang="en-US" altLang="zh-CN" b="1" dirty="0">
                <a:ea typeface="华文新魏" pitchFamily="2" charset="-122"/>
              </a:rPr>
              <a:t>1998</a:t>
            </a:r>
            <a:r>
              <a:rPr lang="zh-CN" altLang="zh-CN" b="1" dirty="0">
                <a:ea typeface="华文新魏" pitchFamily="2" charset="-122"/>
              </a:rPr>
              <a:t>年，公布了</a:t>
            </a:r>
            <a:r>
              <a:rPr lang="en-US" altLang="zh-CN" b="1" dirty="0">
                <a:ea typeface="华文新魏" pitchFamily="2" charset="-122"/>
              </a:rPr>
              <a:t>BGP-4</a:t>
            </a:r>
            <a:r>
              <a:rPr lang="zh-CN" altLang="en-US" b="1" dirty="0">
                <a:ea typeface="华文新魏" pitchFamily="2" charset="-122"/>
              </a:rPr>
              <a:t>（</a:t>
            </a:r>
            <a:r>
              <a:rPr lang="zh-CN" altLang="zh-CN" b="1" dirty="0">
                <a:ea typeface="华文新魏" pitchFamily="2" charset="-122"/>
              </a:rPr>
              <a:t>文档</a:t>
            </a:r>
            <a:r>
              <a:rPr lang="en-US" altLang="zh-CN" b="1" dirty="0">
                <a:ea typeface="华文新魏" pitchFamily="2" charset="-122"/>
              </a:rPr>
              <a:t>RFC2283</a:t>
            </a:r>
            <a:r>
              <a:rPr lang="zh-CN" altLang="en-US" b="1" dirty="0">
                <a:ea typeface="华文新魏" pitchFamily="2" charset="-122"/>
              </a:rPr>
              <a:t>）</a:t>
            </a:r>
            <a:r>
              <a:rPr lang="zh-CN" altLang="en-US" dirty="0">
                <a:ea typeface="华文新魏" pitchFamily="2" charset="-122"/>
              </a:rPr>
              <a:t>，采用</a:t>
            </a:r>
            <a:r>
              <a:rPr lang="zh-CN" altLang="en-US" dirty="0">
                <a:latin typeface="华文新魏" pitchFamily="2" charset="-122"/>
                <a:ea typeface="华文新魏" pitchFamily="2" charset="-122"/>
              </a:rPr>
              <a:t>路径向量路由选择协议（</a:t>
            </a:r>
            <a:r>
              <a:rPr lang="en-US" altLang="zh-CN" dirty="0">
                <a:latin typeface="华文新魏" pitchFamily="2" charset="-122"/>
                <a:ea typeface="华文新魏" pitchFamily="2" charset="-122"/>
              </a:rPr>
              <a:t>path vector</a:t>
            </a:r>
            <a:r>
              <a:rPr lang="zh-CN" altLang="en-US" dirty="0">
                <a:latin typeface="华文新魏" pitchFamily="2" charset="-122"/>
                <a:ea typeface="华文新魏" pitchFamily="2" charset="-122"/>
              </a:rPr>
              <a:t>）。</a:t>
            </a:r>
            <a:endParaRPr lang="en-US" altLang="zh-CN" b="1" dirty="0">
              <a:ea typeface="华文新魏" pitchFamily="2" charset="-122"/>
            </a:endParaRPr>
          </a:p>
          <a:p>
            <a:pPr>
              <a:defRPr/>
            </a:pPr>
            <a:r>
              <a:rPr lang="zh-CN" altLang="zh-CN" b="1" dirty="0">
                <a:ea typeface="华文新魏" pitchFamily="2" charset="-122"/>
              </a:rPr>
              <a:t>在配置</a:t>
            </a:r>
            <a:r>
              <a:rPr lang="en-US" altLang="zh-CN" b="1" dirty="0">
                <a:ea typeface="华文新魏" pitchFamily="2" charset="-122"/>
              </a:rPr>
              <a:t>BGP</a:t>
            </a:r>
            <a:r>
              <a:rPr lang="zh-CN" altLang="zh-CN" b="1" dirty="0">
                <a:ea typeface="华文新魏" pitchFamily="2" charset="-122"/>
              </a:rPr>
              <a:t>时，每个自治系统的管理员要选择至少一个路由器（通常是</a:t>
            </a:r>
            <a:r>
              <a:rPr lang="en-US" altLang="zh-CN" b="1" dirty="0">
                <a:ea typeface="华文新魏" pitchFamily="2" charset="-122"/>
              </a:rPr>
              <a:t>BGP</a:t>
            </a:r>
            <a:r>
              <a:rPr lang="zh-CN" altLang="zh-CN" b="1" dirty="0">
                <a:ea typeface="华文新魏" pitchFamily="2" charset="-122"/>
              </a:rPr>
              <a:t>边界路由器）作为该自治系统的</a:t>
            </a:r>
            <a:r>
              <a:rPr lang="en-US" altLang="zh-CN" b="1" dirty="0">
                <a:ea typeface="华文新魏" pitchFamily="2" charset="-122"/>
              </a:rPr>
              <a:t>“BGP</a:t>
            </a:r>
            <a:r>
              <a:rPr lang="zh-CN" altLang="zh-CN" b="1" dirty="0">
                <a:ea typeface="华文新魏" pitchFamily="2" charset="-122"/>
              </a:rPr>
              <a:t>发言人</a:t>
            </a:r>
            <a:r>
              <a:rPr lang="en-US" altLang="zh-CN" b="1" dirty="0">
                <a:ea typeface="华文新魏" pitchFamily="2" charset="-122"/>
              </a:rPr>
              <a:t>”</a:t>
            </a:r>
            <a:r>
              <a:rPr lang="zh-CN" altLang="zh-CN" b="1" dirty="0">
                <a:ea typeface="华文新魏" pitchFamily="2" charset="-122"/>
              </a:rPr>
              <a:t>。</a:t>
            </a:r>
            <a:endParaRPr lang="en-US" altLang="zh-CN" b="1" dirty="0">
              <a:ea typeface="华文新魏" pitchFamily="2" charset="-122"/>
            </a:endParaRPr>
          </a:p>
          <a:p>
            <a:pPr>
              <a:defRPr/>
            </a:pPr>
            <a:r>
              <a:rPr lang="zh-CN" altLang="zh-CN" b="1" dirty="0">
                <a:ea typeface="华文新魏" pitchFamily="2" charset="-122"/>
              </a:rPr>
              <a:t>一个</a:t>
            </a:r>
            <a:r>
              <a:rPr lang="en-US" altLang="zh-CN" b="1" dirty="0">
                <a:ea typeface="华文新魏" pitchFamily="2" charset="-122"/>
              </a:rPr>
              <a:t>BGP</a:t>
            </a:r>
            <a:r>
              <a:rPr lang="zh-CN" altLang="zh-CN" b="1" dirty="0">
                <a:ea typeface="华文新魏" pitchFamily="2" charset="-122"/>
              </a:rPr>
              <a:t>发言人与其他自治系统中的</a:t>
            </a:r>
            <a:r>
              <a:rPr lang="en-US" altLang="zh-CN" b="1" dirty="0">
                <a:ea typeface="华文新魏" pitchFamily="2" charset="-122"/>
              </a:rPr>
              <a:t>BGP</a:t>
            </a:r>
            <a:r>
              <a:rPr lang="zh-CN" altLang="zh-CN" b="1" dirty="0">
                <a:ea typeface="华文新魏" pitchFamily="2" charset="-122"/>
              </a:rPr>
              <a:t>发言人要交换路由信息，如增加的路由、撤销过时的路由、差错信息等。 </a:t>
            </a:r>
          </a:p>
          <a:p>
            <a:pPr>
              <a:defRPr/>
            </a:pPr>
            <a:endParaRPr lang="zh-CN" altLang="zh-CN" sz="2800" b="1" dirty="0">
              <a:ea typeface="华文新魏" pitchFamily="2" charset="-122"/>
            </a:endParaRPr>
          </a:p>
        </p:txBody>
      </p:sp>
      <p:sp>
        <p:nvSpPr>
          <p:cNvPr id="65540"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D834ED44-33D7-4CDC-B753-405AE9EEF992}" type="slidenum">
              <a:rPr lang="zh-CN" altLang="en-US">
                <a:solidFill>
                  <a:srgbClr val="000000"/>
                </a:solidFill>
              </a:rPr>
              <a:pPr>
                <a:defRPr/>
              </a:pPr>
              <a:t>122</a:t>
            </a:fld>
            <a:endParaRPr lang="en-US" altLang="zh-CN">
              <a:solidFill>
                <a:srgbClr val="00000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332656"/>
            <a:ext cx="7200900" cy="5043487"/>
          </a:xfrm>
        </p:spPr>
        <p:txBody>
          <a:bodyPr/>
          <a:lstStyle/>
          <a:p>
            <a:pPr>
              <a:defRPr/>
            </a:pPr>
            <a:r>
              <a:rPr lang="en-US" altLang="zh-CN" sz="3200" b="1" u="sng" dirty="0">
                <a:solidFill>
                  <a:schemeClr val="accent6"/>
                </a:solidFill>
                <a:ea typeface="华文新魏" pitchFamily="2" charset="-122"/>
              </a:rPr>
              <a:t>BGP</a:t>
            </a:r>
            <a:r>
              <a:rPr lang="zh-CN" altLang="zh-CN" sz="3200" b="1" u="sng" dirty="0">
                <a:solidFill>
                  <a:schemeClr val="accent6"/>
                </a:solidFill>
                <a:ea typeface="华文新魏" pitchFamily="2" charset="-122"/>
              </a:rPr>
              <a:t>发言人与自治系统的关系</a:t>
            </a:r>
          </a:p>
        </p:txBody>
      </p:sp>
      <p:sp>
        <p:nvSpPr>
          <p:cNvPr id="6656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4EAB3C5-E597-403C-9DA8-45D4EC617490}" type="slidenum">
              <a:rPr lang="zh-CN" altLang="en-US">
                <a:solidFill>
                  <a:srgbClr val="000000"/>
                </a:solidFill>
              </a:rPr>
              <a:pPr>
                <a:defRPr/>
              </a:pPr>
              <a:t>123</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187624" y="1124744"/>
            <a:ext cx="6912768" cy="51125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404664"/>
            <a:ext cx="7850187" cy="4754562"/>
          </a:xfrm>
        </p:spPr>
        <p:txBody>
          <a:bodyPr/>
          <a:lstStyle/>
          <a:p>
            <a:pPr>
              <a:defRPr/>
            </a:pPr>
            <a:r>
              <a:rPr lang="zh-CN" altLang="zh-CN" sz="3200" b="1" u="sng" dirty="0">
                <a:solidFill>
                  <a:schemeClr val="accent6"/>
                </a:solidFill>
                <a:latin typeface="华文新魏" pitchFamily="2" charset="-122"/>
                <a:ea typeface="华文新魏" pitchFamily="2" charset="-122"/>
              </a:rPr>
              <a:t>自治系统连接的树形结构</a:t>
            </a:r>
          </a:p>
        </p:txBody>
      </p:sp>
      <p:sp>
        <p:nvSpPr>
          <p:cNvPr id="6758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4890842-F2A9-42B6-865A-F0DC50343AF6}" type="slidenum">
              <a:rPr lang="zh-CN" altLang="en-US">
                <a:solidFill>
                  <a:srgbClr val="000000"/>
                </a:solidFill>
              </a:rPr>
              <a:pPr>
                <a:defRPr/>
              </a:pPr>
              <a:t>124</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259632" y="1412776"/>
            <a:ext cx="6624736" cy="410445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323528" y="260648"/>
            <a:ext cx="7793038" cy="839788"/>
          </a:xfrm>
        </p:spPr>
        <p:txBody>
          <a:bodyPr/>
          <a:lstStyle/>
          <a:p>
            <a:pPr algn="l" eaLnBrk="1" hangingPunct="1"/>
            <a:r>
              <a:rPr lang="en-US" altLang="zh-CN" sz="3600" u="sng" dirty="0"/>
              <a:t>BGP </a:t>
            </a:r>
            <a:r>
              <a:rPr lang="zh-CN" altLang="en-US" sz="3600" u="sng" dirty="0"/>
              <a:t>发言人交换路径向量 </a:t>
            </a:r>
          </a:p>
        </p:txBody>
      </p:sp>
      <p:sp>
        <p:nvSpPr>
          <p:cNvPr id="245763" name="Line 3"/>
          <p:cNvSpPr>
            <a:spLocks noChangeShapeType="1"/>
          </p:cNvSpPr>
          <p:nvPr/>
        </p:nvSpPr>
        <p:spPr bwMode="auto">
          <a:xfrm flipV="1">
            <a:off x="1863725" y="3625850"/>
            <a:ext cx="1225550" cy="534988"/>
          </a:xfrm>
          <a:prstGeom prst="line">
            <a:avLst/>
          </a:prstGeom>
          <a:noFill/>
          <a:ln w="28575">
            <a:solidFill>
              <a:srgbClr val="333399"/>
            </a:solidFill>
            <a:round/>
            <a:headEnd/>
            <a:tailEnd/>
          </a:ln>
        </p:spPr>
        <p:txBody>
          <a:bodyPr/>
          <a:lstStyle/>
          <a:p>
            <a:endParaRPr lang="zh-CN" altLang="en-US">
              <a:latin typeface="华文新魏" pitchFamily="2" charset="-122"/>
              <a:ea typeface="华文新魏" pitchFamily="2" charset="-122"/>
            </a:endParaRPr>
          </a:p>
        </p:txBody>
      </p:sp>
      <p:sp>
        <p:nvSpPr>
          <p:cNvPr id="245764" name="Line 4"/>
          <p:cNvSpPr>
            <a:spLocks noChangeShapeType="1"/>
          </p:cNvSpPr>
          <p:nvPr/>
        </p:nvSpPr>
        <p:spPr bwMode="auto">
          <a:xfrm>
            <a:off x="1863725" y="4699000"/>
            <a:ext cx="1144588" cy="765175"/>
          </a:xfrm>
          <a:prstGeom prst="line">
            <a:avLst/>
          </a:prstGeom>
          <a:noFill/>
          <a:ln w="28575">
            <a:solidFill>
              <a:srgbClr val="333399"/>
            </a:solidFill>
            <a:round/>
            <a:headEnd/>
            <a:tailEnd/>
          </a:ln>
        </p:spPr>
        <p:txBody>
          <a:bodyPr/>
          <a:lstStyle/>
          <a:p>
            <a:endParaRPr lang="zh-CN" altLang="en-US">
              <a:latin typeface="华文新魏" pitchFamily="2" charset="-122"/>
              <a:ea typeface="华文新魏" pitchFamily="2" charset="-122"/>
            </a:endParaRPr>
          </a:p>
        </p:txBody>
      </p:sp>
      <p:sp>
        <p:nvSpPr>
          <p:cNvPr id="245765" name="Line 5"/>
          <p:cNvSpPr>
            <a:spLocks noChangeShapeType="1"/>
          </p:cNvSpPr>
          <p:nvPr/>
        </p:nvSpPr>
        <p:spPr bwMode="auto">
          <a:xfrm flipV="1">
            <a:off x="4803775" y="3090863"/>
            <a:ext cx="1062038" cy="382587"/>
          </a:xfrm>
          <a:prstGeom prst="line">
            <a:avLst/>
          </a:prstGeom>
          <a:noFill/>
          <a:ln w="28575">
            <a:solidFill>
              <a:srgbClr val="333399"/>
            </a:solidFill>
            <a:round/>
            <a:headEnd/>
            <a:tailEnd/>
          </a:ln>
        </p:spPr>
        <p:txBody>
          <a:bodyPr/>
          <a:lstStyle/>
          <a:p>
            <a:endParaRPr lang="zh-CN" altLang="en-US">
              <a:latin typeface="华文新魏" pitchFamily="2" charset="-122"/>
              <a:ea typeface="华文新魏" pitchFamily="2" charset="-122"/>
            </a:endParaRPr>
          </a:p>
        </p:txBody>
      </p:sp>
      <p:sp>
        <p:nvSpPr>
          <p:cNvPr id="245766" name="Line 6"/>
          <p:cNvSpPr>
            <a:spLocks noChangeShapeType="1"/>
          </p:cNvSpPr>
          <p:nvPr/>
        </p:nvSpPr>
        <p:spPr bwMode="auto">
          <a:xfrm>
            <a:off x="4722813" y="3625850"/>
            <a:ext cx="1062037" cy="460375"/>
          </a:xfrm>
          <a:prstGeom prst="line">
            <a:avLst/>
          </a:prstGeom>
          <a:noFill/>
          <a:ln w="28575">
            <a:solidFill>
              <a:srgbClr val="333399"/>
            </a:solidFill>
            <a:round/>
            <a:headEnd/>
            <a:tailEnd/>
          </a:ln>
        </p:spPr>
        <p:txBody>
          <a:bodyPr/>
          <a:lstStyle/>
          <a:p>
            <a:endParaRPr lang="zh-CN" altLang="en-US">
              <a:latin typeface="华文新魏" pitchFamily="2" charset="-122"/>
              <a:ea typeface="华文新魏" pitchFamily="2" charset="-122"/>
            </a:endParaRPr>
          </a:p>
        </p:txBody>
      </p:sp>
      <p:sp>
        <p:nvSpPr>
          <p:cNvPr id="245767" name="Line 7"/>
          <p:cNvSpPr>
            <a:spLocks noChangeShapeType="1"/>
          </p:cNvSpPr>
          <p:nvPr/>
        </p:nvSpPr>
        <p:spPr bwMode="auto">
          <a:xfrm flipV="1">
            <a:off x="4803775" y="5003800"/>
            <a:ext cx="1062038" cy="382588"/>
          </a:xfrm>
          <a:prstGeom prst="line">
            <a:avLst/>
          </a:prstGeom>
          <a:noFill/>
          <a:ln w="28575">
            <a:solidFill>
              <a:srgbClr val="333399"/>
            </a:solidFill>
            <a:round/>
            <a:headEnd/>
            <a:tailEnd/>
          </a:ln>
        </p:spPr>
        <p:txBody>
          <a:bodyPr/>
          <a:lstStyle/>
          <a:p>
            <a:endParaRPr lang="zh-CN" altLang="en-US">
              <a:latin typeface="华文新魏" pitchFamily="2" charset="-122"/>
              <a:ea typeface="华文新魏" pitchFamily="2" charset="-122"/>
            </a:endParaRPr>
          </a:p>
        </p:txBody>
      </p:sp>
      <p:sp>
        <p:nvSpPr>
          <p:cNvPr id="245768" name="Line 8"/>
          <p:cNvSpPr>
            <a:spLocks noChangeShapeType="1"/>
          </p:cNvSpPr>
          <p:nvPr/>
        </p:nvSpPr>
        <p:spPr bwMode="auto">
          <a:xfrm>
            <a:off x="4967288" y="5538788"/>
            <a:ext cx="0" cy="0"/>
          </a:xfrm>
          <a:prstGeom prst="line">
            <a:avLst/>
          </a:prstGeom>
          <a:noFill/>
          <a:ln w="9525">
            <a:solidFill>
              <a:schemeClr val="tx1"/>
            </a:solidFill>
            <a:round/>
            <a:headEnd/>
            <a:tailEnd/>
          </a:ln>
        </p:spPr>
        <p:txBody>
          <a:bodyPr/>
          <a:lstStyle/>
          <a:p>
            <a:endParaRPr lang="zh-CN" altLang="en-US">
              <a:latin typeface="华文新魏" pitchFamily="2" charset="-122"/>
              <a:ea typeface="华文新魏" pitchFamily="2" charset="-122"/>
            </a:endParaRPr>
          </a:p>
        </p:txBody>
      </p:sp>
      <p:sp>
        <p:nvSpPr>
          <p:cNvPr id="245769" name="Line 9"/>
          <p:cNvSpPr>
            <a:spLocks noChangeShapeType="1"/>
          </p:cNvSpPr>
          <p:nvPr/>
        </p:nvSpPr>
        <p:spPr bwMode="auto">
          <a:xfrm>
            <a:off x="4803775" y="5694363"/>
            <a:ext cx="1062038" cy="304800"/>
          </a:xfrm>
          <a:prstGeom prst="line">
            <a:avLst/>
          </a:prstGeom>
          <a:noFill/>
          <a:ln w="28575">
            <a:solidFill>
              <a:srgbClr val="333399"/>
            </a:solidFill>
            <a:round/>
            <a:headEnd/>
            <a:tailEnd/>
          </a:ln>
        </p:spPr>
        <p:txBody>
          <a:bodyPr/>
          <a:lstStyle/>
          <a:p>
            <a:endParaRPr lang="zh-CN" altLang="en-US">
              <a:latin typeface="华文新魏" pitchFamily="2" charset="-122"/>
              <a:ea typeface="华文新魏" pitchFamily="2" charset="-122"/>
            </a:endParaRPr>
          </a:p>
        </p:txBody>
      </p:sp>
      <p:sp>
        <p:nvSpPr>
          <p:cNvPr id="606218" name="Oval 10"/>
          <p:cNvSpPr>
            <a:spLocks noChangeArrowheads="1"/>
          </p:cNvSpPr>
          <p:nvPr/>
        </p:nvSpPr>
        <p:spPr bwMode="auto">
          <a:xfrm>
            <a:off x="2516188" y="3175000"/>
            <a:ext cx="2616200" cy="688975"/>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a:latin typeface="华文新魏" pitchFamily="2" charset="-122"/>
              <a:ea typeface="华文新魏" pitchFamily="2" charset="-122"/>
            </a:endParaRPr>
          </a:p>
        </p:txBody>
      </p:sp>
      <p:sp>
        <p:nvSpPr>
          <p:cNvPr id="606219" name="Oval 11"/>
          <p:cNvSpPr>
            <a:spLocks noChangeArrowheads="1"/>
          </p:cNvSpPr>
          <p:nvPr/>
        </p:nvSpPr>
        <p:spPr bwMode="auto">
          <a:xfrm>
            <a:off x="2516188" y="5151438"/>
            <a:ext cx="2616200" cy="688975"/>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a:latin typeface="华文新魏" pitchFamily="2" charset="-122"/>
              <a:ea typeface="华文新魏" pitchFamily="2" charset="-122"/>
            </a:endParaRPr>
          </a:p>
        </p:txBody>
      </p:sp>
      <p:sp>
        <p:nvSpPr>
          <p:cNvPr id="606220" name="Oval 12"/>
          <p:cNvSpPr>
            <a:spLocks noChangeArrowheads="1"/>
          </p:cNvSpPr>
          <p:nvPr/>
        </p:nvSpPr>
        <p:spPr bwMode="auto">
          <a:xfrm>
            <a:off x="228600" y="3933825"/>
            <a:ext cx="2368550" cy="1147763"/>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a:latin typeface="华文新魏" pitchFamily="2" charset="-122"/>
              <a:ea typeface="华文新魏" pitchFamily="2" charset="-122"/>
            </a:endParaRPr>
          </a:p>
        </p:txBody>
      </p:sp>
      <p:sp>
        <p:nvSpPr>
          <p:cNvPr id="606221" name="Oval 13"/>
          <p:cNvSpPr>
            <a:spLocks noChangeArrowheads="1"/>
          </p:cNvSpPr>
          <p:nvPr/>
        </p:nvSpPr>
        <p:spPr bwMode="auto">
          <a:xfrm>
            <a:off x="5480050" y="2708275"/>
            <a:ext cx="3268663" cy="84296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baseline="-25000">
              <a:latin typeface="华文新魏" pitchFamily="2" charset="-122"/>
              <a:ea typeface="华文新魏" pitchFamily="2" charset="-122"/>
            </a:endParaRPr>
          </a:p>
        </p:txBody>
      </p:sp>
      <p:sp>
        <p:nvSpPr>
          <p:cNvPr id="606222" name="Oval 14"/>
          <p:cNvSpPr>
            <a:spLocks noChangeArrowheads="1"/>
          </p:cNvSpPr>
          <p:nvPr/>
        </p:nvSpPr>
        <p:spPr bwMode="auto">
          <a:xfrm>
            <a:off x="5457825" y="3652838"/>
            <a:ext cx="3268663" cy="839787"/>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baseline="-25000">
              <a:latin typeface="华文新魏" pitchFamily="2" charset="-122"/>
              <a:ea typeface="华文新魏" pitchFamily="2" charset="-122"/>
            </a:endParaRPr>
          </a:p>
        </p:txBody>
      </p:sp>
      <p:sp>
        <p:nvSpPr>
          <p:cNvPr id="606223" name="Oval 15"/>
          <p:cNvSpPr>
            <a:spLocks noChangeArrowheads="1"/>
          </p:cNvSpPr>
          <p:nvPr/>
        </p:nvSpPr>
        <p:spPr bwMode="auto">
          <a:xfrm>
            <a:off x="5457825" y="4597400"/>
            <a:ext cx="3268663" cy="839788"/>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a:latin typeface="华文新魏" pitchFamily="2" charset="-122"/>
              <a:ea typeface="华文新魏" pitchFamily="2" charset="-122"/>
            </a:endParaRPr>
          </a:p>
        </p:txBody>
      </p:sp>
      <p:sp>
        <p:nvSpPr>
          <p:cNvPr id="606224" name="Oval 16"/>
          <p:cNvSpPr>
            <a:spLocks noChangeArrowheads="1"/>
          </p:cNvSpPr>
          <p:nvPr/>
        </p:nvSpPr>
        <p:spPr bwMode="auto">
          <a:xfrm>
            <a:off x="5457825" y="5538788"/>
            <a:ext cx="3268663" cy="842962"/>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a:latin typeface="华文新魏" pitchFamily="2" charset="-122"/>
              <a:ea typeface="华文新魏" pitchFamily="2" charset="-122"/>
            </a:endParaRPr>
          </a:p>
        </p:txBody>
      </p:sp>
      <p:sp>
        <p:nvSpPr>
          <p:cNvPr id="245777" name="Text Box 17"/>
          <p:cNvSpPr txBox="1">
            <a:spLocks noChangeArrowheads="1"/>
          </p:cNvSpPr>
          <p:nvPr/>
        </p:nvSpPr>
        <p:spPr bwMode="auto">
          <a:xfrm>
            <a:off x="827088" y="4149725"/>
            <a:ext cx="1048685" cy="707886"/>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主干网</a:t>
            </a:r>
          </a:p>
          <a:p>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1</a:t>
            </a:r>
            <a:r>
              <a:rPr kumimoji="1" lang="zh-CN" altLang="en-US" sz="2000" b="1">
                <a:latin typeface="华文新魏" pitchFamily="2" charset="-122"/>
                <a:ea typeface="华文新魏" pitchFamily="2" charset="-122"/>
              </a:rPr>
              <a:t>）</a:t>
            </a:r>
          </a:p>
        </p:txBody>
      </p:sp>
      <p:sp>
        <p:nvSpPr>
          <p:cNvPr id="245778" name="Text Box 18"/>
          <p:cNvSpPr txBox="1">
            <a:spLocks noChangeArrowheads="1"/>
          </p:cNvSpPr>
          <p:nvPr/>
        </p:nvSpPr>
        <p:spPr bwMode="auto">
          <a:xfrm>
            <a:off x="3284678" y="3168650"/>
            <a:ext cx="1087157" cy="70788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地区 </a:t>
            </a:r>
            <a:r>
              <a:rPr kumimoji="1" lang="en-US" altLang="zh-CN" sz="2000" b="1">
                <a:latin typeface="华文新魏" pitchFamily="2" charset="-122"/>
                <a:ea typeface="华文新魏" pitchFamily="2" charset="-122"/>
              </a:rPr>
              <a:t>ISP</a:t>
            </a:r>
          </a:p>
          <a:p>
            <a:pPr algn="ct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2</a:t>
            </a:r>
            <a:r>
              <a:rPr kumimoji="1" lang="zh-CN" altLang="en-US" sz="2000" b="1">
                <a:latin typeface="华文新魏" pitchFamily="2" charset="-122"/>
                <a:ea typeface="华文新魏" pitchFamily="2" charset="-122"/>
              </a:rPr>
              <a:t>）</a:t>
            </a:r>
          </a:p>
        </p:txBody>
      </p:sp>
      <p:sp>
        <p:nvSpPr>
          <p:cNvPr id="245779" name="Text Box 19"/>
          <p:cNvSpPr txBox="1">
            <a:spLocks noChangeArrowheads="1"/>
          </p:cNvSpPr>
          <p:nvPr/>
        </p:nvSpPr>
        <p:spPr bwMode="auto">
          <a:xfrm>
            <a:off x="3284678" y="5145088"/>
            <a:ext cx="1087157" cy="70788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地区 </a:t>
            </a:r>
            <a:r>
              <a:rPr kumimoji="1" lang="en-US" altLang="zh-CN" sz="2000" b="1">
                <a:latin typeface="华文新魏" pitchFamily="2" charset="-122"/>
                <a:ea typeface="华文新魏" pitchFamily="2" charset="-122"/>
              </a:rPr>
              <a:t>ISP</a:t>
            </a:r>
          </a:p>
          <a:p>
            <a:pPr algn="ct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3</a:t>
            </a:r>
            <a:r>
              <a:rPr kumimoji="1" lang="zh-CN" altLang="en-US" sz="2000" b="1">
                <a:latin typeface="华文新魏" pitchFamily="2" charset="-122"/>
                <a:ea typeface="华文新魏" pitchFamily="2" charset="-122"/>
              </a:rPr>
              <a:t>）</a:t>
            </a:r>
          </a:p>
        </p:txBody>
      </p:sp>
      <p:grpSp>
        <p:nvGrpSpPr>
          <p:cNvPr id="2" name="Group 20"/>
          <p:cNvGrpSpPr>
            <a:grpSpLocks/>
          </p:cNvGrpSpPr>
          <p:nvPr/>
        </p:nvGrpSpPr>
        <p:grpSpPr bwMode="auto">
          <a:xfrm>
            <a:off x="6102350" y="2762250"/>
            <a:ext cx="2001837" cy="1666875"/>
            <a:chOff x="3844" y="1740"/>
            <a:chExt cx="1261" cy="1050"/>
          </a:xfrm>
        </p:grpSpPr>
        <p:sp>
          <p:nvSpPr>
            <p:cNvPr id="245788" name="Text Box 21"/>
            <p:cNvSpPr txBox="1">
              <a:spLocks noChangeArrowheads="1"/>
            </p:cNvSpPr>
            <p:nvPr/>
          </p:nvSpPr>
          <p:spPr bwMode="auto">
            <a:xfrm>
              <a:off x="3858" y="1740"/>
              <a:ext cx="1247" cy="44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本地 </a:t>
              </a:r>
              <a:r>
                <a:rPr kumimoji="1" lang="en-US" altLang="zh-CN" sz="2000" b="1">
                  <a:latin typeface="华文新魏" pitchFamily="2" charset="-122"/>
                  <a:ea typeface="华文新魏" pitchFamily="2" charset="-122"/>
                </a:rPr>
                <a:t>ISP</a:t>
              </a: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4</a:t>
              </a:r>
              <a:r>
                <a:rPr kumimoji="1" lang="zh-CN" altLang="en-US" sz="2000" b="1">
                  <a:latin typeface="华文新魏" pitchFamily="2" charset="-122"/>
                  <a:ea typeface="华文新魏" pitchFamily="2" charset="-122"/>
                </a:rPr>
                <a:t>）</a:t>
              </a:r>
            </a:p>
            <a:p>
              <a:pPr algn="ct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1</a:t>
              </a:r>
              <a:r>
                <a:rPr kumimoji="1" lang="zh-CN" altLang="en-US" sz="2000" b="1">
                  <a:latin typeface="华文新魏" pitchFamily="2" charset="-122"/>
                  <a:ea typeface="华文新魏" pitchFamily="2" charset="-122"/>
                </a:rPr>
                <a:t>， </a:t>
              </a: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2</a:t>
              </a:r>
              <a:endParaRPr kumimoji="1" lang="en-US" altLang="zh-CN" sz="2000" b="1">
                <a:latin typeface="华文新魏" pitchFamily="2" charset="-122"/>
                <a:ea typeface="华文新魏" pitchFamily="2" charset="-122"/>
              </a:endParaRPr>
            </a:p>
          </p:txBody>
        </p:sp>
        <p:sp>
          <p:nvSpPr>
            <p:cNvPr id="245789" name="Text Box 22"/>
            <p:cNvSpPr txBox="1">
              <a:spLocks noChangeArrowheads="1"/>
            </p:cNvSpPr>
            <p:nvPr/>
          </p:nvSpPr>
          <p:spPr bwMode="auto">
            <a:xfrm>
              <a:off x="3844" y="2344"/>
              <a:ext cx="1247" cy="44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本地 </a:t>
              </a:r>
              <a:r>
                <a:rPr kumimoji="1" lang="en-US" altLang="zh-CN" sz="2000" b="1">
                  <a:latin typeface="华文新魏" pitchFamily="2" charset="-122"/>
                  <a:ea typeface="华文新魏" pitchFamily="2" charset="-122"/>
                </a:rPr>
                <a:t>ISP</a:t>
              </a: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5</a:t>
              </a:r>
              <a:r>
                <a:rPr kumimoji="1" lang="zh-CN" altLang="en-US" sz="2000" b="1">
                  <a:latin typeface="华文新魏" pitchFamily="2" charset="-122"/>
                  <a:ea typeface="华文新魏" pitchFamily="2" charset="-122"/>
                </a:rPr>
                <a:t>）</a:t>
              </a:r>
            </a:p>
            <a:p>
              <a:pPr algn="ct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3</a:t>
              </a:r>
              <a:r>
                <a:rPr kumimoji="1" lang="zh-CN" altLang="en-US" sz="2000" b="1">
                  <a:latin typeface="华文新魏" pitchFamily="2" charset="-122"/>
                  <a:ea typeface="华文新魏" pitchFamily="2" charset="-122"/>
                </a:rPr>
                <a:t>， </a:t>
              </a: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4</a:t>
              </a:r>
              <a:endParaRPr kumimoji="1" lang="en-US" altLang="zh-CN" sz="2000" b="1">
                <a:latin typeface="华文新魏" pitchFamily="2" charset="-122"/>
                <a:ea typeface="华文新魏" pitchFamily="2" charset="-122"/>
              </a:endParaRPr>
            </a:p>
          </p:txBody>
        </p:sp>
      </p:grpSp>
      <p:sp>
        <p:nvSpPr>
          <p:cNvPr id="245781" name="Text Box 23"/>
          <p:cNvSpPr txBox="1">
            <a:spLocks noChangeArrowheads="1"/>
          </p:cNvSpPr>
          <p:nvPr/>
        </p:nvSpPr>
        <p:spPr bwMode="auto">
          <a:xfrm>
            <a:off x="6102142" y="4646613"/>
            <a:ext cx="1980029" cy="70788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本地 </a:t>
            </a:r>
            <a:r>
              <a:rPr kumimoji="1" lang="en-US" altLang="zh-CN" sz="2000" b="1">
                <a:latin typeface="华文新魏" pitchFamily="2" charset="-122"/>
                <a:ea typeface="华文新魏" pitchFamily="2" charset="-122"/>
              </a:rPr>
              <a:t>ISP</a:t>
            </a: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6</a:t>
            </a:r>
            <a:r>
              <a:rPr kumimoji="1" lang="zh-CN" altLang="en-US" sz="2000" b="1">
                <a:latin typeface="华文新魏" pitchFamily="2" charset="-122"/>
                <a:ea typeface="华文新魏" pitchFamily="2" charset="-122"/>
              </a:rPr>
              <a:t>）</a:t>
            </a:r>
          </a:p>
          <a:p>
            <a:pPr algn="ct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5</a:t>
            </a:r>
            <a:endParaRPr kumimoji="1" lang="en-US" altLang="zh-CN" sz="2000" b="1">
              <a:latin typeface="华文新魏" pitchFamily="2" charset="-122"/>
              <a:ea typeface="华文新魏" pitchFamily="2" charset="-122"/>
            </a:endParaRPr>
          </a:p>
        </p:txBody>
      </p:sp>
      <p:sp>
        <p:nvSpPr>
          <p:cNvPr id="245782" name="Text Box 24"/>
          <p:cNvSpPr txBox="1">
            <a:spLocks noChangeArrowheads="1"/>
          </p:cNvSpPr>
          <p:nvPr/>
        </p:nvSpPr>
        <p:spPr bwMode="auto">
          <a:xfrm>
            <a:off x="6119604" y="5627688"/>
            <a:ext cx="1980029" cy="70788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本地 </a:t>
            </a:r>
            <a:r>
              <a:rPr kumimoji="1" lang="en-US" altLang="zh-CN" sz="2000" b="1">
                <a:latin typeface="华文新魏" pitchFamily="2" charset="-122"/>
                <a:ea typeface="华文新魏" pitchFamily="2" charset="-122"/>
              </a:rPr>
              <a:t>ISP</a:t>
            </a: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7</a:t>
            </a:r>
            <a:r>
              <a:rPr kumimoji="1" lang="zh-CN" altLang="en-US" sz="2000" b="1">
                <a:latin typeface="华文新魏" pitchFamily="2" charset="-122"/>
                <a:ea typeface="华文新魏" pitchFamily="2" charset="-122"/>
              </a:rPr>
              <a:t>）</a:t>
            </a:r>
          </a:p>
          <a:p>
            <a:pPr algn="ct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6</a:t>
            </a:r>
            <a:r>
              <a:rPr kumimoji="1" lang="zh-CN" altLang="en-US" sz="2000" b="1">
                <a:latin typeface="华文新魏" pitchFamily="2" charset="-122"/>
                <a:ea typeface="华文新魏" pitchFamily="2" charset="-122"/>
              </a:rPr>
              <a:t>， </a:t>
            </a: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7</a:t>
            </a:r>
            <a:endParaRPr kumimoji="1" lang="en-US" altLang="zh-CN" sz="2000" b="1">
              <a:latin typeface="华文新魏" pitchFamily="2" charset="-122"/>
              <a:ea typeface="华文新魏" pitchFamily="2" charset="-122"/>
            </a:endParaRPr>
          </a:p>
        </p:txBody>
      </p:sp>
      <p:sp>
        <p:nvSpPr>
          <p:cNvPr id="245783" name="Text Box 25"/>
          <p:cNvSpPr txBox="1">
            <a:spLocks noChangeArrowheads="1"/>
          </p:cNvSpPr>
          <p:nvPr/>
        </p:nvSpPr>
        <p:spPr bwMode="auto">
          <a:xfrm>
            <a:off x="611188" y="1393825"/>
            <a:ext cx="7921625" cy="830263"/>
          </a:xfrm>
          <a:prstGeom prst="rect">
            <a:avLst/>
          </a:prstGeom>
          <a:solidFill>
            <a:srgbClr val="FFFF99"/>
          </a:solidFill>
          <a:ln w="9525">
            <a:solidFill>
              <a:srgbClr val="333399"/>
            </a:solidFill>
            <a:miter lim="800000"/>
            <a:headEnd/>
            <a:tailEnd/>
          </a:ln>
        </p:spPr>
        <p:txBody>
          <a:bodyPr>
            <a:spAutoFit/>
          </a:bodyPr>
          <a:lstStyle/>
          <a:p>
            <a:r>
              <a:rPr lang="zh-CN" altLang="en-US" sz="2400" b="1" dirty="0">
                <a:latin typeface="华文新魏" pitchFamily="2" charset="-122"/>
                <a:ea typeface="华文新魏" pitchFamily="2" charset="-122"/>
              </a:rPr>
              <a:t>自治系统 </a:t>
            </a:r>
            <a:r>
              <a:rPr lang="en-US" altLang="zh-CN" sz="2400" b="1" dirty="0">
                <a:latin typeface="华文新魏" pitchFamily="2" charset="-122"/>
                <a:ea typeface="华文新魏" pitchFamily="2" charset="-122"/>
              </a:rPr>
              <a:t>AS</a:t>
            </a:r>
            <a:r>
              <a:rPr lang="en-US" altLang="zh-CN" sz="2400" b="1" baseline="-25000" dirty="0">
                <a:latin typeface="华文新魏" pitchFamily="2" charset="-122"/>
                <a:ea typeface="华文新魏" pitchFamily="2" charset="-122"/>
              </a:rPr>
              <a:t>2</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的 </a:t>
            </a:r>
            <a:r>
              <a:rPr lang="en-US" altLang="zh-CN" sz="2400" b="1" dirty="0">
                <a:latin typeface="华文新魏" pitchFamily="2" charset="-122"/>
                <a:ea typeface="华文新魏" pitchFamily="2" charset="-122"/>
              </a:rPr>
              <a:t>BGP </a:t>
            </a:r>
            <a:r>
              <a:rPr lang="zh-CN" altLang="en-US" sz="2400" b="1" dirty="0">
                <a:latin typeface="华文新魏" pitchFamily="2" charset="-122"/>
                <a:ea typeface="华文新魏" pitchFamily="2" charset="-122"/>
              </a:rPr>
              <a:t>发言人通知主干网的 </a:t>
            </a:r>
            <a:r>
              <a:rPr lang="en-US" altLang="zh-CN" sz="2400" b="1" dirty="0">
                <a:latin typeface="华文新魏" pitchFamily="2" charset="-122"/>
                <a:ea typeface="华文新魏" pitchFamily="2" charset="-122"/>
              </a:rPr>
              <a:t>BGP </a:t>
            </a:r>
            <a:r>
              <a:rPr lang="zh-CN" altLang="en-US" sz="2400" b="1" dirty="0">
                <a:latin typeface="华文新魏" pitchFamily="2" charset="-122"/>
                <a:ea typeface="华文新魏" pitchFamily="2" charset="-122"/>
              </a:rPr>
              <a:t>发言人：“要到达网络 </a:t>
            </a:r>
            <a:r>
              <a:rPr lang="en-US" altLang="zh-CN" sz="2400" b="1" dirty="0">
                <a:latin typeface="华文新魏" pitchFamily="2" charset="-122"/>
                <a:ea typeface="华文新魏" pitchFamily="2" charset="-122"/>
              </a:rPr>
              <a:t>N</a:t>
            </a:r>
            <a:r>
              <a:rPr lang="en-US" altLang="zh-CN" sz="2400" b="1" baseline="-25000" dirty="0">
                <a:latin typeface="华文新魏" pitchFamily="2" charset="-122"/>
                <a:ea typeface="华文新魏" pitchFamily="2" charset="-122"/>
              </a:rPr>
              <a:t>1</a:t>
            </a:r>
            <a:r>
              <a:rPr lang="en-US" altLang="zh-CN" sz="2400" b="1" dirty="0">
                <a:latin typeface="华文新魏" pitchFamily="2" charset="-122"/>
                <a:ea typeface="华文新魏" pitchFamily="2" charset="-122"/>
              </a:rPr>
              <a:t>, N</a:t>
            </a:r>
            <a:r>
              <a:rPr lang="en-US" altLang="zh-CN" sz="2400" b="1" baseline="-25000" dirty="0">
                <a:latin typeface="华文新魏" pitchFamily="2" charset="-122"/>
                <a:ea typeface="华文新魏" pitchFamily="2" charset="-122"/>
              </a:rPr>
              <a:t>2</a:t>
            </a:r>
            <a:r>
              <a:rPr lang="en-US" altLang="zh-CN" sz="2400" b="1" dirty="0">
                <a:latin typeface="华文新魏" pitchFamily="2" charset="-122"/>
                <a:ea typeface="华文新魏" pitchFamily="2" charset="-122"/>
              </a:rPr>
              <a:t>, N</a:t>
            </a:r>
            <a:r>
              <a:rPr lang="en-US" altLang="zh-CN" sz="2400" b="1" baseline="-25000" dirty="0">
                <a:latin typeface="华文新魏" pitchFamily="2" charset="-122"/>
                <a:ea typeface="华文新魏" pitchFamily="2" charset="-122"/>
              </a:rPr>
              <a:t>3 </a:t>
            </a:r>
            <a:r>
              <a:rPr lang="zh-CN" altLang="en-US" sz="2400" b="1" dirty="0">
                <a:latin typeface="华文新魏" pitchFamily="2" charset="-122"/>
                <a:ea typeface="华文新魏" pitchFamily="2" charset="-122"/>
              </a:rPr>
              <a:t>和 </a:t>
            </a:r>
            <a:r>
              <a:rPr lang="en-US" altLang="zh-CN" sz="2400" b="1" dirty="0">
                <a:latin typeface="华文新魏" pitchFamily="2" charset="-122"/>
                <a:ea typeface="华文新魏" pitchFamily="2" charset="-122"/>
              </a:rPr>
              <a:t>N</a:t>
            </a:r>
            <a:r>
              <a:rPr lang="en-US" altLang="zh-CN" sz="2400" b="1" baseline="-25000" dirty="0">
                <a:latin typeface="华文新魏" pitchFamily="2" charset="-122"/>
                <a:ea typeface="华文新魏" pitchFamily="2" charset="-122"/>
              </a:rPr>
              <a:t>4 </a:t>
            </a:r>
            <a:r>
              <a:rPr lang="zh-CN" altLang="en-US" sz="2400" b="1" dirty="0">
                <a:latin typeface="华文新魏" pitchFamily="2" charset="-122"/>
                <a:ea typeface="华文新魏" pitchFamily="2" charset="-122"/>
              </a:rPr>
              <a:t>可经过 </a:t>
            </a:r>
            <a:r>
              <a:rPr lang="en-US" altLang="zh-CN" sz="2400" b="1" dirty="0">
                <a:latin typeface="华文新魏" pitchFamily="2" charset="-122"/>
                <a:ea typeface="华文新魏" pitchFamily="2" charset="-122"/>
              </a:rPr>
              <a:t>AS</a:t>
            </a:r>
            <a:r>
              <a:rPr lang="en-US" altLang="zh-CN" sz="2400" b="1" baseline="-25000" dirty="0">
                <a:latin typeface="华文新魏" pitchFamily="2" charset="-122"/>
                <a:ea typeface="华文新魏" pitchFamily="2" charset="-122"/>
              </a:rPr>
              <a:t>2</a:t>
            </a:r>
            <a:r>
              <a:rPr lang="zh-CN" altLang="en-US" sz="2400" b="1" dirty="0">
                <a:latin typeface="华文新魏" pitchFamily="2" charset="-122"/>
                <a:ea typeface="华文新魏" pitchFamily="2" charset="-122"/>
              </a:rPr>
              <a:t>。” </a:t>
            </a:r>
          </a:p>
        </p:txBody>
      </p:sp>
      <p:sp>
        <p:nvSpPr>
          <p:cNvPr id="245784" name="Line 26"/>
          <p:cNvSpPr>
            <a:spLocks noChangeShapeType="1"/>
          </p:cNvSpPr>
          <p:nvPr/>
        </p:nvSpPr>
        <p:spPr bwMode="auto">
          <a:xfrm>
            <a:off x="3779838" y="2349500"/>
            <a:ext cx="0" cy="863600"/>
          </a:xfrm>
          <a:prstGeom prst="line">
            <a:avLst/>
          </a:prstGeom>
          <a:noFill/>
          <a:ln w="76200">
            <a:solidFill>
              <a:srgbClr val="FF0000"/>
            </a:solidFill>
            <a:round/>
            <a:headEnd/>
            <a:tailEnd/>
          </a:ln>
        </p:spPr>
        <p:txBody>
          <a:bodyPr/>
          <a:lstStyle/>
          <a:p>
            <a:endParaRPr lang="zh-CN" altLang="en-US">
              <a:latin typeface="华文新魏" pitchFamily="2" charset="-122"/>
              <a:ea typeface="华文新魏" pitchFamily="2" charset="-122"/>
            </a:endParaRPr>
          </a:p>
        </p:txBody>
      </p:sp>
      <p:sp>
        <p:nvSpPr>
          <p:cNvPr id="606235" name="AutoShape 27"/>
          <p:cNvSpPr>
            <a:spLocks noChangeArrowheads="1"/>
          </p:cNvSpPr>
          <p:nvPr/>
        </p:nvSpPr>
        <p:spPr bwMode="auto">
          <a:xfrm rot="9284754">
            <a:off x="1692275" y="3500438"/>
            <a:ext cx="1655763" cy="7207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853 h 21600"/>
              <a:gd name="T14" fmla="*/ 17210 w 21600"/>
              <a:gd name="T15" fmla="*/ 16747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close/>
              </a:path>
              <a:path w="21600" h="21600">
                <a:moveTo>
                  <a:pt x="1350" y="4853"/>
                </a:moveTo>
                <a:lnTo>
                  <a:pt x="1350" y="16747"/>
                </a:lnTo>
                <a:lnTo>
                  <a:pt x="2700" y="16747"/>
                </a:lnTo>
                <a:lnTo>
                  <a:pt x="2700" y="4853"/>
                </a:lnTo>
                <a:close/>
              </a:path>
              <a:path w="21600" h="21600">
                <a:moveTo>
                  <a:pt x="0" y="4853"/>
                </a:moveTo>
                <a:lnTo>
                  <a:pt x="0" y="16747"/>
                </a:lnTo>
                <a:lnTo>
                  <a:pt x="675" y="16747"/>
                </a:lnTo>
                <a:lnTo>
                  <a:pt x="675" y="4853"/>
                </a:lnTo>
                <a:close/>
              </a:path>
            </a:pathLst>
          </a:custGeom>
          <a:solidFill>
            <a:srgbClr val="FF0000"/>
          </a:solidFill>
          <a:ln w="9525">
            <a:solidFill>
              <a:srgbClr val="FF0000"/>
            </a:solidFill>
            <a:miter lim="800000"/>
            <a:headEnd/>
            <a:tailEnd/>
          </a:ln>
        </p:spPr>
        <p:txBody>
          <a:bodyPr wrap="none" anchor="ctr"/>
          <a:lstStyle/>
          <a:p>
            <a:endParaRPr lang="zh-CN" altLang="en-US">
              <a:latin typeface="华文新魏" pitchFamily="2" charset="-122"/>
              <a:ea typeface="华文新魏" pitchFamily="2" charset="-122"/>
            </a:endParaRPr>
          </a:p>
        </p:txBody>
      </p:sp>
      <p:sp>
        <p:nvSpPr>
          <p:cNvPr id="245787" name="灯片编号占位符 29"/>
          <p:cNvSpPr>
            <a:spLocks noGrp="1"/>
          </p:cNvSpPr>
          <p:nvPr>
            <p:ph type="sldNum" sz="quarter" idx="11"/>
          </p:nvPr>
        </p:nvSpPr>
        <p:spPr>
          <a:xfrm>
            <a:off x="3563888" y="6400800"/>
            <a:ext cx="5334000" cy="457200"/>
          </a:xfrm>
          <a:noFill/>
        </p:spPr>
        <p:txBody>
          <a:bodyPr/>
          <a:lstStyle/>
          <a:p>
            <a:pPr algn="r"/>
            <a:fld id="{61C72852-BD9A-446A-AF91-EA5B4BFB32DE}" type="slidenum">
              <a:rPr lang="en-US" altLang="zh-CN" smtClean="0">
                <a:ea typeface="宋体" charset="-122"/>
              </a:rPr>
              <a:pPr algn="r"/>
              <a:t>125</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par>
                          <p:cTn id="7" fill="hold">
                            <p:stCondLst>
                              <p:cond delay="3500"/>
                            </p:stCondLst>
                            <p:childTnLst>
                              <p:par>
                                <p:cTn id="8" presetID="22" presetClass="entr" presetSubtype="2" repeatCount="3000" fill="hold" grpId="0" nodeType="afterEffect">
                                  <p:stCondLst>
                                    <p:cond delay="0"/>
                                  </p:stCondLst>
                                  <p:childTnLst>
                                    <p:set>
                                      <p:cBhvr>
                                        <p:cTn id="9" dur="1" fill="hold">
                                          <p:stCondLst>
                                            <p:cond delay="0"/>
                                          </p:stCondLst>
                                        </p:cTn>
                                        <p:tgtEl>
                                          <p:spTgt spid="606235"/>
                                        </p:tgtEl>
                                        <p:attrNameLst>
                                          <p:attrName>style.visibility</p:attrName>
                                        </p:attrNameLst>
                                      </p:cBhvr>
                                      <p:to>
                                        <p:strVal val="visible"/>
                                      </p:to>
                                    </p:set>
                                    <p:animEffect transition="in" filter="wipe(right)">
                                      <p:cBhvr>
                                        <p:cTn id="10" dur="1000"/>
                                        <p:tgtEl>
                                          <p:spTgt spid="606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3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323528" y="188640"/>
            <a:ext cx="7793038" cy="839788"/>
          </a:xfrm>
        </p:spPr>
        <p:txBody>
          <a:bodyPr/>
          <a:lstStyle/>
          <a:p>
            <a:pPr algn="l" eaLnBrk="1" hangingPunct="1"/>
            <a:r>
              <a:rPr lang="en-US" altLang="zh-CN" sz="3600" u="sng" dirty="0"/>
              <a:t>BGP </a:t>
            </a:r>
            <a:r>
              <a:rPr lang="zh-CN" altLang="en-US" sz="3600" u="sng" dirty="0"/>
              <a:t>发言人交换路径向量 </a:t>
            </a:r>
          </a:p>
        </p:txBody>
      </p:sp>
      <p:sp>
        <p:nvSpPr>
          <p:cNvPr id="246787" name="Line 3"/>
          <p:cNvSpPr>
            <a:spLocks noChangeShapeType="1"/>
          </p:cNvSpPr>
          <p:nvPr/>
        </p:nvSpPr>
        <p:spPr bwMode="auto">
          <a:xfrm flipV="1">
            <a:off x="1863725" y="3625850"/>
            <a:ext cx="1225550" cy="5349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246788" name="Line 4"/>
          <p:cNvSpPr>
            <a:spLocks noChangeShapeType="1"/>
          </p:cNvSpPr>
          <p:nvPr/>
        </p:nvSpPr>
        <p:spPr bwMode="auto">
          <a:xfrm>
            <a:off x="1863725" y="4699000"/>
            <a:ext cx="1144588" cy="7651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246789" name="Line 5"/>
          <p:cNvSpPr>
            <a:spLocks noChangeShapeType="1"/>
          </p:cNvSpPr>
          <p:nvPr/>
        </p:nvSpPr>
        <p:spPr bwMode="auto">
          <a:xfrm flipV="1">
            <a:off x="4803775" y="3090863"/>
            <a:ext cx="1062038" cy="382587"/>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246790" name="Line 6"/>
          <p:cNvSpPr>
            <a:spLocks noChangeShapeType="1"/>
          </p:cNvSpPr>
          <p:nvPr/>
        </p:nvSpPr>
        <p:spPr bwMode="auto">
          <a:xfrm>
            <a:off x="4722813" y="3625850"/>
            <a:ext cx="1062037" cy="460375"/>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246791" name="Line 7"/>
          <p:cNvSpPr>
            <a:spLocks noChangeShapeType="1"/>
          </p:cNvSpPr>
          <p:nvPr/>
        </p:nvSpPr>
        <p:spPr bwMode="auto">
          <a:xfrm flipV="1">
            <a:off x="4803775" y="5003800"/>
            <a:ext cx="1062038" cy="382588"/>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246792" name="Line 8"/>
          <p:cNvSpPr>
            <a:spLocks noChangeShapeType="1"/>
          </p:cNvSpPr>
          <p:nvPr/>
        </p:nvSpPr>
        <p:spPr bwMode="auto">
          <a:xfrm>
            <a:off x="4967288" y="5538788"/>
            <a:ext cx="0" cy="0"/>
          </a:xfrm>
          <a:prstGeom prst="line">
            <a:avLst/>
          </a:prstGeom>
          <a:noFill/>
          <a:ln w="9525">
            <a:solidFill>
              <a:schemeClr val="tx1"/>
            </a:solidFill>
            <a:round/>
            <a:headEnd/>
            <a:tailEnd/>
          </a:ln>
        </p:spPr>
        <p:txBody>
          <a:bodyPr/>
          <a:lstStyle/>
          <a:p>
            <a:endParaRPr lang="zh-CN" altLang="en-US" b="1">
              <a:latin typeface="华文新魏" pitchFamily="2" charset="-122"/>
              <a:ea typeface="华文新魏" pitchFamily="2" charset="-122"/>
            </a:endParaRPr>
          </a:p>
        </p:txBody>
      </p:sp>
      <p:sp>
        <p:nvSpPr>
          <p:cNvPr id="246793" name="Line 9"/>
          <p:cNvSpPr>
            <a:spLocks noChangeShapeType="1"/>
          </p:cNvSpPr>
          <p:nvPr/>
        </p:nvSpPr>
        <p:spPr bwMode="auto">
          <a:xfrm>
            <a:off x="4803775" y="5694363"/>
            <a:ext cx="1062038" cy="304800"/>
          </a:xfrm>
          <a:prstGeom prst="line">
            <a:avLst/>
          </a:prstGeom>
          <a:noFill/>
          <a:ln w="28575">
            <a:solidFill>
              <a:srgbClr val="333399"/>
            </a:solidFill>
            <a:round/>
            <a:headEnd/>
            <a:tailEnd/>
          </a:ln>
        </p:spPr>
        <p:txBody>
          <a:bodyPr/>
          <a:lstStyle/>
          <a:p>
            <a:endParaRPr lang="zh-CN" altLang="en-US" b="1">
              <a:latin typeface="华文新魏" pitchFamily="2" charset="-122"/>
              <a:ea typeface="华文新魏" pitchFamily="2" charset="-122"/>
            </a:endParaRPr>
          </a:p>
        </p:txBody>
      </p:sp>
      <p:sp>
        <p:nvSpPr>
          <p:cNvPr id="607242" name="Oval 10"/>
          <p:cNvSpPr>
            <a:spLocks noChangeArrowheads="1"/>
          </p:cNvSpPr>
          <p:nvPr/>
        </p:nvSpPr>
        <p:spPr bwMode="auto">
          <a:xfrm>
            <a:off x="2516188" y="3175000"/>
            <a:ext cx="2616200" cy="688975"/>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b="1">
              <a:latin typeface="华文新魏" pitchFamily="2" charset="-122"/>
              <a:ea typeface="华文新魏" pitchFamily="2" charset="-122"/>
            </a:endParaRPr>
          </a:p>
        </p:txBody>
      </p:sp>
      <p:sp>
        <p:nvSpPr>
          <p:cNvPr id="607243" name="Oval 11"/>
          <p:cNvSpPr>
            <a:spLocks noChangeArrowheads="1"/>
          </p:cNvSpPr>
          <p:nvPr/>
        </p:nvSpPr>
        <p:spPr bwMode="auto">
          <a:xfrm>
            <a:off x="2516188" y="5151438"/>
            <a:ext cx="2616200" cy="688975"/>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b="1">
              <a:latin typeface="华文新魏" pitchFamily="2" charset="-122"/>
              <a:ea typeface="华文新魏" pitchFamily="2" charset="-122"/>
            </a:endParaRPr>
          </a:p>
        </p:txBody>
      </p:sp>
      <p:sp>
        <p:nvSpPr>
          <p:cNvPr id="607244" name="Oval 12"/>
          <p:cNvSpPr>
            <a:spLocks noChangeArrowheads="1"/>
          </p:cNvSpPr>
          <p:nvPr/>
        </p:nvSpPr>
        <p:spPr bwMode="auto">
          <a:xfrm>
            <a:off x="228600" y="3933825"/>
            <a:ext cx="2368550" cy="1147763"/>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b="1">
              <a:latin typeface="华文新魏" pitchFamily="2" charset="-122"/>
              <a:ea typeface="华文新魏" pitchFamily="2" charset="-122"/>
            </a:endParaRPr>
          </a:p>
        </p:txBody>
      </p:sp>
      <p:grpSp>
        <p:nvGrpSpPr>
          <p:cNvPr id="2" name="Group 13"/>
          <p:cNvGrpSpPr>
            <a:grpSpLocks/>
          </p:cNvGrpSpPr>
          <p:nvPr/>
        </p:nvGrpSpPr>
        <p:grpSpPr bwMode="auto">
          <a:xfrm>
            <a:off x="5457825" y="2708275"/>
            <a:ext cx="3290888" cy="1784350"/>
            <a:chOff x="3438" y="1706"/>
            <a:chExt cx="2073" cy="1124"/>
          </a:xfrm>
        </p:grpSpPr>
        <p:sp>
          <p:nvSpPr>
            <p:cNvPr id="607246" name="Oval 14"/>
            <p:cNvSpPr>
              <a:spLocks noChangeArrowheads="1"/>
            </p:cNvSpPr>
            <p:nvPr/>
          </p:nvSpPr>
          <p:spPr bwMode="auto">
            <a:xfrm>
              <a:off x="3452" y="1706"/>
              <a:ext cx="2059" cy="531"/>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b="1" baseline="-25000">
                <a:latin typeface="华文新魏" pitchFamily="2" charset="-122"/>
                <a:ea typeface="华文新魏" pitchFamily="2" charset="-122"/>
              </a:endParaRPr>
            </a:p>
          </p:txBody>
        </p:sp>
        <p:sp>
          <p:nvSpPr>
            <p:cNvPr id="607247" name="Oval 15"/>
            <p:cNvSpPr>
              <a:spLocks noChangeArrowheads="1"/>
            </p:cNvSpPr>
            <p:nvPr/>
          </p:nvSpPr>
          <p:spPr bwMode="auto">
            <a:xfrm>
              <a:off x="3438" y="2301"/>
              <a:ext cx="2059" cy="529"/>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b="1" baseline="-25000">
                <a:latin typeface="华文新魏" pitchFamily="2" charset="-122"/>
                <a:ea typeface="华文新魏" pitchFamily="2" charset="-122"/>
              </a:endParaRPr>
            </a:p>
          </p:txBody>
        </p:sp>
      </p:grpSp>
      <p:sp>
        <p:nvSpPr>
          <p:cNvPr id="607248" name="Oval 16"/>
          <p:cNvSpPr>
            <a:spLocks noChangeArrowheads="1"/>
          </p:cNvSpPr>
          <p:nvPr/>
        </p:nvSpPr>
        <p:spPr bwMode="auto">
          <a:xfrm>
            <a:off x="5457825" y="4597400"/>
            <a:ext cx="3268663" cy="839788"/>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b="1">
              <a:latin typeface="华文新魏" pitchFamily="2" charset="-122"/>
              <a:ea typeface="华文新魏" pitchFamily="2" charset="-122"/>
            </a:endParaRPr>
          </a:p>
        </p:txBody>
      </p:sp>
      <p:sp>
        <p:nvSpPr>
          <p:cNvPr id="607249" name="Oval 17"/>
          <p:cNvSpPr>
            <a:spLocks noChangeArrowheads="1"/>
          </p:cNvSpPr>
          <p:nvPr/>
        </p:nvSpPr>
        <p:spPr bwMode="auto">
          <a:xfrm>
            <a:off x="5457825" y="5538788"/>
            <a:ext cx="3268663" cy="842962"/>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2000" b="1">
              <a:latin typeface="华文新魏" pitchFamily="2" charset="-122"/>
              <a:ea typeface="华文新魏" pitchFamily="2" charset="-122"/>
            </a:endParaRPr>
          </a:p>
        </p:txBody>
      </p:sp>
      <p:sp>
        <p:nvSpPr>
          <p:cNvPr id="246800" name="Text Box 18"/>
          <p:cNvSpPr txBox="1">
            <a:spLocks noChangeArrowheads="1"/>
          </p:cNvSpPr>
          <p:nvPr/>
        </p:nvSpPr>
        <p:spPr bwMode="auto">
          <a:xfrm>
            <a:off x="827088" y="4149725"/>
            <a:ext cx="1048685" cy="707886"/>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主干网</a:t>
            </a:r>
          </a:p>
          <a:p>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1</a:t>
            </a:r>
            <a:r>
              <a:rPr kumimoji="1" lang="zh-CN" altLang="en-US" sz="2000" b="1">
                <a:latin typeface="华文新魏" pitchFamily="2" charset="-122"/>
                <a:ea typeface="华文新魏" pitchFamily="2" charset="-122"/>
              </a:rPr>
              <a:t>）</a:t>
            </a:r>
          </a:p>
        </p:txBody>
      </p:sp>
      <p:sp>
        <p:nvSpPr>
          <p:cNvPr id="246801" name="Text Box 19"/>
          <p:cNvSpPr txBox="1">
            <a:spLocks noChangeArrowheads="1"/>
          </p:cNvSpPr>
          <p:nvPr/>
        </p:nvSpPr>
        <p:spPr bwMode="auto">
          <a:xfrm>
            <a:off x="3284678" y="3168650"/>
            <a:ext cx="1087157" cy="70788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地区 </a:t>
            </a:r>
            <a:r>
              <a:rPr kumimoji="1" lang="en-US" altLang="zh-CN" sz="2000" b="1">
                <a:latin typeface="华文新魏" pitchFamily="2" charset="-122"/>
                <a:ea typeface="华文新魏" pitchFamily="2" charset="-122"/>
              </a:rPr>
              <a:t>ISP</a:t>
            </a:r>
          </a:p>
          <a:p>
            <a:pPr algn="ct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2</a:t>
            </a:r>
            <a:r>
              <a:rPr kumimoji="1" lang="zh-CN" altLang="en-US" sz="2000" b="1">
                <a:latin typeface="华文新魏" pitchFamily="2" charset="-122"/>
                <a:ea typeface="华文新魏" pitchFamily="2" charset="-122"/>
              </a:rPr>
              <a:t>）</a:t>
            </a:r>
          </a:p>
        </p:txBody>
      </p:sp>
      <p:sp>
        <p:nvSpPr>
          <p:cNvPr id="246802" name="Text Box 20"/>
          <p:cNvSpPr txBox="1">
            <a:spLocks noChangeArrowheads="1"/>
          </p:cNvSpPr>
          <p:nvPr/>
        </p:nvSpPr>
        <p:spPr bwMode="auto">
          <a:xfrm>
            <a:off x="3284678" y="5145088"/>
            <a:ext cx="1087157" cy="70788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地区 </a:t>
            </a:r>
            <a:r>
              <a:rPr kumimoji="1" lang="en-US" altLang="zh-CN" sz="2000" b="1">
                <a:latin typeface="华文新魏" pitchFamily="2" charset="-122"/>
                <a:ea typeface="华文新魏" pitchFamily="2" charset="-122"/>
              </a:rPr>
              <a:t>ISP</a:t>
            </a:r>
          </a:p>
          <a:p>
            <a:pPr algn="ct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3</a:t>
            </a:r>
            <a:r>
              <a:rPr kumimoji="1" lang="zh-CN" altLang="en-US" sz="2000" b="1">
                <a:latin typeface="华文新魏" pitchFamily="2" charset="-122"/>
                <a:ea typeface="华文新魏" pitchFamily="2" charset="-122"/>
              </a:rPr>
              <a:t>）</a:t>
            </a:r>
          </a:p>
        </p:txBody>
      </p:sp>
      <p:sp>
        <p:nvSpPr>
          <p:cNvPr id="246803" name="Text Box 21"/>
          <p:cNvSpPr txBox="1">
            <a:spLocks noChangeArrowheads="1"/>
          </p:cNvSpPr>
          <p:nvPr/>
        </p:nvSpPr>
        <p:spPr bwMode="auto">
          <a:xfrm>
            <a:off x="6125954" y="2762250"/>
            <a:ext cx="1980029" cy="70788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本地 </a:t>
            </a:r>
            <a:r>
              <a:rPr kumimoji="1" lang="en-US" altLang="zh-CN" sz="2000" b="1">
                <a:latin typeface="华文新魏" pitchFamily="2" charset="-122"/>
                <a:ea typeface="华文新魏" pitchFamily="2" charset="-122"/>
              </a:rPr>
              <a:t>ISP</a:t>
            </a: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4</a:t>
            </a:r>
            <a:r>
              <a:rPr kumimoji="1" lang="zh-CN" altLang="en-US" sz="2000" b="1">
                <a:latin typeface="华文新魏" pitchFamily="2" charset="-122"/>
                <a:ea typeface="华文新魏" pitchFamily="2" charset="-122"/>
              </a:rPr>
              <a:t>）</a:t>
            </a:r>
          </a:p>
          <a:p>
            <a:pPr algn="ct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1</a:t>
            </a:r>
            <a:r>
              <a:rPr kumimoji="1" lang="zh-CN" altLang="en-US" sz="2000" b="1">
                <a:latin typeface="华文新魏" pitchFamily="2" charset="-122"/>
                <a:ea typeface="华文新魏" pitchFamily="2" charset="-122"/>
              </a:rPr>
              <a:t>， </a:t>
            </a: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2</a:t>
            </a:r>
            <a:endParaRPr kumimoji="1" lang="en-US" altLang="zh-CN" sz="2000" b="1">
              <a:latin typeface="华文新魏" pitchFamily="2" charset="-122"/>
              <a:ea typeface="华文新魏" pitchFamily="2" charset="-122"/>
            </a:endParaRPr>
          </a:p>
        </p:txBody>
      </p:sp>
      <p:sp>
        <p:nvSpPr>
          <p:cNvPr id="246804" name="Text Box 22"/>
          <p:cNvSpPr txBox="1">
            <a:spLocks noChangeArrowheads="1"/>
          </p:cNvSpPr>
          <p:nvPr/>
        </p:nvSpPr>
        <p:spPr bwMode="auto">
          <a:xfrm>
            <a:off x="6102936" y="3721100"/>
            <a:ext cx="1980029" cy="70788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本地 </a:t>
            </a:r>
            <a:r>
              <a:rPr kumimoji="1" lang="en-US" altLang="zh-CN" sz="2000" b="1">
                <a:latin typeface="华文新魏" pitchFamily="2" charset="-122"/>
                <a:ea typeface="华文新魏" pitchFamily="2" charset="-122"/>
              </a:rPr>
              <a:t>ISP</a:t>
            </a: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5</a:t>
            </a:r>
            <a:r>
              <a:rPr kumimoji="1" lang="zh-CN" altLang="en-US" sz="2000" b="1">
                <a:latin typeface="华文新魏" pitchFamily="2" charset="-122"/>
                <a:ea typeface="华文新魏" pitchFamily="2" charset="-122"/>
              </a:rPr>
              <a:t>）</a:t>
            </a:r>
          </a:p>
          <a:p>
            <a:pPr algn="ct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3</a:t>
            </a:r>
            <a:r>
              <a:rPr kumimoji="1" lang="zh-CN" altLang="en-US" sz="2000" b="1">
                <a:latin typeface="华文新魏" pitchFamily="2" charset="-122"/>
                <a:ea typeface="华文新魏" pitchFamily="2" charset="-122"/>
              </a:rPr>
              <a:t>， </a:t>
            </a: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4</a:t>
            </a:r>
            <a:endParaRPr kumimoji="1" lang="en-US" altLang="zh-CN" sz="2000" b="1">
              <a:latin typeface="华文新魏" pitchFamily="2" charset="-122"/>
              <a:ea typeface="华文新魏" pitchFamily="2" charset="-122"/>
            </a:endParaRPr>
          </a:p>
        </p:txBody>
      </p:sp>
      <p:grpSp>
        <p:nvGrpSpPr>
          <p:cNvPr id="3" name="Group 23"/>
          <p:cNvGrpSpPr>
            <a:grpSpLocks/>
          </p:cNvGrpSpPr>
          <p:nvPr/>
        </p:nvGrpSpPr>
        <p:grpSpPr bwMode="auto">
          <a:xfrm>
            <a:off x="6100763" y="4646613"/>
            <a:ext cx="1997075" cy="1689100"/>
            <a:chOff x="3843" y="2927"/>
            <a:chExt cx="1258" cy="1064"/>
          </a:xfrm>
        </p:grpSpPr>
        <p:sp>
          <p:nvSpPr>
            <p:cNvPr id="246813" name="Text Box 24"/>
            <p:cNvSpPr txBox="1">
              <a:spLocks noChangeArrowheads="1"/>
            </p:cNvSpPr>
            <p:nvPr/>
          </p:nvSpPr>
          <p:spPr bwMode="auto">
            <a:xfrm>
              <a:off x="3843" y="2927"/>
              <a:ext cx="1247" cy="44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本地 </a:t>
              </a:r>
              <a:r>
                <a:rPr kumimoji="1" lang="en-US" altLang="zh-CN" sz="2000" b="1">
                  <a:latin typeface="华文新魏" pitchFamily="2" charset="-122"/>
                  <a:ea typeface="华文新魏" pitchFamily="2" charset="-122"/>
                </a:rPr>
                <a:t>ISP</a:t>
              </a: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6</a:t>
              </a:r>
              <a:r>
                <a:rPr kumimoji="1" lang="zh-CN" altLang="en-US" sz="2000" b="1">
                  <a:latin typeface="华文新魏" pitchFamily="2" charset="-122"/>
                  <a:ea typeface="华文新魏" pitchFamily="2" charset="-122"/>
                </a:rPr>
                <a:t>）</a:t>
              </a:r>
            </a:p>
            <a:p>
              <a:pPr algn="ct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5</a:t>
              </a:r>
              <a:endParaRPr kumimoji="1" lang="en-US" altLang="zh-CN" sz="2000" b="1">
                <a:latin typeface="华文新魏" pitchFamily="2" charset="-122"/>
                <a:ea typeface="华文新魏" pitchFamily="2" charset="-122"/>
              </a:endParaRPr>
            </a:p>
          </p:txBody>
        </p:sp>
        <p:sp>
          <p:nvSpPr>
            <p:cNvPr id="246814" name="Text Box 25"/>
            <p:cNvSpPr txBox="1">
              <a:spLocks noChangeArrowheads="1"/>
            </p:cNvSpPr>
            <p:nvPr/>
          </p:nvSpPr>
          <p:spPr bwMode="auto">
            <a:xfrm>
              <a:off x="3854" y="3545"/>
              <a:ext cx="1247" cy="446"/>
            </a:xfrm>
            <a:prstGeom prst="rect">
              <a:avLst/>
            </a:prstGeom>
            <a:no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本地 </a:t>
              </a:r>
              <a:r>
                <a:rPr kumimoji="1" lang="en-US" altLang="zh-CN" sz="2000" b="1">
                  <a:latin typeface="华文新魏" pitchFamily="2" charset="-122"/>
                  <a:ea typeface="华文新魏" pitchFamily="2" charset="-122"/>
                </a:rPr>
                <a:t>ISP</a:t>
              </a: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AS</a:t>
              </a:r>
              <a:r>
                <a:rPr kumimoji="1" lang="en-US" altLang="zh-CN" sz="2000" b="1" baseline="-25000">
                  <a:latin typeface="华文新魏" pitchFamily="2" charset="-122"/>
                  <a:ea typeface="华文新魏" pitchFamily="2" charset="-122"/>
                </a:rPr>
                <a:t>7</a:t>
              </a:r>
              <a:r>
                <a:rPr kumimoji="1" lang="zh-CN" altLang="en-US" sz="2000" b="1">
                  <a:latin typeface="华文新魏" pitchFamily="2" charset="-122"/>
                  <a:ea typeface="华文新魏" pitchFamily="2" charset="-122"/>
                </a:rPr>
                <a:t>）</a:t>
              </a:r>
            </a:p>
            <a:p>
              <a:pPr algn="ct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6</a:t>
              </a:r>
              <a:r>
                <a:rPr kumimoji="1" lang="zh-CN" altLang="en-US" sz="2000" b="1">
                  <a:latin typeface="华文新魏" pitchFamily="2" charset="-122"/>
                  <a:ea typeface="华文新魏" pitchFamily="2" charset="-122"/>
                </a:rPr>
                <a:t>， </a:t>
              </a:r>
              <a:r>
                <a:rPr kumimoji="1" lang="en-US" altLang="zh-CN" sz="2000" b="1">
                  <a:latin typeface="华文新魏" pitchFamily="2" charset="-122"/>
                  <a:ea typeface="华文新魏" pitchFamily="2" charset="-122"/>
                </a:rPr>
                <a:t>N</a:t>
              </a:r>
              <a:r>
                <a:rPr kumimoji="1" lang="en-US" altLang="zh-CN" sz="2000" b="1" baseline="-25000">
                  <a:latin typeface="华文新魏" pitchFamily="2" charset="-122"/>
                  <a:ea typeface="华文新魏" pitchFamily="2" charset="-122"/>
                </a:rPr>
                <a:t>7</a:t>
              </a:r>
              <a:endParaRPr kumimoji="1" lang="en-US" altLang="zh-CN" sz="2000" b="1">
                <a:latin typeface="华文新魏" pitchFamily="2" charset="-122"/>
                <a:ea typeface="华文新魏" pitchFamily="2" charset="-122"/>
              </a:endParaRPr>
            </a:p>
          </p:txBody>
        </p:sp>
      </p:grpSp>
      <p:sp>
        <p:nvSpPr>
          <p:cNvPr id="246806" name="Text Box 26"/>
          <p:cNvSpPr txBox="1">
            <a:spLocks noChangeArrowheads="1"/>
          </p:cNvSpPr>
          <p:nvPr/>
        </p:nvSpPr>
        <p:spPr bwMode="auto">
          <a:xfrm>
            <a:off x="611188" y="1393825"/>
            <a:ext cx="7921625" cy="830263"/>
          </a:xfrm>
          <a:prstGeom prst="rect">
            <a:avLst/>
          </a:prstGeom>
          <a:solidFill>
            <a:srgbClr val="FFFF99"/>
          </a:solidFill>
          <a:ln w="9525">
            <a:solidFill>
              <a:srgbClr val="333399"/>
            </a:solidFill>
            <a:miter lim="800000"/>
            <a:headEnd/>
            <a:tailEnd/>
          </a:ln>
        </p:spPr>
        <p:txBody>
          <a:bodyPr>
            <a:spAutoFit/>
          </a:bodyPr>
          <a:lstStyle/>
          <a:p>
            <a:r>
              <a:rPr lang="zh-CN" altLang="en-US" sz="2400" b="1" dirty="0">
                <a:latin typeface="华文新魏" pitchFamily="2" charset="-122"/>
                <a:ea typeface="华文新魏" pitchFamily="2" charset="-122"/>
              </a:rPr>
              <a:t>主干网还可发出通知：“要到达网络 </a:t>
            </a:r>
            <a:r>
              <a:rPr lang="en-US" altLang="zh-CN" sz="2400" b="1" dirty="0">
                <a:latin typeface="华文新魏" pitchFamily="2" charset="-122"/>
                <a:ea typeface="华文新魏" pitchFamily="2" charset="-122"/>
              </a:rPr>
              <a:t>N</a:t>
            </a:r>
            <a:r>
              <a:rPr lang="en-US" altLang="zh-CN" sz="2400" b="1" baseline="-25000" dirty="0">
                <a:latin typeface="华文新魏" pitchFamily="2" charset="-122"/>
                <a:ea typeface="华文新魏" pitchFamily="2" charset="-122"/>
              </a:rPr>
              <a:t>5</a:t>
            </a:r>
            <a:r>
              <a:rPr lang="en-US" altLang="zh-CN" sz="2400" b="1" dirty="0">
                <a:latin typeface="华文新魏" pitchFamily="2" charset="-122"/>
                <a:ea typeface="华文新魏" pitchFamily="2" charset="-122"/>
              </a:rPr>
              <a:t>, N</a:t>
            </a:r>
            <a:r>
              <a:rPr lang="en-US" altLang="zh-CN" sz="2400" b="1" baseline="-25000" dirty="0">
                <a:latin typeface="华文新魏" pitchFamily="2" charset="-122"/>
                <a:ea typeface="华文新魏" pitchFamily="2" charset="-122"/>
              </a:rPr>
              <a:t>6 </a:t>
            </a:r>
            <a:r>
              <a:rPr lang="zh-CN" altLang="en-US" sz="2400" b="1" dirty="0">
                <a:latin typeface="华文新魏" pitchFamily="2" charset="-122"/>
                <a:ea typeface="华文新魏" pitchFamily="2" charset="-122"/>
              </a:rPr>
              <a:t>和 </a:t>
            </a:r>
            <a:r>
              <a:rPr lang="en-US" altLang="zh-CN" sz="2400" b="1" dirty="0">
                <a:latin typeface="华文新魏" pitchFamily="2" charset="-122"/>
                <a:ea typeface="华文新魏" pitchFamily="2" charset="-122"/>
              </a:rPr>
              <a:t>N</a:t>
            </a:r>
            <a:r>
              <a:rPr lang="en-US" altLang="zh-CN" sz="2400" b="1" baseline="-25000" dirty="0">
                <a:latin typeface="华文新魏" pitchFamily="2" charset="-122"/>
                <a:ea typeface="华文新魏" pitchFamily="2" charset="-122"/>
              </a:rPr>
              <a:t>7 </a:t>
            </a:r>
            <a:r>
              <a:rPr lang="zh-CN" altLang="en-US" sz="2400" b="1" dirty="0">
                <a:latin typeface="华文新魏" pitchFamily="2" charset="-122"/>
                <a:ea typeface="华文新魏" pitchFamily="2" charset="-122"/>
              </a:rPr>
              <a:t>可沿路径（</a:t>
            </a:r>
            <a:r>
              <a:rPr lang="en-US" altLang="zh-CN" sz="2400" b="1" dirty="0">
                <a:latin typeface="华文新魏" pitchFamily="2" charset="-122"/>
                <a:ea typeface="华文新魏" pitchFamily="2" charset="-122"/>
              </a:rPr>
              <a:t>AS</a:t>
            </a:r>
            <a:r>
              <a:rPr lang="en-US" altLang="zh-CN" sz="2400" b="1" baseline="-25000" dirty="0">
                <a:latin typeface="华文新魏" pitchFamily="2" charset="-122"/>
                <a:ea typeface="华文新魏" pitchFamily="2" charset="-122"/>
              </a:rPr>
              <a:t>1</a:t>
            </a:r>
            <a:r>
              <a:rPr lang="en-US" altLang="zh-CN" sz="2400" b="1" dirty="0">
                <a:latin typeface="华文新魏" pitchFamily="2" charset="-122"/>
                <a:ea typeface="华文新魏" pitchFamily="2" charset="-122"/>
              </a:rPr>
              <a:t>, AS</a:t>
            </a:r>
            <a:r>
              <a:rPr lang="en-US" altLang="zh-CN" sz="2400" b="1" baseline="-25000" dirty="0">
                <a:latin typeface="华文新魏" pitchFamily="2" charset="-122"/>
                <a:ea typeface="华文新魏" pitchFamily="2" charset="-122"/>
              </a:rPr>
              <a:t>3</a:t>
            </a:r>
            <a:r>
              <a:rPr lang="zh-CN" altLang="en-US" sz="2400" b="1" dirty="0">
                <a:latin typeface="华文新魏" pitchFamily="2" charset="-122"/>
                <a:ea typeface="华文新魏" pitchFamily="2" charset="-122"/>
              </a:rPr>
              <a:t>）。” </a:t>
            </a:r>
          </a:p>
        </p:txBody>
      </p:sp>
      <p:sp>
        <p:nvSpPr>
          <p:cNvPr id="246807" name="Line 27"/>
          <p:cNvSpPr>
            <a:spLocks noChangeShapeType="1"/>
          </p:cNvSpPr>
          <p:nvPr/>
        </p:nvSpPr>
        <p:spPr bwMode="auto">
          <a:xfrm>
            <a:off x="1403350" y="2349500"/>
            <a:ext cx="0" cy="1584325"/>
          </a:xfrm>
          <a:prstGeom prst="line">
            <a:avLst/>
          </a:prstGeom>
          <a:noFill/>
          <a:ln w="76200">
            <a:solidFill>
              <a:srgbClr val="FF0000"/>
            </a:solidFill>
            <a:round/>
            <a:headEnd/>
            <a:tailEnd/>
          </a:ln>
        </p:spPr>
        <p:txBody>
          <a:bodyPr/>
          <a:lstStyle/>
          <a:p>
            <a:endParaRPr lang="zh-CN" altLang="en-US" b="1">
              <a:latin typeface="华文新魏" pitchFamily="2" charset="-122"/>
              <a:ea typeface="华文新魏" pitchFamily="2" charset="-122"/>
            </a:endParaRPr>
          </a:p>
        </p:txBody>
      </p:sp>
      <p:grpSp>
        <p:nvGrpSpPr>
          <p:cNvPr id="4" name="Group 28"/>
          <p:cNvGrpSpPr>
            <a:grpSpLocks/>
          </p:cNvGrpSpPr>
          <p:nvPr/>
        </p:nvGrpSpPr>
        <p:grpSpPr bwMode="auto">
          <a:xfrm>
            <a:off x="1763713" y="3644900"/>
            <a:ext cx="1584325" cy="1966913"/>
            <a:chOff x="1111" y="2296"/>
            <a:chExt cx="998" cy="1239"/>
          </a:xfrm>
        </p:grpSpPr>
        <p:sp>
          <p:nvSpPr>
            <p:cNvPr id="246811" name="Line 29"/>
            <p:cNvSpPr>
              <a:spLocks noChangeShapeType="1"/>
            </p:cNvSpPr>
            <p:nvPr/>
          </p:nvSpPr>
          <p:spPr bwMode="auto">
            <a:xfrm rot="10800000" flipH="1">
              <a:off x="1156" y="2296"/>
              <a:ext cx="953" cy="408"/>
            </a:xfrm>
            <a:prstGeom prst="line">
              <a:avLst/>
            </a:prstGeom>
            <a:noFill/>
            <a:ln w="76200">
              <a:solidFill>
                <a:srgbClr val="FF0000"/>
              </a:solidFill>
              <a:round/>
              <a:headEnd/>
              <a:tailEnd type="triangle" w="med" len="lg"/>
            </a:ln>
          </p:spPr>
          <p:txBody>
            <a:bodyPr/>
            <a:lstStyle/>
            <a:p>
              <a:endParaRPr lang="zh-CN" altLang="en-US" b="1">
                <a:latin typeface="华文新魏" pitchFamily="2" charset="-122"/>
                <a:ea typeface="华文新魏" pitchFamily="2" charset="-122"/>
              </a:endParaRPr>
            </a:p>
          </p:txBody>
        </p:sp>
        <p:sp>
          <p:nvSpPr>
            <p:cNvPr id="246812" name="Line 30"/>
            <p:cNvSpPr>
              <a:spLocks noChangeShapeType="1"/>
            </p:cNvSpPr>
            <p:nvPr/>
          </p:nvSpPr>
          <p:spPr bwMode="auto">
            <a:xfrm rot="10800000" flipH="1" flipV="1">
              <a:off x="1111" y="2976"/>
              <a:ext cx="843" cy="559"/>
            </a:xfrm>
            <a:prstGeom prst="line">
              <a:avLst/>
            </a:prstGeom>
            <a:noFill/>
            <a:ln w="76200">
              <a:solidFill>
                <a:srgbClr val="FF0000"/>
              </a:solidFill>
              <a:round/>
              <a:headEnd/>
              <a:tailEnd type="triangle" w="med" len="lg"/>
            </a:ln>
          </p:spPr>
          <p:txBody>
            <a:bodyPr/>
            <a:lstStyle/>
            <a:p>
              <a:endParaRPr lang="zh-CN" altLang="en-US" b="1">
                <a:latin typeface="华文新魏" pitchFamily="2" charset="-122"/>
                <a:ea typeface="华文新魏" pitchFamily="2" charset="-122"/>
              </a:endParaRPr>
            </a:p>
          </p:txBody>
        </p:sp>
      </p:grpSp>
      <p:sp>
        <p:nvSpPr>
          <p:cNvPr id="246810" name="灯片编号占位符 32"/>
          <p:cNvSpPr>
            <a:spLocks noGrp="1"/>
          </p:cNvSpPr>
          <p:nvPr>
            <p:ph type="sldNum" sz="quarter" idx="11"/>
          </p:nvPr>
        </p:nvSpPr>
        <p:spPr>
          <a:xfrm>
            <a:off x="3635896" y="6400800"/>
            <a:ext cx="5334000" cy="457200"/>
          </a:xfrm>
          <a:noFill/>
        </p:spPr>
        <p:txBody>
          <a:bodyPr/>
          <a:lstStyle/>
          <a:p>
            <a:pPr algn="r"/>
            <a:fld id="{DCF95042-08BD-460E-B5B9-406A2B4F63F6}" type="slidenum">
              <a:rPr lang="en-US" altLang="zh-CN" smtClean="0">
                <a:ea typeface="宋体" charset="-122"/>
              </a:rPr>
              <a:pPr algn="r"/>
              <a:t>126</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251520" y="260649"/>
            <a:ext cx="7021512" cy="1008112"/>
          </a:xfrm>
        </p:spPr>
        <p:txBody>
          <a:bodyPr/>
          <a:lstStyle/>
          <a:p>
            <a:pPr algn="l" eaLnBrk="1" hangingPunct="1"/>
            <a:r>
              <a:rPr lang="en-US" altLang="zh-CN" sz="3600" u="sng" dirty="0"/>
              <a:t>BGP </a:t>
            </a:r>
            <a:r>
              <a:rPr lang="zh-CN" altLang="en-US" sz="3600" u="sng" dirty="0"/>
              <a:t>协议的特点</a:t>
            </a:r>
          </a:p>
        </p:txBody>
      </p:sp>
      <p:sp>
        <p:nvSpPr>
          <p:cNvPr id="608259" name="Rectangle 3"/>
          <p:cNvSpPr>
            <a:spLocks noGrp="1" noChangeArrowheads="1"/>
          </p:cNvSpPr>
          <p:nvPr>
            <p:ph type="body" idx="1"/>
          </p:nvPr>
        </p:nvSpPr>
        <p:spPr>
          <a:xfrm>
            <a:off x="755576" y="1484784"/>
            <a:ext cx="7561262" cy="4114800"/>
          </a:xfrm>
        </p:spPr>
        <p:txBody>
          <a:bodyPr/>
          <a:lstStyle/>
          <a:p>
            <a:pPr eaLnBrk="1" hangingPunct="1"/>
            <a:r>
              <a:rPr lang="en-US" altLang="zh-CN" dirty="0">
                <a:latin typeface="华文新魏" pitchFamily="2" charset="-122"/>
                <a:ea typeface="华文新魏" pitchFamily="2" charset="-122"/>
              </a:rPr>
              <a:t>BGP </a:t>
            </a:r>
            <a:r>
              <a:rPr lang="zh-CN" altLang="en-US" dirty="0">
                <a:latin typeface="华文新魏" pitchFamily="2" charset="-122"/>
                <a:ea typeface="华文新魏" pitchFamily="2" charset="-122"/>
              </a:rPr>
              <a:t>协议交换路由信息的结点数量级是</a:t>
            </a:r>
            <a:r>
              <a:rPr lang="zh-CN" altLang="en-US" dirty="0">
                <a:solidFill>
                  <a:srgbClr val="FF0000"/>
                </a:solidFill>
                <a:latin typeface="华文新魏" pitchFamily="2" charset="-122"/>
                <a:ea typeface="华文新魏" pitchFamily="2" charset="-122"/>
              </a:rPr>
              <a:t>自治系统数的量级</a:t>
            </a:r>
            <a:r>
              <a:rPr lang="zh-CN" altLang="en-US" dirty="0">
                <a:latin typeface="华文新魏" pitchFamily="2" charset="-122"/>
                <a:ea typeface="华文新魏" pitchFamily="2" charset="-122"/>
              </a:rPr>
              <a:t>，这要比这些自治系统中的网络数少很多。</a:t>
            </a:r>
          </a:p>
          <a:p>
            <a:pPr eaLnBrk="1" hangingPunct="1"/>
            <a:r>
              <a:rPr lang="zh-CN" altLang="en-US" dirty="0">
                <a:latin typeface="华文新魏" pitchFamily="2" charset="-122"/>
                <a:ea typeface="华文新魏" pitchFamily="2" charset="-122"/>
              </a:rPr>
              <a:t>每一个自治系统中 </a:t>
            </a:r>
            <a:r>
              <a:rPr lang="en-US" altLang="zh-CN" dirty="0">
                <a:latin typeface="华文新魏" pitchFamily="2" charset="-122"/>
                <a:ea typeface="华文新魏" pitchFamily="2" charset="-122"/>
              </a:rPr>
              <a:t>BGP </a:t>
            </a:r>
            <a:r>
              <a:rPr lang="zh-CN" altLang="en-US" dirty="0">
                <a:latin typeface="华文新魏" pitchFamily="2" charset="-122"/>
                <a:ea typeface="华文新魏" pitchFamily="2" charset="-122"/>
              </a:rPr>
              <a:t>发言人（或边界路由器）的数目是很少的。这样就使得自治系统之间的路由选择不致过分复杂。</a:t>
            </a:r>
            <a:endParaRPr lang="en-US" altLang="zh-CN" dirty="0">
              <a:latin typeface="华文新魏" pitchFamily="2" charset="-122"/>
              <a:ea typeface="华文新魏" pitchFamily="2" charset="-122"/>
            </a:endParaRPr>
          </a:p>
          <a:p>
            <a:pPr eaLnBrk="1" hangingPunct="1"/>
            <a:r>
              <a:rPr lang="en-US" altLang="zh-CN" dirty="0">
                <a:latin typeface="华文新魏" pitchFamily="2" charset="-122"/>
                <a:ea typeface="华文新魏" pitchFamily="2" charset="-122"/>
              </a:rPr>
              <a:t>BGP </a:t>
            </a:r>
            <a:r>
              <a:rPr lang="zh-CN" altLang="en-US" dirty="0">
                <a:latin typeface="华文新魏" pitchFamily="2" charset="-122"/>
                <a:ea typeface="华文新魏" pitchFamily="2" charset="-122"/>
              </a:rPr>
              <a:t>支持 </a:t>
            </a:r>
            <a:r>
              <a:rPr lang="en-US" altLang="zh-CN" dirty="0">
                <a:latin typeface="华文新魏" pitchFamily="2" charset="-122"/>
                <a:ea typeface="华文新魏" pitchFamily="2" charset="-122"/>
              </a:rPr>
              <a:t>CIDR</a:t>
            </a:r>
            <a:r>
              <a:rPr lang="zh-CN" altLang="en-US" dirty="0">
                <a:latin typeface="华文新魏" pitchFamily="2" charset="-122"/>
                <a:ea typeface="华文新魏" pitchFamily="2" charset="-122"/>
              </a:rPr>
              <a:t>，因此 </a:t>
            </a:r>
            <a:r>
              <a:rPr lang="en-US" altLang="zh-CN" dirty="0">
                <a:latin typeface="华文新魏" pitchFamily="2" charset="-122"/>
                <a:ea typeface="华文新魏" pitchFamily="2" charset="-122"/>
              </a:rPr>
              <a:t>BGP </a:t>
            </a:r>
            <a:r>
              <a:rPr lang="zh-CN" altLang="en-US" dirty="0">
                <a:latin typeface="华文新魏" pitchFamily="2" charset="-122"/>
                <a:ea typeface="华文新魏" pitchFamily="2" charset="-122"/>
              </a:rPr>
              <a:t>的路由表也就应当包括目的网络前缀、下一跳路由器，以及到达该目的网络所要经过的各个自治系统序列。</a:t>
            </a:r>
          </a:p>
        </p:txBody>
      </p:sp>
      <p:sp>
        <p:nvSpPr>
          <p:cNvPr id="247813" name="灯片编号占位符 5"/>
          <p:cNvSpPr>
            <a:spLocks noGrp="1"/>
          </p:cNvSpPr>
          <p:nvPr>
            <p:ph type="sldNum" sz="quarter" idx="11"/>
          </p:nvPr>
        </p:nvSpPr>
        <p:spPr>
          <a:xfrm>
            <a:off x="3635896" y="6400800"/>
            <a:ext cx="5334000" cy="457200"/>
          </a:xfrm>
          <a:noFill/>
        </p:spPr>
        <p:txBody>
          <a:bodyPr/>
          <a:lstStyle/>
          <a:p>
            <a:pPr algn="r"/>
            <a:fld id="{8B2FC4CD-71E8-4D55-AED6-74EB1A0F121B}" type="slidenum">
              <a:rPr lang="en-US" altLang="zh-CN" smtClean="0">
                <a:ea typeface="宋体" charset="-122"/>
              </a:rPr>
              <a:pPr algn="r"/>
              <a:t>127</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2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82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332656"/>
            <a:ext cx="7772400" cy="731838"/>
          </a:xfrm>
        </p:spPr>
        <p:txBody>
          <a:bodyPr/>
          <a:lstStyle/>
          <a:p>
            <a:pPr algn="l" eaLnBrk="1" hangingPunct="1">
              <a:defRPr/>
            </a:pPr>
            <a:r>
              <a:rPr lang="en-US" altLang="zh-CN" sz="2800" u="sng" dirty="0">
                <a:latin typeface="+mn-lt"/>
                <a:ea typeface="华文新魏" pitchFamily="2" charset="-122"/>
              </a:rPr>
              <a:t>BGP</a:t>
            </a:r>
            <a:r>
              <a:rPr lang="zh-CN" altLang="en-US" sz="2800" u="sng" dirty="0">
                <a:latin typeface="+mn-lt"/>
                <a:ea typeface="华文新魏" pitchFamily="2" charset="-122"/>
              </a:rPr>
              <a:t>路由选择协议的工作过程</a:t>
            </a:r>
          </a:p>
        </p:txBody>
      </p:sp>
      <p:sp>
        <p:nvSpPr>
          <p:cNvPr id="17" name="内容占位符 16"/>
          <p:cNvSpPr>
            <a:spLocks noGrp="1"/>
          </p:cNvSpPr>
          <p:nvPr>
            <p:ph idx="1"/>
          </p:nvPr>
        </p:nvSpPr>
        <p:spPr>
          <a:xfrm>
            <a:off x="395536" y="1268760"/>
            <a:ext cx="8424986" cy="4610100"/>
          </a:xfrm>
        </p:spPr>
        <p:txBody>
          <a:bodyPr/>
          <a:lstStyle/>
          <a:p>
            <a:pPr marL="457200" indent="-457200">
              <a:buFont typeface="+mj-ea"/>
              <a:buAutoNum type="circleNumDbPlain"/>
              <a:defRPr/>
            </a:pPr>
            <a:r>
              <a:rPr lang="en-US" altLang="zh-CN" b="1" dirty="0">
                <a:ea typeface="华文新魏" pitchFamily="2" charset="-122"/>
              </a:rPr>
              <a:t>BGP</a:t>
            </a:r>
            <a:r>
              <a:rPr lang="zh-CN" altLang="en-US" b="1" dirty="0">
                <a:ea typeface="华文新魏" pitchFamily="2" charset="-122"/>
              </a:rPr>
              <a:t>边界路由器初始化过程  </a:t>
            </a:r>
            <a:endParaRPr lang="en-US" altLang="zh-CN" b="1" dirty="0">
              <a:ea typeface="华文新魏" pitchFamily="2" charset="-122"/>
            </a:endParaRPr>
          </a:p>
          <a:p>
            <a:pPr marL="444500" lvl="1" indent="0">
              <a:buNone/>
              <a:defRPr/>
            </a:pPr>
            <a:r>
              <a:rPr lang="en-US" altLang="zh-CN" sz="2400" b="1" dirty="0">
                <a:ea typeface="华文新魏" pitchFamily="2" charset="-122"/>
              </a:rPr>
              <a:t>BGP</a:t>
            </a:r>
            <a:r>
              <a:rPr lang="zh-CN" altLang="en-US" sz="2400" b="1" dirty="0">
                <a:ea typeface="华文新魏" pitchFamily="2" charset="-122"/>
              </a:rPr>
              <a:t>刚开始运行时，</a:t>
            </a:r>
            <a:r>
              <a:rPr lang="en-US" altLang="zh-CN" sz="2400" b="1" dirty="0">
                <a:ea typeface="华文新魏" pitchFamily="2" charset="-122"/>
              </a:rPr>
              <a:t>BGP</a:t>
            </a:r>
            <a:r>
              <a:rPr lang="zh-CN" altLang="en-US" sz="2400" b="1" dirty="0">
                <a:ea typeface="华文新魏" pitchFamily="2" charset="-122"/>
              </a:rPr>
              <a:t>边界路由器与相邻的边界路由器交换整个</a:t>
            </a:r>
            <a:r>
              <a:rPr lang="en-US" altLang="zh-CN" sz="2400" b="1" dirty="0">
                <a:ea typeface="华文新魏" pitchFamily="2" charset="-122"/>
              </a:rPr>
              <a:t>BGP</a:t>
            </a:r>
            <a:r>
              <a:rPr lang="zh-CN" altLang="en-US" sz="2400" b="1" dirty="0">
                <a:ea typeface="华文新魏" pitchFamily="2" charset="-122"/>
              </a:rPr>
              <a:t>路由表，然后就只需在发生变化时更新有变化的部分。</a:t>
            </a:r>
            <a:endParaRPr lang="en-US" altLang="zh-CN" sz="2400" b="1" dirty="0">
              <a:ea typeface="华文新魏" pitchFamily="2" charset="-122"/>
            </a:endParaRPr>
          </a:p>
          <a:p>
            <a:pPr marL="457200" indent="-457200">
              <a:buFont typeface="+mj-ea"/>
              <a:buAutoNum type="circleNumDbPlain"/>
              <a:defRPr/>
            </a:pPr>
            <a:r>
              <a:rPr lang="en-US" altLang="zh-CN" b="1" dirty="0">
                <a:ea typeface="华文新魏" pitchFamily="2" charset="-122"/>
              </a:rPr>
              <a:t>BGP</a:t>
            </a:r>
            <a:r>
              <a:rPr lang="zh-CN" altLang="en-US" b="1" dirty="0">
                <a:ea typeface="华文新魏" pitchFamily="2" charset="-122"/>
              </a:rPr>
              <a:t>路由选择协议的分组</a:t>
            </a:r>
            <a:endParaRPr lang="en-US" altLang="zh-CN" b="1" dirty="0">
              <a:ea typeface="华文新魏" pitchFamily="2" charset="-122"/>
            </a:endParaRPr>
          </a:p>
          <a:p>
            <a:pPr marL="857250" lvl="1" indent="-457200">
              <a:spcBef>
                <a:spcPts val="0"/>
              </a:spcBef>
              <a:spcAft>
                <a:spcPts val="0"/>
              </a:spcAft>
              <a:defRPr/>
            </a:pPr>
            <a:r>
              <a:rPr lang="zh-CN" altLang="en-US" sz="2400" b="1" dirty="0">
                <a:ea typeface="华文新魏" pitchFamily="2" charset="-122"/>
              </a:rPr>
              <a:t>打开分组  与相邻的</a:t>
            </a:r>
            <a:r>
              <a:rPr lang="en-US" altLang="zh-CN" sz="2400" b="1" dirty="0">
                <a:ea typeface="华文新魏" pitchFamily="2" charset="-122"/>
              </a:rPr>
              <a:t>BGP</a:t>
            </a:r>
            <a:r>
              <a:rPr lang="zh-CN" altLang="en-US" sz="2400" b="1" dirty="0">
                <a:ea typeface="华文新魏" pitchFamily="2" charset="-122"/>
              </a:rPr>
              <a:t>路由器建立关系</a:t>
            </a:r>
            <a:endParaRPr lang="en-US" altLang="zh-CN" sz="2400" b="1" dirty="0">
              <a:ea typeface="华文新魏" pitchFamily="2" charset="-122"/>
            </a:endParaRPr>
          </a:p>
          <a:p>
            <a:pPr marL="857250" lvl="1" indent="-457200">
              <a:spcBef>
                <a:spcPts val="0"/>
              </a:spcBef>
              <a:spcAft>
                <a:spcPts val="0"/>
              </a:spcAft>
              <a:defRPr/>
            </a:pPr>
            <a:r>
              <a:rPr lang="zh-CN" altLang="en-US" sz="2400" dirty="0">
                <a:ea typeface="华文新魏" pitchFamily="2" charset="-122"/>
              </a:rPr>
              <a:t>更新分组   发送某路由信息，以及列出撤销的路由</a:t>
            </a:r>
            <a:endParaRPr lang="en-US" altLang="zh-CN" sz="2400" dirty="0">
              <a:ea typeface="华文新魏" pitchFamily="2" charset="-122"/>
            </a:endParaRPr>
          </a:p>
          <a:p>
            <a:pPr marL="857250" lvl="1" indent="-457200">
              <a:spcBef>
                <a:spcPts val="0"/>
              </a:spcBef>
              <a:spcAft>
                <a:spcPts val="0"/>
              </a:spcAft>
              <a:defRPr/>
            </a:pPr>
            <a:r>
              <a:rPr lang="zh-CN" altLang="en-US" sz="2400" dirty="0">
                <a:ea typeface="华文新魏" pitchFamily="2" charset="-122"/>
              </a:rPr>
              <a:t>保活分组   周期性发送，证实相邻边界路由器存在</a:t>
            </a:r>
            <a:endParaRPr lang="en-US" altLang="zh-CN" sz="2400" b="1" dirty="0">
              <a:ea typeface="华文新魏" pitchFamily="2" charset="-122"/>
            </a:endParaRPr>
          </a:p>
          <a:p>
            <a:pPr marL="857250" lvl="1" indent="-457200">
              <a:spcBef>
                <a:spcPts val="0"/>
              </a:spcBef>
              <a:spcAft>
                <a:spcPts val="0"/>
              </a:spcAft>
              <a:defRPr/>
            </a:pPr>
            <a:r>
              <a:rPr lang="zh-CN" altLang="en-US" sz="2400" b="1" dirty="0">
                <a:ea typeface="华文新魏" pitchFamily="2" charset="-122"/>
              </a:rPr>
              <a:t>通知分组</a:t>
            </a:r>
            <a:r>
              <a:rPr lang="zh-CN" altLang="zh-CN" sz="2400" b="1" dirty="0">
                <a:ea typeface="华文新魏" pitchFamily="2" charset="-122"/>
              </a:rPr>
              <a:t> </a:t>
            </a:r>
            <a:r>
              <a:rPr lang="en-US" altLang="zh-CN" sz="2400" b="1" dirty="0">
                <a:ea typeface="华文新魏" pitchFamily="2" charset="-122"/>
              </a:rPr>
              <a:t>   </a:t>
            </a:r>
            <a:r>
              <a:rPr lang="zh-CN" altLang="en-US" sz="2400" b="1" dirty="0">
                <a:ea typeface="华文新魏" pitchFamily="2" charset="-122"/>
              </a:rPr>
              <a:t>发送检测到的差错</a:t>
            </a:r>
            <a:endParaRPr lang="zh-CN" altLang="zh-CN" sz="2400" b="1" dirty="0">
              <a:ea typeface="华文新魏" pitchFamily="2" charset="-122"/>
            </a:endParaRPr>
          </a:p>
          <a:p>
            <a:pPr>
              <a:defRPr/>
            </a:pPr>
            <a:endParaRPr lang="zh-CN" altLang="zh-CN" sz="2800" b="1" dirty="0">
              <a:ea typeface="华文新魏" pitchFamily="2" charset="-122"/>
            </a:endParaRPr>
          </a:p>
        </p:txBody>
      </p:sp>
      <p:sp>
        <p:nvSpPr>
          <p:cNvPr id="6554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834ED44-33D7-4CDC-B753-405AE9EEF992}" type="slidenum">
              <a:rPr lang="zh-CN" altLang="en-US">
                <a:solidFill>
                  <a:srgbClr val="000000"/>
                </a:solidFill>
              </a:rPr>
              <a:pPr>
                <a:defRPr/>
              </a:pPr>
              <a:t>128</a:t>
            </a:fld>
            <a:endParaRPr lang="en-US" altLang="zh-CN">
              <a:solidFill>
                <a:srgbClr val="000000"/>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8"/>
          <p:cNvSpPr>
            <a:spLocks noGrp="1" noChangeArrowheads="1"/>
          </p:cNvSpPr>
          <p:nvPr>
            <p:ph type="title"/>
          </p:nvPr>
        </p:nvSpPr>
        <p:spPr>
          <a:xfrm>
            <a:off x="251520" y="260648"/>
            <a:ext cx="7453312" cy="864096"/>
          </a:xfrm>
        </p:spPr>
        <p:txBody>
          <a:bodyPr/>
          <a:lstStyle/>
          <a:p>
            <a:pPr algn="l" eaLnBrk="1" hangingPunct="1"/>
            <a:r>
              <a:rPr lang="en-US" altLang="zh-CN" sz="3600" u="sng" dirty="0">
                <a:solidFill>
                  <a:schemeClr val="accent6"/>
                </a:solidFill>
              </a:rPr>
              <a:t>BGP </a:t>
            </a:r>
            <a:r>
              <a:rPr lang="zh-CN" altLang="en-US" sz="3600" u="sng" dirty="0">
                <a:solidFill>
                  <a:schemeClr val="accent6"/>
                </a:solidFill>
              </a:rPr>
              <a:t>报文具有通用的首部</a:t>
            </a:r>
          </a:p>
        </p:txBody>
      </p:sp>
      <p:sp>
        <p:nvSpPr>
          <p:cNvPr id="250883" name="Rectangle 41"/>
          <p:cNvSpPr>
            <a:spLocks noChangeArrowheads="1"/>
          </p:cNvSpPr>
          <p:nvPr/>
        </p:nvSpPr>
        <p:spPr bwMode="auto">
          <a:xfrm>
            <a:off x="2903538" y="3444875"/>
            <a:ext cx="2152650" cy="465138"/>
          </a:xfrm>
          <a:prstGeom prst="rect">
            <a:avLst/>
          </a:prstGeom>
          <a:solidFill>
            <a:srgbClr val="FFFF99"/>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50884" name="Rectangle 42"/>
          <p:cNvSpPr>
            <a:spLocks noChangeArrowheads="1"/>
          </p:cNvSpPr>
          <p:nvPr/>
        </p:nvSpPr>
        <p:spPr bwMode="auto">
          <a:xfrm>
            <a:off x="2843213" y="3467100"/>
            <a:ext cx="235340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华文新魏" pitchFamily="2" charset="-122"/>
                <a:ea typeface="华文新魏" pitchFamily="2" charset="-122"/>
              </a:rPr>
              <a:t>BGP </a:t>
            </a:r>
            <a:r>
              <a:rPr kumimoji="1" lang="zh-CN" altLang="en-US" sz="2000" b="1">
                <a:latin typeface="华文新魏" pitchFamily="2" charset="-122"/>
                <a:ea typeface="华文新魏" pitchFamily="2" charset="-122"/>
              </a:rPr>
              <a:t>报文通用首部</a:t>
            </a:r>
          </a:p>
        </p:txBody>
      </p:sp>
      <p:sp>
        <p:nvSpPr>
          <p:cNvPr id="250885" name="Rectangle 35"/>
          <p:cNvSpPr>
            <a:spLocks noChangeArrowheads="1"/>
          </p:cNvSpPr>
          <p:nvPr/>
        </p:nvSpPr>
        <p:spPr bwMode="auto">
          <a:xfrm>
            <a:off x="1804988" y="4940300"/>
            <a:ext cx="7078662" cy="444500"/>
          </a:xfrm>
          <a:prstGeom prst="rect">
            <a:avLst/>
          </a:prstGeom>
          <a:gradFill rotWithShape="1">
            <a:gsLst>
              <a:gs pos="0">
                <a:srgbClr val="9AB3C1"/>
              </a:gs>
              <a:gs pos="100000">
                <a:srgbClr val="CCECFF"/>
              </a:gs>
            </a:gsLst>
            <a:lin ang="5400000" scaled="1"/>
          </a:gra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50886" name="Rectangle 36"/>
          <p:cNvSpPr>
            <a:spLocks noChangeArrowheads="1"/>
          </p:cNvSpPr>
          <p:nvPr/>
        </p:nvSpPr>
        <p:spPr bwMode="auto">
          <a:xfrm>
            <a:off x="2884488" y="3908425"/>
            <a:ext cx="5995987" cy="444500"/>
          </a:xfrm>
          <a:prstGeom prst="rect">
            <a:avLst/>
          </a:prstGeom>
          <a:gradFill rotWithShape="1">
            <a:gsLst>
              <a:gs pos="0">
                <a:srgbClr val="8EA5B2"/>
              </a:gs>
              <a:gs pos="100000">
                <a:srgbClr val="CCECFF"/>
              </a:gs>
            </a:gsLst>
            <a:lin ang="5400000" scaled="1"/>
          </a:gra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250887" name="AutoShape 37"/>
          <p:cNvSpPr>
            <a:spLocks noChangeArrowheads="1"/>
          </p:cNvSpPr>
          <p:nvPr/>
        </p:nvSpPr>
        <p:spPr bwMode="auto">
          <a:xfrm rot="5400000">
            <a:off x="361950" y="5337176"/>
            <a:ext cx="295275" cy="584200"/>
          </a:xfrm>
          <a:prstGeom prst="downArrow">
            <a:avLst>
              <a:gd name="adj1" fmla="val 50000"/>
              <a:gd name="adj2" fmla="val 49462"/>
            </a:avLst>
          </a:prstGeom>
          <a:solidFill>
            <a:schemeClr val="hlink"/>
          </a:solidFill>
          <a:ln w="9525">
            <a:solidFill>
              <a:schemeClr val="tx1"/>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250888" name="Freeform 38"/>
          <p:cNvSpPr>
            <a:spLocks/>
          </p:cNvSpPr>
          <p:nvPr/>
        </p:nvSpPr>
        <p:spPr bwMode="auto">
          <a:xfrm>
            <a:off x="1970088" y="2828925"/>
            <a:ext cx="4252912" cy="588963"/>
          </a:xfrm>
          <a:custGeom>
            <a:avLst/>
            <a:gdLst>
              <a:gd name="T0" fmla="*/ 2147483647 w 2313"/>
              <a:gd name="T1" fmla="*/ 0 h 272"/>
              <a:gd name="T2" fmla="*/ 2147483647 w 2313"/>
              <a:gd name="T3" fmla="*/ 0 h 272"/>
              <a:gd name="T4" fmla="*/ 2147483647 w 2313"/>
              <a:gd name="T5" fmla="*/ 2147483647 h 272"/>
              <a:gd name="T6" fmla="*/ 2147483647 w 2313"/>
              <a:gd name="T7" fmla="*/ 2147483647 h 272"/>
              <a:gd name="T8" fmla="*/ 0 w 2313"/>
              <a:gd name="T9" fmla="*/ 0 h 272"/>
              <a:gd name="T10" fmla="*/ 0 60000 65536"/>
              <a:gd name="T11" fmla="*/ 0 60000 65536"/>
              <a:gd name="T12" fmla="*/ 0 60000 65536"/>
              <a:gd name="T13" fmla="*/ 0 60000 65536"/>
              <a:gd name="T14" fmla="*/ 0 60000 65536"/>
              <a:gd name="T15" fmla="*/ 0 w 2313"/>
              <a:gd name="T16" fmla="*/ 0 h 272"/>
              <a:gd name="T17" fmla="*/ 2313 w 2313"/>
              <a:gd name="T18" fmla="*/ 272 h 272"/>
            </a:gdLst>
            <a:ahLst/>
            <a:cxnLst>
              <a:cxn ang="T10">
                <a:pos x="T0" y="T1"/>
              </a:cxn>
              <a:cxn ang="T11">
                <a:pos x="T2" y="T3"/>
              </a:cxn>
              <a:cxn ang="T12">
                <a:pos x="T4" y="T5"/>
              </a:cxn>
              <a:cxn ang="T13">
                <a:pos x="T6" y="T7"/>
              </a:cxn>
              <a:cxn ang="T14">
                <a:pos x="T8" y="T9"/>
              </a:cxn>
            </a:cxnLst>
            <a:rect l="T15" t="T16" r="T17" b="T18"/>
            <a:pathLst>
              <a:path w="2313" h="272">
                <a:moveTo>
                  <a:pt x="45" y="0"/>
                </a:moveTo>
                <a:lnTo>
                  <a:pt x="2313" y="0"/>
                </a:lnTo>
                <a:lnTo>
                  <a:pt x="1723" y="272"/>
                </a:lnTo>
                <a:lnTo>
                  <a:pt x="499" y="272"/>
                </a:lnTo>
                <a:lnTo>
                  <a:pt x="0" y="0"/>
                </a:lnTo>
              </a:path>
            </a:pathLst>
          </a:custGeom>
          <a:gradFill rotWithShape="1">
            <a:gsLst>
              <a:gs pos="0">
                <a:srgbClr val="B2B26B"/>
              </a:gs>
              <a:gs pos="100000">
                <a:srgbClr val="FFFF99"/>
              </a:gs>
            </a:gsLst>
            <a:lin ang="5400000" scaled="1"/>
          </a:gradFill>
          <a:ln w="9525">
            <a:noFill/>
            <a:round/>
            <a:headEnd/>
            <a:tailEnd/>
          </a:ln>
        </p:spPr>
        <p:txBody>
          <a:bodyPr/>
          <a:lstStyle/>
          <a:p>
            <a:endParaRPr lang="zh-CN" altLang="en-US" b="1">
              <a:latin typeface="华文新魏" pitchFamily="2" charset="-122"/>
              <a:ea typeface="华文新魏" pitchFamily="2" charset="-122"/>
            </a:endParaRPr>
          </a:p>
        </p:txBody>
      </p:sp>
      <p:sp>
        <p:nvSpPr>
          <p:cNvPr id="250889" name="Rectangle 39"/>
          <p:cNvSpPr>
            <a:spLocks noChangeArrowheads="1"/>
          </p:cNvSpPr>
          <p:nvPr/>
        </p:nvSpPr>
        <p:spPr bwMode="auto">
          <a:xfrm>
            <a:off x="1187450" y="1954213"/>
            <a:ext cx="481862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dirty="0">
                <a:latin typeface="华文新魏" pitchFamily="2" charset="-122"/>
                <a:ea typeface="华文新魏" pitchFamily="2" charset="-122"/>
              </a:rPr>
              <a:t>字节               </a:t>
            </a:r>
            <a:r>
              <a:rPr kumimoji="1" lang="en-US" altLang="zh-CN" sz="2000" b="1" dirty="0">
                <a:latin typeface="华文新魏" pitchFamily="2" charset="-122"/>
                <a:ea typeface="华文新魏" pitchFamily="2" charset="-122"/>
              </a:rPr>
              <a:t>16                             2              1</a:t>
            </a:r>
          </a:p>
        </p:txBody>
      </p:sp>
      <p:sp>
        <p:nvSpPr>
          <p:cNvPr id="611368" name="Rectangle 40"/>
          <p:cNvSpPr>
            <a:spLocks noChangeArrowheads="1"/>
          </p:cNvSpPr>
          <p:nvPr/>
        </p:nvSpPr>
        <p:spPr bwMode="auto">
          <a:xfrm>
            <a:off x="2887663" y="3421063"/>
            <a:ext cx="6005512" cy="488950"/>
          </a:xfrm>
          <a:prstGeom prst="rect">
            <a:avLst/>
          </a:prstGeom>
          <a:no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b="1">
              <a:latin typeface="华文新魏" pitchFamily="2" charset="-122"/>
              <a:ea typeface="华文新魏" pitchFamily="2" charset="-122"/>
            </a:endParaRPr>
          </a:p>
        </p:txBody>
      </p:sp>
      <p:sp>
        <p:nvSpPr>
          <p:cNvPr id="250891" name="Rectangle 43"/>
          <p:cNvSpPr>
            <a:spLocks noChangeArrowheads="1"/>
          </p:cNvSpPr>
          <p:nvPr/>
        </p:nvSpPr>
        <p:spPr bwMode="auto">
          <a:xfrm>
            <a:off x="5754688" y="3467100"/>
            <a:ext cx="235340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华文新魏" pitchFamily="2" charset="-122"/>
                <a:ea typeface="华文新魏" pitchFamily="2" charset="-122"/>
              </a:rPr>
              <a:t>BGP </a:t>
            </a:r>
            <a:r>
              <a:rPr kumimoji="1" lang="zh-CN" altLang="en-US" sz="2000" b="1">
                <a:latin typeface="华文新魏" pitchFamily="2" charset="-122"/>
                <a:ea typeface="华文新魏" pitchFamily="2" charset="-122"/>
              </a:rPr>
              <a:t>报文主体部分</a:t>
            </a:r>
          </a:p>
        </p:txBody>
      </p:sp>
      <p:sp>
        <p:nvSpPr>
          <p:cNvPr id="250892" name="Line 44"/>
          <p:cNvSpPr>
            <a:spLocks noChangeShapeType="1"/>
          </p:cNvSpPr>
          <p:nvPr/>
        </p:nvSpPr>
        <p:spPr bwMode="auto">
          <a:xfrm>
            <a:off x="5056188" y="3417888"/>
            <a:ext cx="0" cy="492125"/>
          </a:xfrm>
          <a:prstGeom prst="line">
            <a:avLst/>
          </a:prstGeom>
          <a:noFill/>
          <a:ln w="9525">
            <a:solidFill>
              <a:schemeClr val="tx1"/>
            </a:solidFill>
            <a:round/>
            <a:headEnd/>
            <a:tailEnd/>
          </a:ln>
        </p:spPr>
        <p:txBody>
          <a:bodyPr/>
          <a:lstStyle/>
          <a:p>
            <a:endParaRPr lang="zh-CN" altLang="en-US" b="1">
              <a:latin typeface="华文新魏" pitchFamily="2" charset="-122"/>
              <a:ea typeface="华文新魏" pitchFamily="2" charset="-122"/>
            </a:endParaRPr>
          </a:p>
        </p:txBody>
      </p:sp>
      <p:sp>
        <p:nvSpPr>
          <p:cNvPr id="611373" name="Rectangle 45"/>
          <p:cNvSpPr>
            <a:spLocks noChangeArrowheads="1"/>
          </p:cNvSpPr>
          <p:nvPr/>
        </p:nvSpPr>
        <p:spPr bwMode="auto">
          <a:xfrm>
            <a:off x="1970088" y="2336800"/>
            <a:ext cx="4252912" cy="49053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b="1">
              <a:latin typeface="华文新魏" pitchFamily="2" charset="-122"/>
              <a:ea typeface="华文新魏" pitchFamily="2" charset="-122"/>
            </a:endParaRPr>
          </a:p>
        </p:txBody>
      </p:sp>
      <p:sp>
        <p:nvSpPr>
          <p:cNvPr id="250894" name="Rectangle 46"/>
          <p:cNvSpPr>
            <a:spLocks noChangeArrowheads="1"/>
          </p:cNvSpPr>
          <p:nvPr/>
        </p:nvSpPr>
        <p:spPr bwMode="auto">
          <a:xfrm>
            <a:off x="5473700" y="2354263"/>
            <a:ext cx="76623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类 型</a:t>
            </a:r>
          </a:p>
        </p:txBody>
      </p:sp>
      <p:sp>
        <p:nvSpPr>
          <p:cNvPr id="250895" name="Rectangle 47"/>
          <p:cNvSpPr>
            <a:spLocks noChangeArrowheads="1"/>
          </p:cNvSpPr>
          <p:nvPr/>
        </p:nvSpPr>
        <p:spPr bwMode="auto">
          <a:xfrm>
            <a:off x="4387850" y="2354263"/>
            <a:ext cx="83676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长  度</a:t>
            </a:r>
          </a:p>
        </p:txBody>
      </p:sp>
      <p:sp>
        <p:nvSpPr>
          <p:cNvPr id="250896" name="Line 48"/>
          <p:cNvSpPr>
            <a:spLocks noChangeShapeType="1"/>
          </p:cNvSpPr>
          <p:nvPr/>
        </p:nvSpPr>
        <p:spPr bwMode="auto">
          <a:xfrm>
            <a:off x="5473700" y="2336800"/>
            <a:ext cx="0" cy="492125"/>
          </a:xfrm>
          <a:prstGeom prst="line">
            <a:avLst/>
          </a:prstGeom>
          <a:noFill/>
          <a:ln w="9525">
            <a:solidFill>
              <a:schemeClr val="tx1"/>
            </a:solidFill>
            <a:round/>
            <a:headEnd/>
            <a:tailEnd/>
          </a:ln>
        </p:spPr>
        <p:txBody>
          <a:bodyPr/>
          <a:lstStyle/>
          <a:p>
            <a:endParaRPr lang="zh-CN" altLang="en-US" b="1">
              <a:latin typeface="华文新魏" pitchFamily="2" charset="-122"/>
              <a:ea typeface="华文新魏" pitchFamily="2" charset="-122"/>
            </a:endParaRPr>
          </a:p>
        </p:txBody>
      </p:sp>
      <p:sp>
        <p:nvSpPr>
          <p:cNvPr id="250897" name="Line 49"/>
          <p:cNvSpPr>
            <a:spLocks noChangeShapeType="1"/>
          </p:cNvSpPr>
          <p:nvPr/>
        </p:nvSpPr>
        <p:spPr bwMode="auto">
          <a:xfrm>
            <a:off x="4138613" y="2336800"/>
            <a:ext cx="0" cy="492125"/>
          </a:xfrm>
          <a:prstGeom prst="line">
            <a:avLst/>
          </a:prstGeom>
          <a:noFill/>
          <a:ln w="9525">
            <a:solidFill>
              <a:schemeClr val="tx1"/>
            </a:solidFill>
            <a:round/>
            <a:headEnd/>
            <a:tailEnd/>
          </a:ln>
        </p:spPr>
        <p:txBody>
          <a:bodyPr/>
          <a:lstStyle/>
          <a:p>
            <a:endParaRPr lang="zh-CN" altLang="en-US" b="1">
              <a:latin typeface="华文新魏" pitchFamily="2" charset="-122"/>
              <a:ea typeface="华文新魏" pitchFamily="2" charset="-122"/>
            </a:endParaRPr>
          </a:p>
        </p:txBody>
      </p:sp>
      <p:sp>
        <p:nvSpPr>
          <p:cNvPr id="250898" name="Rectangle 50"/>
          <p:cNvSpPr>
            <a:spLocks noChangeArrowheads="1"/>
          </p:cNvSpPr>
          <p:nvPr/>
        </p:nvSpPr>
        <p:spPr bwMode="auto">
          <a:xfrm>
            <a:off x="2470150" y="2354263"/>
            <a:ext cx="119584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华文新魏" pitchFamily="2" charset="-122"/>
                <a:ea typeface="华文新魏" pitchFamily="2" charset="-122"/>
              </a:rPr>
              <a:t>标        记</a:t>
            </a:r>
          </a:p>
        </p:txBody>
      </p:sp>
      <p:grpSp>
        <p:nvGrpSpPr>
          <p:cNvPr id="2" name="Group 51"/>
          <p:cNvGrpSpPr>
            <a:grpSpLocks/>
          </p:cNvGrpSpPr>
          <p:nvPr/>
        </p:nvGrpSpPr>
        <p:grpSpPr bwMode="auto">
          <a:xfrm rot="5400000">
            <a:off x="2909094" y="2291557"/>
            <a:ext cx="192087" cy="88900"/>
            <a:chOff x="1008" y="2046"/>
            <a:chExt cx="102" cy="60"/>
          </a:xfrm>
        </p:grpSpPr>
        <p:sp>
          <p:nvSpPr>
            <p:cNvPr id="250918" name="Rectangle 52"/>
            <p:cNvSpPr>
              <a:spLocks noChangeArrowheads="1"/>
            </p:cNvSpPr>
            <p:nvPr/>
          </p:nvSpPr>
          <p:spPr bwMode="auto">
            <a:xfrm>
              <a:off x="1008" y="2052"/>
              <a:ext cx="102" cy="54"/>
            </a:xfrm>
            <a:prstGeom prst="rect">
              <a:avLst/>
            </a:prstGeom>
            <a:solidFill>
              <a:schemeClr val="bg1"/>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grpSp>
          <p:nvGrpSpPr>
            <p:cNvPr id="3" name="Group 53"/>
            <p:cNvGrpSpPr>
              <a:grpSpLocks/>
            </p:cNvGrpSpPr>
            <p:nvPr/>
          </p:nvGrpSpPr>
          <p:grpSpPr bwMode="auto">
            <a:xfrm>
              <a:off x="1026" y="2046"/>
              <a:ext cx="72" cy="48"/>
              <a:chOff x="1440" y="2016"/>
              <a:chExt cx="72" cy="48"/>
            </a:xfrm>
          </p:grpSpPr>
          <p:sp>
            <p:nvSpPr>
              <p:cNvPr id="250920" name="Line 54"/>
              <p:cNvSpPr>
                <a:spLocks noChangeShapeType="1"/>
              </p:cNvSpPr>
              <p:nvPr/>
            </p:nvSpPr>
            <p:spPr bwMode="auto">
              <a:xfrm>
                <a:off x="1440" y="2016"/>
                <a:ext cx="72" cy="0"/>
              </a:xfrm>
              <a:prstGeom prst="line">
                <a:avLst/>
              </a:prstGeom>
              <a:noFill/>
              <a:ln w="38100">
                <a:solidFill>
                  <a:schemeClr val="tx1"/>
                </a:solidFill>
                <a:round/>
                <a:headEnd/>
                <a:tailEnd/>
              </a:ln>
            </p:spPr>
            <p:txBody>
              <a:bodyPr/>
              <a:lstStyle/>
              <a:p>
                <a:endParaRPr lang="zh-CN" altLang="en-US" b="1">
                  <a:latin typeface="华文新魏" pitchFamily="2" charset="-122"/>
                  <a:ea typeface="华文新魏" pitchFamily="2" charset="-122"/>
                </a:endParaRPr>
              </a:p>
            </p:txBody>
          </p:sp>
          <p:sp>
            <p:nvSpPr>
              <p:cNvPr id="250921" name="Line 55"/>
              <p:cNvSpPr>
                <a:spLocks noChangeShapeType="1"/>
              </p:cNvSpPr>
              <p:nvPr/>
            </p:nvSpPr>
            <p:spPr bwMode="auto">
              <a:xfrm>
                <a:off x="1440" y="2064"/>
                <a:ext cx="72" cy="0"/>
              </a:xfrm>
              <a:prstGeom prst="line">
                <a:avLst/>
              </a:prstGeom>
              <a:noFill/>
              <a:ln w="38100">
                <a:solidFill>
                  <a:schemeClr val="tx1"/>
                </a:solidFill>
                <a:round/>
                <a:headEnd/>
                <a:tailEnd/>
              </a:ln>
            </p:spPr>
            <p:txBody>
              <a:bodyPr/>
              <a:lstStyle/>
              <a:p>
                <a:endParaRPr lang="zh-CN" altLang="en-US" b="1">
                  <a:latin typeface="华文新魏" pitchFamily="2" charset="-122"/>
                  <a:ea typeface="华文新魏" pitchFamily="2" charset="-122"/>
                </a:endParaRPr>
              </a:p>
            </p:txBody>
          </p:sp>
        </p:grpSp>
      </p:grpSp>
      <p:grpSp>
        <p:nvGrpSpPr>
          <p:cNvPr id="4" name="Group 56"/>
          <p:cNvGrpSpPr>
            <a:grpSpLocks/>
          </p:cNvGrpSpPr>
          <p:nvPr/>
        </p:nvGrpSpPr>
        <p:grpSpPr bwMode="auto">
          <a:xfrm rot="5400000">
            <a:off x="2918619" y="2783682"/>
            <a:ext cx="192087" cy="88900"/>
            <a:chOff x="1008" y="2046"/>
            <a:chExt cx="102" cy="60"/>
          </a:xfrm>
        </p:grpSpPr>
        <p:sp>
          <p:nvSpPr>
            <p:cNvPr id="250914" name="Rectangle 57"/>
            <p:cNvSpPr>
              <a:spLocks noChangeArrowheads="1"/>
            </p:cNvSpPr>
            <p:nvPr/>
          </p:nvSpPr>
          <p:spPr bwMode="auto">
            <a:xfrm>
              <a:off x="1008" y="2052"/>
              <a:ext cx="102" cy="54"/>
            </a:xfrm>
            <a:prstGeom prst="rect">
              <a:avLst/>
            </a:prstGeom>
            <a:solidFill>
              <a:schemeClr val="bg1"/>
            </a:solidFill>
            <a:ln w="9525">
              <a:noFill/>
              <a:miter lim="800000"/>
              <a:headEnd/>
              <a:tailEnd/>
            </a:ln>
          </p:spPr>
          <p:txBody>
            <a:bodyPr wrap="none" anchor="ctr"/>
            <a:lstStyle/>
            <a:p>
              <a:endParaRPr lang="zh-CN" altLang="en-US" b="1">
                <a:latin typeface="华文新魏" pitchFamily="2" charset="-122"/>
                <a:ea typeface="华文新魏" pitchFamily="2" charset="-122"/>
              </a:endParaRPr>
            </a:p>
          </p:txBody>
        </p:sp>
        <p:grpSp>
          <p:nvGrpSpPr>
            <p:cNvPr id="5" name="Group 58"/>
            <p:cNvGrpSpPr>
              <a:grpSpLocks/>
            </p:cNvGrpSpPr>
            <p:nvPr/>
          </p:nvGrpSpPr>
          <p:grpSpPr bwMode="auto">
            <a:xfrm>
              <a:off x="1026" y="2046"/>
              <a:ext cx="72" cy="48"/>
              <a:chOff x="1440" y="2016"/>
              <a:chExt cx="72" cy="48"/>
            </a:xfrm>
          </p:grpSpPr>
          <p:sp>
            <p:nvSpPr>
              <p:cNvPr id="250916" name="Line 59"/>
              <p:cNvSpPr>
                <a:spLocks noChangeShapeType="1"/>
              </p:cNvSpPr>
              <p:nvPr/>
            </p:nvSpPr>
            <p:spPr bwMode="auto">
              <a:xfrm>
                <a:off x="1440" y="2016"/>
                <a:ext cx="72" cy="0"/>
              </a:xfrm>
              <a:prstGeom prst="line">
                <a:avLst/>
              </a:prstGeom>
              <a:noFill/>
              <a:ln w="38100">
                <a:solidFill>
                  <a:schemeClr val="tx1"/>
                </a:solidFill>
                <a:round/>
                <a:headEnd/>
                <a:tailEnd/>
              </a:ln>
            </p:spPr>
            <p:txBody>
              <a:bodyPr/>
              <a:lstStyle/>
              <a:p>
                <a:endParaRPr lang="zh-CN" altLang="en-US" b="1">
                  <a:latin typeface="华文新魏" pitchFamily="2" charset="-122"/>
                  <a:ea typeface="华文新魏" pitchFamily="2" charset="-122"/>
                </a:endParaRPr>
              </a:p>
            </p:txBody>
          </p:sp>
          <p:sp>
            <p:nvSpPr>
              <p:cNvPr id="250917" name="Line 60"/>
              <p:cNvSpPr>
                <a:spLocks noChangeShapeType="1"/>
              </p:cNvSpPr>
              <p:nvPr/>
            </p:nvSpPr>
            <p:spPr bwMode="auto">
              <a:xfrm>
                <a:off x="1440" y="2064"/>
                <a:ext cx="72" cy="0"/>
              </a:xfrm>
              <a:prstGeom prst="line">
                <a:avLst/>
              </a:prstGeom>
              <a:noFill/>
              <a:ln w="38100">
                <a:solidFill>
                  <a:schemeClr val="tx1"/>
                </a:solidFill>
                <a:round/>
                <a:headEnd/>
                <a:tailEnd/>
              </a:ln>
            </p:spPr>
            <p:txBody>
              <a:bodyPr/>
              <a:lstStyle/>
              <a:p>
                <a:endParaRPr lang="zh-CN" altLang="en-US" b="1">
                  <a:latin typeface="华文新魏" pitchFamily="2" charset="-122"/>
                  <a:ea typeface="华文新魏" pitchFamily="2" charset="-122"/>
                </a:endParaRPr>
              </a:p>
            </p:txBody>
          </p:sp>
        </p:grpSp>
      </p:grpSp>
      <p:sp>
        <p:nvSpPr>
          <p:cNvPr id="611391" name="Rectangle 63"/>
          <p:cNvSpPr>
            <a:spLocks noChangeArrowheads="1"/>
          </p:cNvSpPr>
          <p:nvPr/>
        </p:nvSpPr>
        <p:spPr bwMode="auto">
          <a:xfrm>
            <a:off x="1801813" y="4402138"/>
            <a:ext cx="7091362" cy="49053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b="1">
              <a:latin typeface="华文新魏" pitchFamily="2" charset="-122"/>
              <a:ea typeface="华文新魏" pitchFamily="2" charset="-122"/>
            </a:endParaRPr>
          </a:p>
        </p:txBody>
      </p:sp>
      <p:sp>
        <p:nvSpPr>
          <p:cNvPr id="250902" name="Line 64"/>
          <p:cNvSpPr>
            <a:spLocks noChangeShapeType="1"/>
          </p:cNvSpPr>
          <p:nvPr/>
        </p:nvSpPr>
        <p:spPr bwMode="auto">
          <a:xfrm>
            <a:off x="2887663" y="4400550"/>
            <a:ext cx="0" cy="492125"/>
          </a:xfrm>
          <a:prstGeom prst="line">
            <a:avLst/>
          </a:prstGeom>
          <a:noFill/>
          <a:ln w="9525">
            <a:solidFill>
              <a:schemeClr val="tx1"/>
            </a:solidFill>
            <a:round/>
            <a:headEnd/>
            <a:tailEnd/>
          </a:ln>
        </p:spPr>
        <p:txBody>
          <a:bodyPr/>
          <a:lstStyle/>
          <a:p>
            <a:endParaRPr lang="zh-CN" altLang="en-US" b="1">
              <a:latin typeface="华文新魏" pitchFamily="2" charset="-122"/>
              <a:ea typeface="华文新魏" pitchFamily="2" charset="-122"/>
            </a:endParaRPr>
          </a:p>
        </p:txBody>
      </p:sp>
      <p:sp>
        <p:nvSpPr>
          <p:cNvPr id="250903" name="Rectangle 65"/>
          <p:cNvSpPr>
            <a:spLocks noChangeArrowheads="1"/>
          </p:cNvSpPr>
          <p:nvPr/>
        </p:nvSpPr>
        <p:spPr bwMode="auto">
          <a:xfrm>
            <a:off x="1717675" y="4475163"/>
            <a:ext cx="1158973"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华文新魏" pitchFamily="2" charset="-122"/>
                <a:ea typeface="华文新魏" pitchFamily="2" charset="-122"/>
              </a:rPr>
              <a:t>TCP</a:t>
            </a:r>
            <a:r>
              <a:rPr kumimoji="1" lang="zh-CN" altLang="en-US" sz="2000" b="1">
                <a:latin typeface="华文新魏" pitchFamily="2" charset="-122"/>
                <a:ea typeface="华文新魏" pitchFamily="2" charset="-122"/>
              </a:rPr>
              <a:t>首部</a:t>
            </a:r>
          </a:p>
        </p:txBody>
      </p:sp>
      <p:sp>
        <p:nvSpPr>
          <p:cNvPr id="250904" name="AutoShape 66"/>
          <p:cNvSpPr>
            <a:spLocks noChangeArrowheads="1"/>
          </p:cNvSpPr>
          <p:nvPr/>
        </p:nvSpPr>
        <p:spPr bwMode="auto">
          <a:xfrm>
            <a:off x="5556250" y="3811588"/>
            <a:ext cx="249238" cy="688975"/>
          </a:xfrm>
          <a:prstGeom prst="downArrow">
            <a:avLst>
              <a:gd name="adj1" fmla="val 50000"/>
              <a:gd name="adj2" fmla="val 69108"/>
            </a:avLst>
          </a:prstGeom>
          <a:solidFill>
            <a:schemeClr val="accent1"/>
          </a:solidFill>
          <a:ln w="9525">
            <a:solidFill>
              <a:schemeClr val="tx1"/>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611395" name="Rectangle 67"/>
          <p:cNvSpPr>
            <a:spLocks noChangeArrowheads="1"/>
          </p:cNvSpPr>
          <p:nvPr/>
        </p:nvSpPr>
        <p:spPr bwMode="auto">
          <a:xfrm>
            <a:off x="717550" y="5386388"/>
            <a:ext cx="8175625" cy="49053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b="1">
              <a:latin typeface="华文新魏" pitchFamily="2" charset="-122"/>
              <a:ea typeface="华文新魏" pitchFamily="2" charset="-122"/>
            </a:endParaRPr>
          </a:p>
        </p:txBody>
      </p:sp>
      <p:sp>
        <p:nvSpPr>
          <p:cNvPr id="250906" name="Rectangle 68"/>
          <p:cNvSpPr>
            <a:spLocks noChangeArrowheads="1"/>
          </p:cNvSpPr>
          <p:nvPr/>
        </p:nvSpPr>
        <p:spPr bwMode="auto">
          <a:xfrm>
            <a:off x="771525" y="5421313"/>
            <a:ext cx="100367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华文新魏" pitchFamily="2" charset="-122"/>
                <a:ea typeface="华文新魏" pitchFamily="2" charset="-122"/>
              </a:rPr>
              <a:t>IP </a:t>
            </a:r>
            <a:r>
              <a:rPr kumimoji="1" lang="zh-CN" altLang="en-US" sz="2000" b="1">
                <a:latin typeface="华文新魏" pitchFamily="2" charset="-122"/>
                <a:ea typeface="华文新魏" pitchFamily="2" charset="-122"/>
              </a:rPr>
              <a:t>首部</a:t>
            </a:r>
          </a:p>
        </p:txBody>
      </p:sp>
      <p:sp>
        <p:nvSpPr>
          <p:cNvPr id="250907" name="Line 69"/>
          <p:cNvSpPr>
            <a:spLocks noChangeShapeType="1"/>
          </p:cNvSpPr>
          <p:nvPr/>
        </p:nvSpPr>
        <p:spPr bwMode="auto">
          <a:xfrm>
            <a:off x="1801813" y="5384800"/>
            <a:ext cx="0" cy="492125"/>
          </a:xfrm>
          <a:prstGeom prst="line">
            <a:avLst/>
          </a:prstGeom>
          <a:noFill/>
          <a:ln w="9525">
            <a:solidFill>
              <a:schemeClr val="tx1"/>
            </a:solidFill>
            <a:round/>
            <a:headEnd/>
            <a:tailEnd/>
          </a:ln>
        </p:spPr>
        <p:txBody>
          <a:bodyPr/>
          <a:lstStyle/>
          <a:p>
            <a:endParaRPr lang="zh-CN" altLang="en-US" b="1">
              <a:latin typeface="华文新魏" pitchFamily="2" charset="-122"/>
              <a:ea typeface="华文新魏" pitchFamily="2" charset="-122"/>
            </a:endParaRPr>
          </a:p>
        </p:txBody>
      </p:sp>
      <p:sp>
        <p:nvSpPr>
          <p:cNvPr id="250908" name="AutoShape 70"/>
          <p:cNvSpPr>
            <a:spLocks noChangeArrowheads="1"/>
          </p:cNvSpPr>
          <p:nvPr/>
        </p:nvSpPr>
        <p:spPr bwMode="auto">
          <a:xfrm>
            <a:off x="5222875" y="4795838"/>
            <a:ext cx="250825" cy="688975"/>
          </a:xfrm>
          <a:prstGeom prst="downArrow">
            <a:avLst>
              <a:gd name="adj1" fmla="val 50000"/>
              <a:gd name="adj2" fmla="val 68671"/>
            </a:avLst>
          </a:prstGeom>
          <a:solidFill>
            <a:srgbClr val="993366"/>
          </a:solidFill>
          <a:ln w="9525">
            <a:solidFill>
              <a:schemeClr val="tx1"/>
            </a:solidFill>
            <a:miter lim="800000"/>
            <a:headEnd/>
            <a:tailEnd/>
          </a:ln>
        </p:spPr>
        <p:txBody>
          <a:bodyPr vert="eaVert" wrap="none" anchor="ctr"/>
          <a:lstStyle/>
          <a:p>
            <a:endParaRPr lang="zh-CN" altLang="en-US" b="1">
              <a:latin typeface="华文新魏" pitchFamily="2" charset="-122"/>
              <a:ea typeface="华文新魏" pitchFamily="2" charset="-122"/>
            </a:endParaRPr>
          </a:p>
        </p:txBody>
      </p:sp>
      <p:sp>
        <p:nvSpPr>
          <p:cNvPr id="250909" name="Rectangle 71"/>
          <p:cNvSpPr>
            <a:spLocks noChangeArrowheads="1"/>
          </p:cNvSpPr>
          <p:nvPr/>
        </p:nvSpPr>
        <p:spPr bwMode="auto">
          <a:xfrm>
            <a:off x="5110163" y="4437063"/>
            <a:ext cx="1239123"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华文新魏" pitchFamily="2" charset="-122"/>
                <a:ea typeface="华文新魏" pitchFamily="2" charset="-122"/>
              </a:rPr>
              <a:t>BGP </a:t>
            </a:r>
            <a:r>
              <a:rPr kumimoji="1" lang="zh-CN" altLang="en-US" sz="2000" b="1">
                <a:latin typeface="华文新魏" pitchFamily="2" charset="-122"/>
                <a:ea typeface="华文新魏" pitchFamily="2" charset="-122"/>
              </a:rPr>
              <a:t>报文</a:t>
            </a:r>
          </a:p>
        </p:txBody>
      </p:sp>
      <p:sp>
        <p:nvSpPr>
          <p:cNvPr id="250910" name="Rectangle 72"/>
          <p:cNvSpPr>
            <a:spLocks noChangeArrowheads="1"/>
          </p:cNvSpPr>
          <p:nvPr/>
        </p:nvSpPr>
        <p:spPr bwMode="auto">
          <a:xfrm>
            <a:off x="4805363" y="5421313"/>
            <a:ext cx="122148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华文新魏" pitchFamily="2" charset="-122"/>
                <a:ea typeface="华文新魏" pitchFamily="2" charset="-122"/>
              </a:rPr>
              <a:t>TCP </a:t>
            </a:r>
            <a:r>
              <a:rPr kumimoji="1" lang="zh-CN" altLang="en-US" sz="2000" b="1">
                <a:latin typeface="华文新魏" pitchFamily="2" charset="-122"/>
                <a:ea typeface="华文新魏" pitchFamily="2" charset="-122"/>
              </a:rPr>
              <a:t>报文</a:t>
            </a:r>
          </a:p>
        </p:txBody>
      </p:sp>
      <p:sp>
        <p:nvSpPr>
          <p:cNvPr id="250912" name="灯片编号占位符 40"/>
          <p:cNvSpPr>
            <a:spLocks noGrp="1"/>
          </p:cNvSpPr>
          <p:nvPr>
            <p:ph type="sldNum" sz="quarter" idx="11"/>
          </p:nvPr>
        </p:nvSpPr>
        <p:spPr>
          <a:xfrm>
            <a:off x="3491880" y="6400800"/>
            <a:ext cx="5334000" cy="457200"/>
          </a:xfrm>
          <a:noFill/>
        </p:spPr>
        <p:txBody>
          <a:bodyPr/>
          <a:lstStyle/>
          <a:p>
            <a:pPr algn="r"/>
            <a:fld id="{F05C5022-04F0-4882-B7DD-FEB4285896ED}" type="slidenum">
              <a:rPr lang="en-US" altLang="zh-CN" smtClean="0">
                <a:ea typeface="宋体" charset="-122"/>
              </a:rPr>
              <a:pPr algn="r"/>
              <a:t>129</a:t>
            </a:fld>
            <a:endParaRPr lang="en-US" altLang="zh-CN">
              <a:ea typeface="宋体" charset="-122"/>
            </a:endParaRPr>
          </a:p>
        </p:txBody>
      </p:sp>
      <p:sp>
        <p:nvSpPr>
          <p:cNvPr id="42" name="椭圆形标注 41"/>
          <p:cNvSpPr/>
          <p:nvPr/>
        </p:nvSpPr>
        <p:spPr>
          <a:xfrm>
            <a:off x="0" y="3141663"/>
            <a:ext cx="1697038" cy="646112"/>
          </a:xfrm>
          <a:prstGeom prst="wedgeEllipseCallout">
            <a:avLst>
              <a:gd name="adj1" fmla="val 82441"/>
              <a:gd name="adj2" fmla="val 132715"/>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tx1"/>
                </a:solidFill>
                <a:latin typeface="华文新魏" pitchFamily="2" charset="-122"/>
                <a:ea typeface="华文新魏" pitchFamily="2" charset="-122"/>
              </a:rPr>
              <a:t>类型值为</a:t>
            </a:r>
            <a:r>
              <a:rPr lang="en-US" altLang="zh-CN" sz="1600" b="1" dirty="0">
                <a:solidFill>
                  <a:schemeClr val="tx1"/>
                </a:solidFill>
                <a:latin typeface="华文新魏" pitchFamily="2" charset="-122"/>
                <a:ea typeface="华文新魏" pitchFamily="2" charset="-122"/>
              </a:rPr>
              <a:t>179</a:t>
            </a:r>
            <a:endParaRPr lang="zh-CN" altLang="en-US" sz="1600" b="1" dirty="0">
              <a:solidFill>
                <a:schemeClr val="tx1"/>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836712"/>
            <a:ext cx="8208962" cy="5472608"/>
          </a:xfrm>
        </p:spPr>
        <p:txBody>
          <a:bodyPr/>
          <a:lstStyle/>
          <a:p>
            <a:pPr>
              <a:buFontTx/>
              <a:buNone/>
              <a:defRPr/>
            </a:pPr>
            <a:r>
              <a:rPr lang="zh-CN" altLang="zh-CN" sz="3200" b="1" u="sng" dirty="0">
                <a:solidFill>
                  <a:schemeClr val="accent6"/>
                </a:solidFill>
                <a:latin typeface="华文新魏" pitchFamily="2" charset="-122"/>
                <a:ea typeface="华文新魏" pitchFamily="2" charset="-122"/>
              </a:rPr>
              <a:t>服务类型字段</a:t>
            </a:r>
            <a:endParaRPr lang="en-US" altLang="zh-CN" sz="3200" b="1" u="sng" dirty="0">
              <a:solidFill>
                <a:schemeClr val="accent6"/>
              </a:solidFill>
              <a:latin typeface="华文新魏" pitchFamily="2" charset="-122"/>
              <a:ea typeface="华文新魏" pitchFamily="2" charset="-122"/>
            </a:endParaRPr>
          </a:p>
          <a:p>
            <a:pPr>
              <a:buFontTx/>
              <a:buNone/>
              <a:defRPr/>
            </a:pPr>
            <a:endParaRPr lang="zh-CN" altLang="zh-CN" sz="800" b="1" u="sng" dirty="0">
              <a:solidFill>
                <a:schemeClr val="accent6"/>
              </a:solidFill>
              <a:latin typeface="华文新魏" pitchFamily="2" charset="-122"/>
              <a:ea typeface="华文新魏" pitchFamily="2" charset="-122"/>
            </a:endParaRPr>
          </a:p>
          <a:p>
            <a:pPr>
              <a:defRPr/>
            </a:pPr>
            <a:r>
              <a:rPr lang="zh-CN" altLang="zh-CN" sz="2400" b="1" dirty="0">
                <a:ea typeface="华文新魏" pitchFamily="2" charset="-122"/>
              </a:rPr>
              <a:t>服务类型（</a:t>
            </a:r>
            <a:r>
              <a:rPr lang="en-US" altLang="zh-CN" sz="2400" b="1" dirty="0">
                <a:ea typeface="华文新魏" pitchFamily="2" charset="-122"/>
              </a:rPr>
              <a:t>service type</a:t>
            </a:r>
            <a:r>
              <a:rPr lang="zh-CN" altLang="zh-CN" sz="2400" b="1" dirty="0">
                <a:ea typeface="华文新魏" pitchFamily="2" charset="-122"/>
              </a:rPr>
              <a:t>）字段的长度为</a:t>
            </a:r>
            <a:r>
              <a:rPr lang="en-US" altLang="zh-CN" sz="2400" b="1" dirty="0">
                <a:ea typeface="华文新魏" pitchFamily="2" charset="-122"/>
              </a:rPr>
              <a:t>8</a:t>
            </a:r>
            <a:r>
              <a:rPr lang="zh-CN" altLang="zh-CN" sz="2400" b="1" dirty="0">
                <a:ea typeface="华文新魏" pitchFamily="2" charset="-122"/>
              </a:rPr>
              <a:t>位，用于指示路由器如何处理该分组。</a:t>
            </a:r>
            <a:endParaRPr lang="en-US" altLang="zh-CN" sz="800" b="1" dirty="0">
              <a:ea typeface="华文新魏" pitchFamily="2" charset="-122"/>
            </a:endParaRPr>
          </a:p>
          <a:p>
            <a:pPr>
              <a:defRPr/>
            </a:pPr>
            <a:r>
              <a:rPr lang="en-US" altLang="zh-CN" sz="2400" b="1" dirty="0">
                <a:ea typeface="华文新魏" pitchFamily="2" charset="-122"/>
              </a:rPr>
              <a:t>RFC791</a:t>
            </a:r>
            <a:r>
              <a:rPr lang="zh-CN" altLang="en-US" sz="2400" b="1" dirty="0">
                <a:ea typeface="华文新魏" pitchFamily="2" charset="-122"/>
              </a:rPr>
              <a:t>规定：</a:t>
            </a:r>
            <a:endParaRPr lang="en-US" altLang="zh-CN" sz="2400" b="1" dirty="0">
              <a:ea typeface="华文新魏" pitchFamily="2" charset="-122"/>
            </a:endParaRPr>
          </a:p>
          <a:p>
            <a:pPr lvl="1">
              <a:defRPr/>
            </a:pPr>
            <a:r>
              <a:rPr lang="zh-CN" altLang="zh-CN" sz="2000" b="1" dirty="0">
                <a:ea typeface="华文新魏" pitchFamily="2" charset="-122"/>
              </a:rPr>
              <a:t>服务类型由</a:t>
            </a:r>
            <a:r>
              <a:rPr lang="en-US" altLang="zh-CN" sz="2000" b="1" dirty="0">
                <a:ea typeface="华文新魏" pitchFamily="2" charset="-122"/>
              </a:rPr>
              <a:t>4</a:t>
            </a:r>
            <a:r>
              <a:rPr lang="zh-CN" altLang="zh-CN" sz="2000" b="1" dirty="0">
                <a:ea typeface="华文新魏" pitchFamily="2" charset="-122"/>
              </a:rPr>
              <a:t>位的服务类型（</a:t>
            </a:r>
            <a:r>
              <a:rPr lang="en-US" altLang="zh-CN" sz="2000" b="1" dirty="0">
                <a:ea typeface="华文新魏" pitchFamily="2" charset="-122"/>
              </a:rPr>
              <a:t>TOS</a:t>
            </a:r>
            <a:r>
              <a:rPr lang="zh-CN" altLang="zh-CN" sz="2000" b="1" dirty="0">
                <a:ea typeface="华文新魏" pitchFamily="2" charset="-122"/>
              </a:rPr>
              <a:t>）字段与</a:t>
            </a:r>
            <a:r>
              <a:rPr lang="en-US" altLang="zh-CN" sz="2000" b="1" dirty="0">
                <a:ea typeface="华文新魏" pitchFamily="2" charset="-122"/>
              </a:rPr>
              <a:t>3</a:t>
            </a:r>
            <a:r>
              <a:rPr lang="zh-CN" altLang="zh-CN" sz="2000" b="1" dirty="0">
                <a:ea typeface="华文新魏" pitchFamily="2" charset="-122"/>
              </a:rPr>
              <a:t>位的优先级（字段构成，</a:t>
            </a:r>
            <a:r>
              <a:rPr lang="en-US" altLang="zh-CN" sz="2000" b="1" dirty="0">
                <a:ea typeface="华文新魏" pitchFamily="2" charset="-122"/>
              </a:rPr>
              <a:t>1</a:t>
            </a:r>
            <a:r>
              <a:rPr lang="zh-CN" altLang="zh-CN" sz="2000" b="1" dirty="0">
                <a:ea typeface="华文新魏" pitchFamily="2" charset="-122"/>
              </a:rPr>
              <a:t>位的保留位。</a:t>
            </a:r>
            <a:endParaRPr lang="en-US" altLang="zh-CN" sz="400" b="1" dirty="0">
              <a:ea typeface="华文新魏" pitchFamily="2" charset="-122"/>
            </a:endParaRPr>
          </a:p>
          <a:p>
            <a:pPr lvl="1">
              <a:defRPr/>
            </a:pPr>
            <a:r>
              <a:rPr lang="zh-CN" altLang="zh-CN" sz="2000" b="1" dirty="0">
                <a:ea typeface="华文新魏" pitchFamily="2" charset="-122"/>
              </a:rPr>
              <a:t>服务类型参数（</a:t>
            </a:r>
            <a:r>
              <a:rPr lang="en-US" altLang="zh-CN" sz="2000" b="1" dirty="0">
                <a:ea typeface="华文新魏" pitchFamily="2" charset="-122"/>
              </a:rPr>
              <a:t>TOS</a:t>
            </a:r>
            <a:r>
              <a:rPr lang="zh-CN" altLang="zh-CN" sz="2000" b="1" dirty="0">
                <a:ea typeface="华文新魏" pitchFamily="2" charset="-122"/>
              </a:rPr>
              <a:t>）位有</a:t>
            </a:r>
            <a:r>
              <a:rPr lang="en-US" altLang="zh-CN" sz="2000" b="1" dirty="0">
                <a:ea typeface="华文新魏" pitchFamily="2" charset="-122"/>
              </a:rPr>
              <a:t>4</a:t>
            </a:r>
            <a:r>
              <a:rPr lang="zh-CN" altLang="zh-CN" sz="2000" b="1" dirty="0">
                <a:ea typeface="华文新魏" pitchFamily="2" charset="-122"/>
              </a:rPr>
              <a:t>位，每位分别表示：</a:t>
            </a:r>
            <a:r>
              <a:rPr lang="en-US" altLang="zh-CN" sz="2000" b="1" dirty="0">
                <a:ea typeface="华文新魏" pitchFamily="2" charset="-122"/>
              </a:rPr>
              <a:t>D</a:t>
            </a:r>
            <a:r>
              <a:rPr lang="zh-CN" altLang="zh-CN" sz="2000" b="1" dirty="0">
                <a:ea typeface="华文新魏" pitchFamily="2" charset="-122"/>
              </a:rPr>
              <a:t>（延迟）、</a:t>
            </a:r>
            <a:r>
              <a:rPr lang="en-US" altLang="zh-CN" sz="2000" b="1" dirty="0">
                <a:ea typeface="华文新魏" pitchFamily="2" charset="-122"/>
              </a:rPr>
              <a:t>T</a:t>
            </a:r>
            <a:r>
              <a:rPr lang="zh-CN" altLang="zh-CN" sz="2000" b="1" dirty="0">
                <a:ea typeface="华文新魏" pitchFamily="2" charset="-122"/>
              </a:rPr>
              <a:t>（吞吐量）、</a:t>
            </a:r>
            <a:r>
              <a:rPr lang="en-US" altLang="zh-CN" sz="2000" b="1" dirty="0">
                <a:ea typeface="华文新魏" pitchFamily="2" charset="-122"/>
              </a:rPr>
              <a:t>R</a:t>
            </a:r>
            <a:r>
              <a:rPr lang="zh-CN" altLang="zh-CN" sz="2000" b="1" dirty="0">
                <a:ea typeface="华文新魏" pitchFamily="2" charset="-122"/>
              </a:rPr>
              <a:t>（可靠性）与</a:t>
            </a:r>
            <a:r>
              <a:rPr lang="en-US" altLang="zh-CN" sz="2000" b="1" dirty="0">
                <a:ea typeface="华文新魏" pitchFamily="2" charset="-122"/>
              </a:rPr>
              <a:t>C</a:t>
            </a:r>
            <a:r>
              <a:rPr lang="zh-CN" altLang="zh-CN" sz="2000" b="1" dirty="0">
                <a:ea typeface="华文新魏" pitchFamily="2" charset="-122"/>
              </a:rPr>
              <a:t>（成本）。</a:t>
            </a:r>
            <a:endParaRPr lang="en-US" altLang="zh-CN" sz="400" b="1" dirty="0">
              <a:ea typeface="华文新魏" pitchFamily="2" charset="-122"/>
            </a:endParaRPr>
          </a:p>
          <a:p>
            <a:pPr lvl="1">
              <a:defRPr/>
            </a:pPr>
            <a:r>
              <a:rPr lang="zh-CN" altLang="zh-CN" sz="2000" b="1" dirty="0">
                <a:ea typeface="华文新魏" pitchFamily="2" charset="-122"/>
              </a:rPr>
              <a:t>每位</a:t>
            </a:r>
            <a:r>
              <a:rPr lang="zh-CN" altLang="en-US" sz="2000" b="1" dirty="0">
                <a:ea typeface="华文新魏" pitchFamily="2" charset="-122"/>
              </a:rPr>
              <a:t>取</a:t>
            </a:r>
            <a:r>
              <a:rPr lang="en-US" altLang="zh-CN" sz="2000" b="1" dirty="0">
                <a:ea typeface="华文新魏" pitchFamily="2" charset="-122"/>
              </a:rPr>
              <a:t>0</a:t>
            </a:r>
            <a:r>
              <a:rPr lang="zh-CN" altLang="zh-CN" sz="2000" b="1" dirty="0">
                <a:ea typeface="华文新魏" pitchFamily="2" charset="-122"/>
              </a:rPr>
              <a:t>或</a:t>
            </a:r>
            <a:r>
              <a:rPr lang="en-US" altLang="zh-CN" sz="2000" b="1" dirty="0">
                <a:ea typeface="华文新魏" pitchFamily="2" charset="-122"/>
              </a:rPr>
              <a:t>1</a:t>
            </a:r>
            <a:r>
              <a:rPr lang="zh-CN" altLang="zh-CN" sz="2000" b="1" dirty="0">
                <a:ea typeface="华文新魏" pitchFamily="2" charset="-122"/>
              </a:rPr>
              <a:t>两个可能的取值。</a:t>
            </a:r>
            <a:endParaRPr lang="en-US" altLang="zh-CN" sz="400" b="1" dirty="0">
              <a:ea typeface="华文新魏" pitchFamily="2" charset="-122"/>
            </a:endParaRPr>
          </a:p>
          <a:p>
            <a:pPr lvl="1">
              <a:defRPr/>
            </a:pPr>
            <a:r>
              <a:rPr lang="zh-CN" altLang="zh-CN" sz="2000" b="1" dirty="0">
                <a:ea typeface="华文新魏" pitchFamily="2" charset="-122"/>
              </a:rPr>
              <a:t>每个服务类型参数</a:t>
            </a:r>
            <a:r>
              <a:rPr lang="en-US" altLang="zh-CN" sz="2000" b="1" dirty="0">
                <a:ea typeface="华文新魏" pitchFamily="2" charset="-122"/>
              </a:rPr>
              <a:t>4</a:t>
            </a:r>
            <a:r>
              <a:rPr lang="zh-CN" altLang="zh-CN" sz="2000" b="1" dirty="0">
                <a:ea typeface="华文新魏" pitchFamily="2" charset="-122"/>
              </a:rPr>
              <a:t>位组合中，最多只能有一位的值为</a:t>
            </a:r>
            <a:r>
              <a:rPr lang="en-US" altLang="zh-CN" sz="2000" b="1" dirty="0">
                <a:ea typeface="华文新魏" pitchFamily="2" charset="-122"/>
              </a:rPr>
              <a:t>1</a:t>
            </a:r>
            <a:r>
              <a:rPr lang="zh-CN" altLang="zh-CN" sz="2000" b="1" dirty="0">
                <a:ea typeface="华文新魏" pitchFamily="2" charset="-122"/>
              </a:rPr>
              <a:t>，其他</a:t>
            </a:r>
            <a:r>
              <a:rPr lang="en-US" altLang="zh-CN" sz="2000" b="1" dirty="0">
                <a:ea typeface="华文新魏" pitchFamily="2" charset="-122"/>
              </a:rPr>
              <a:t>3</a:t>
            </a:r>
            <a:r>
              <a:rPr lang="zh-CN" altLang="zh-CN" sz="2000" b="1" dirty="0">
                <a:ea typeface="华文新魏" pitchFamily="2" charset="-122"/>
              </a:rPr>
              <a:t>个位的值则为</a:t>
            </a:r>
            <a:r>
              <a:rPr lang="en-US" altLang="zh-CN" sz="2000" b="1" dirty="0">
                <a:ea typeface="华文新魏" pitchFamily="2" charset="-122"/>
              </a:rPr>
              <a:t>0</a:t>
            </a:r>
            <a:r>
              <a:rPr lang="zh-CN" altLang="zh-CN" sz="2000" b="1" dirty="0">
                <a:ea typeface="华文新魏" pitchFamily="2" charset="-122"/>
              </a:rPr>
              <a:t>。</a:t>
            </a:r>
            <a:endParaRPr lang="en-US" altLang="zh-CN" sz="2000" b="1" dirty="0">
              <a:ea typeface="华文新魏" pitchFamily="2" charset="-122"/>
            </a:endParaRPr>
          </a:p>
          <a:p>
            <a:pPr>
              <a:defRPr/>
            </a:pPr>
            <a:r>
              <a:rPr lang="en-US" altLang="zh-CN" sz="2400" dirty="0">
                <a:ea typeface="华文新魏" pitchFamily="2" charset="-122"/>
              </a:rPr>
              <a:t>1998</a:t>
            </a:r>
            <a:r>
              <a:rPr lang="zh-CN" altLang="en-US" sz="2400" dirty="0">
                <a:ea typeface="华文新魏" pitchFamily="2" charset="-122"/>
              </a:rPr>
              <a:t>重新定义，只有</a:t>
            </a:r>
            <a:r>
              <a:rPr lang="en-US" altLang="zh-CN" sz="2400" dirty="0">
                <a:ea typeface="华文新魏" pitchFamily="2" charset="-122"/>
              </a:rPr>
              <a:t>IPV4</a:t>
            </a:r>
            <a:r>
              <a:rPr lang="zh-CN" altLang="en-US" sz="2400" dirty="0">
                <a:ea typeface="华文新魏" pitchFamily="2" charset="-122"/>
              </a:rPr>
              <a:t>使用区分服务才起作用。</a:t>
            </a:r>
            <a:endParaRPr lang="zh-CN" altLang="zh-CN" sz="2400" b="1" dirty="0">
              <a:ea typeface="华文新魏" pitchFamily="2" charset="-122"/>
            </a:endParaRPr>
          </a:p>
          <a:p>
            <a:pPr>
              <a:buFontTx/>
              <a:buNone/>
              <a:defRPr/>
            </a:pPr>
            <a:endParaRPr lang="zh-CN" altLang="zh-CN" b="1" dirty="0">
              <a:solidFill>
                <a:schemeClr val="accent6"/>
              </a:solidFill>
              <a:ea typeface="华文新魏" pitchFamily="2" charset="-122"/>
            </a:endParaRPr>
          </a:p>
        </p:txBody>
      </p:sp>
      <p:sp>
        <p:nvSpPr>
          <p:cNvPr id="25604"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B1E5839F-8B5E-42FD-82E5-6DE48A9A1DF3}" type="slidenum">
              <a:rPr lang="zh-CN" altLang="en-US">
                <a:solidFill>
                  <a:srgbClr val="000000"/>
                </a:solidFill>
              </a:rPr>
              <a:pPr>
                <a:defRPr/>
              </a:pPr>
              <a:t>13</a:t>
            </a:fld>
            <a:endParaRPr lang="en-US" altLang="zh-CN">
              <a:solidFill>
                <a:srgbClr val="000000"/>
              </a:solidFill>
            </a:endParaRPr>
          </a:p>
        </p:txBody>
      </p:sp>
      <p:pic>
        <p:nvPicPr>
          <p:cNvPr id="6" name="图片 5"/>
          <p:cNvPicPr/>
          <p:nvPr/>
        </p:nvPicPr>
        <p:blipFill>
          <a:blip r:embed="rId2" cstate="print"/>
          <a:srcRect l="9092" r="9990" b="54550"/>
          <a:stretch>
            <a:fillRect/>
          </a:stretch>
        </p:blipFill>
        <p:spPr bwMode="auto">
          <a:xfrm>
            <a:off x="3851920" y="0"/>
            <a:ext cx="5292080" cy="15121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5" name="Rectangle 3"/>
          <p:cNvSpPr>
            <a:spLocks noGrp="1" noChangeArrowheads="1"/>
          </p:cNvSpPr>
          <p:nvPr>
            <p:ph type="body" idx="1"/>
          </p:nvPr>
        </p:nvSpPr>
        <p:spPr>
          <a:xfrm>
            <a:off x="467544" y="1412776"/>
            <a:ext cx="7992888" cy="4392613"/>
          </a:xfrm>
        </p:spPr>
        <p:txBody>
          <a:bodyPr/>
          <a:lstStyle/>
          <a:p>
            <a:pPr algn="just" eaLnBrk="1" hangingPunct="1">
              <a:buNone/>
            </a:pPr>
            <a:r>
              <a:rPr lang="zh-CN" altLang="en-US" sz="2800" dirty="0">
                <a:latin typeface="华文新魏" pitchFamily="2" charset="-122"/>
                <a:ea typeface="华文新魏" pitchFamily="2" charset="-122"/>
              </a:rPr>
              <a:t>路由器主要功能：</a:t>
            </a:r>
            <a:endParaRPr lang="en-US" altLang="zh-CN" sz="2800" dirty="0">
              <a:latin typeface="华文新魏" pitchFamily="2" charset="-122"/>
              <a:ea typeface="华文新魏" pitchFamily="2" charset="-122"/>
            </a:endParaRPr>
          </a:p>
          <a:p>
            <a:pPr marL="914400" lvl="1" indent="-457200" algn="just" eaLnBrk="1" hangingPunct="1">
              <a:buFont typeface="+mj-ea"/>
              <a:buAutoNum type="circleNumDbPlain"/>
            </a:pPr>
            <a:r>
              <a:rPr lang="zh-CN" altLang="en-US" sz="2400" dirty="0">
                <a:latin typeface="华文新魏" pitchFamily="2" charset="-122"/>
                <a:ea typeface="华文新魏" pitchFamily="2" charset="-122"/>
              </a:rPr>
              <a:t>建立并维护路由表  路由器通过定期与其他路由器交换路由信息来自动更新路由表；</a:t>
            </a:r>
            <a:endParaRPr lang="en-US" altLang="zh-CN" sz="2400" dirty="0">
              <a:latin typeface="华文新魏" pitchFamily="2" charset="-122"/>
              <a:ea typeface="华文新魏" pitchFamily="2" charset="-122"/>
            </a:endParaRPr>
          </a:p>
          <a:p>
            <a:pPr marL="914400" lvl="1" indent="-457200" algn="just" eaLnBrk="1" hangingPunct="1">
              <a:buFont typeface="+mj-ea"/>
              <a:buAutoNum type="circleNumDbPlain"/>
            </a:pPr>
            <a:r>
              <a:rPr lang="zh-CN" altLang="en-US" sz="2400" dirty="0">
                <a:latin typeface="华文新魏" pitchFamily="2" charset="-122"/>
                <a:ea typeface="华文新魏" pitchFamily="2" charset="-122"/>
              </a:rPr>
              <a:t>提供网络间的分组转发功能   路由器某个输入端口收到的分组，按照分组要去的目的地（即目的网络），把该分组从路由器的某个合适的输出端口转发给下一跳路由器。</a:t>
            </a:r>
          </a:p>
          <a:p>
            <a:pPr lvl="1" algn="just" eaLnBrk="1" hangingPunct="1">
              <a:buNone/>
            </a:pPr>
            <a:endParaRPr lang="en-US" altLang="zh-CN" sz="2400" dirty="0">
              <a:latin typeface="华文新魏" pitchFamily="2" charset="-122"/>
              <a:ea typeface="华文新魏" pitchFamily="2" charset="-122"/>
            </a:endParaRPr>
          </a:p>
          <a:p>
            <a:pPr marL="44450" indent="12700" algn="just" eaLnBrk="1" hangingPunct="1">
              <a:buNone/>
            </a:pPr>
            <a:r>
              <a:rPr lang="zh-CN" altLang="en-US" dirty="0">
                <a:latin typeface="华文新魏" pitchFamily="2" charset="-122"/>
                <a:ea typeface="华文新魏" pitchFamily="2" charset="-122"/>
              </a:rPr>
              <a:t>下一跳路由器也按照这种方法处理分组，直到该分组到达终点为止。 </a:t>
            </a:r>
          </a:p>
        </p:txBody>
      </p:sp>
      <p:sp>
        <p:nvSpPr>
          <p:cNvPr id="251909" name="灯片编号占位符 5"/>
          <p:cNvSpPr>
            <a:spLocks noGrp="1"/>
          </p:cNvSpPr>
          <p:nvPr>
            <p:ph type="sldNum" sz="quarter" idx="11"/>
          </p:nvPr>
        </p:nvSpPr>
        <p:spPr>
          <a:xfrm>
            <a:off x="3491880" y="6400800"/>
            <a:ext cx="5334000" cy="457200"/>
          </a:xfrm>
          <a:noFill/>
        </p:spPr>
        <p:txBody>
          <a:bodyPr/>
          <a:lstStyle/>
          <a:p>
            <a:pPr algn="r"/>
            <a:fld id="{BCFCDFA6-5F0D-4F6F-99B7-A17DB6B66DBD}" type="slidenum">
              <a:rPr lang="en-US" altLang="zh-CN" smtClean="0">
                <a:ea typeface="宋体" charset="-122"/>
              </a:rPr>
              <a:pPr algn="r"/>
              <a:t>130</a:t>
            </a:fld>
            <a:endParaRPr lang="en-US" altLang="zh-CN" dirty="0">
              <a:ea typeface="宋体" charset="-122"/>
            </a:endParaRPr>
          </a:p>
        </p:txBody>
      </p:sp>
      <p:sp>
        <p:nvSpPr>
          <p:cNvPr id="6" name="标题 15"/>
          <p:cNvSpPr txBox="1">
            <a:spLocks/>
          </p:cNvSpPr>
          <p:nvPr/>
        </p:nvSpPr>
        <p:spPr bwMode="auto">
          <a:xfrm>
            <a:off x="251520" y="260648"/>
            <a:ext cx="7772400"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600" b="1" i="0" u="sng" strike="noStrike" kern="0" cap="none" spc="0" normalizeH="0" baseline="0" noProof="0">
                <a:ln>
                  <a:noFill/>
                </a:ln>
                <a:solidFill>
                  <a:schemeClr val="accent2"/>
                </a:solidFill>
                <a:effectLst/>
                <a:uLnTx/>
                <a:uFillTx/>
                <a:latin typeface="+mn-lt"/>
                <a:ea typeface="华文新魏" pitchFamily="2" charset="-122"/>
                <a:cs typeface="+mj-cs"/>
              </a:rPr>
              <a:t>5.4.6   </a:t>
            </a:r>
            <a:r>
              <a:rPr kumimoji="1" lang="zh-CN" altLang="zh-CN" sz="3600" b="1" i="0" u="sng" strike="noStrike" kern="0" cap="none" spc="0" normalizeH="0" baseline="0" noProof="0">
                <a:ln>
                  <a:noFill/>
                </a:ln>
                <a:solidFill>
                  <a:schemeClr val="accent2"/>
                </a:solidFill>
                <a:effectLst/>
                <a:uLnTx/>
                <a:uFillTx/>
                <a:latin typeface="+mn-lt"/>
                <a:ea typeface="华文新魏" pitchFamily="2" charset="-122"/>
                <a:cs typeface="+mj-cs"/>
              </a:rPr>
              <a:t>路由器与第三层交换技术</a:t>
            </a:r>
            <a:endParaRPr kumimoji="1" lang="zh-CN" altLang="en-US" sz="3600" b="1" i="0" u="sng" strike="noStrike" kern="0" cap="none" spc="0" normalizeH="0" baseline="0" noProof="0" dirty="0">
              <a:ln>
                <a:noFill/>
              </a:ln>
              <a:solidFill>
                <a:schemeClr val="accent2"/>
              </a:solidFill>
              <a:effectLst/>
              <a:uLnTx/>
              <a:uFillTx/>
              <a:latin typeface="+mn-lt"/>
              <a:ea typeface="华文新魏"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0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0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02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0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75"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764704"/>
            <a:ext cx="8208962" cy="4827587"/>
          </a:xfrm>
        </p:spPr>
        <p:txBody>
          <a:bodyPr/>
          <a:lstStyle/>
          <a:p>
            <a:pPr>
              <a:defRPr/>
            </a:pPr>
            <a:r>
              <a:rPr lang="zh-CN" altLang="zh-CN" sz="3200" b="1" u="sng" dirty="0">
                <a:solidFill>
                  <a:schemeClr val="accent6"/>
                </a:solidFill>
                <a:latin typeface="华文新魏" pitchFamily="2" charset="-122"/>
                <a:ea typeface="华文新魏" pitchFamily="2" charset="-122"/>
              </a:rPr>
              <a:t>路由器结构</a:t>
            </a:r>
          </a:p>
        </p:txBody>
      </p:sp>
      <p:sp>
        <p:nvSpPr>
          <p:cNvPr id="68612"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086A7128-DED0-4D6E-86ED-DC333A192D96}" type="slidenum">
              <a:rPr lang="zh-CN" altLang="en-US">
                <a:solidFill>
                  <a:srgbClr val="000000"/>
                </a:solidFill>
              </a:rPr>
              <a:pPr>
                <a:defRPr/>
              </a:pPr>
              <a:t>131</a:t>
            </a:fld>
            <a:endParaRPr lang="en-US" altLang="zh-CN" dirty="0">
              <a:solidFill>
                <a:srgbClr val="000000"/>
              </a:solidFill>
            </a:endParaRPr>
          </a:p>
        </p:txBody>
      </p:sp>
      <p:pic>
        <p:nvPicPr>
          <p:cNvPr id="6" name="图片 5"/>
          <p:cNvPicPr/>
          <p:nvPr/>
        </p:nvPicPr>
        <p:blipFill>
          <a:blip r:embed="rId2" cstate="print"/>
          <a:srcRect/>
          <a:stretch>
            <a:fillRect/>
          </a:stretch>
        </p:blipFill>
        <p:spPr bwMode="auto">
          <a:xfrm>
            <a:off x="395288" y="1916113"/>
            <a:ext cx="8353425" cy="3889375"/>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68615" name="图片 6"/>
          <p:cNvPicPr>
            <a:picLocks noChangeAspect="1" noChangeArrowheads="1"/>
          </p:cNvPicPr>
          <p:nvPr/>
        </p:nvPicPr>
        <p:blipFill>
          <a:blip r:embed="rId3" cstate="print"/>
          <a:srcRect/>
          <a:stretch>
            <a:fillRect/>
          </a:stretch>
        </p:blipFill>
        <p:spPr bwMode="auto">
          <a:xfrm>
            <a:off x="5867400" y="765175"/>
            <a:ext cx="3001963" cy="2016125"/>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5" name="Rectangle 3"/>
          <p:cNvSpPr>
            <a:spLocks noGrp="1" noChangeArrowheads="1"/>
          </p:cNvSpPr>
          <p:nvPr>
            <p:ph type="body" idx="1"/>
          </p:nvPr>
        </p:nvSpPr>
        <p:spPr>
          <a:xfrm>
            <a:off x="323528" y="980728"/>
            <a:ext cx="8280920" cy="2592288"/>
          </a:xfrm>
        </p:spPr>
        <p:txBody>
          <a:bodyPr/>
          <a:lstStyle/>
          <a:p>
            <a:pPr marL="0" indent="352425" algn="just" eaLnBrk="1" hangingPunct="1"/>
            <a:r>
              <a:rPr lang="zh-CN" altLang="en-US" dirty="0">
                <a:latin typeface="华文新魏" pitchFamily="2" charset="-122"/>
                <a:ea typeface="华文新魏" pitchFamily="2" charset="-122"/>
              </a:rPr>
              <a:t> 路由表很大时，如何减少路由表查找时间是重要问题，最理想的状况是：路由器分组处理速率等于输入端口的线路传送速率</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线速转发</a:t>
            </a:r>
            <a:r>
              <a:rPr lang="en-US" altLang="zh-CN" dirty="0">
                <a:latin typeface="华文新魏" pitchFamily="2" charset="-122"/>
                <a:ea typeface="华文新魏" pitchFamily="2" charset="-122"/>
              </a:rPr>
              <a:t>)</a:t>
            </a:r>
            <a:endParaRPr lang="en-US" altLang="zh-CN" sz="2800" dirty="0">
              <a:latin typeface="华文新魏" pitchFamily="2" charset="-122"/>
              <a:ea typeface="华文新魏" pitchFamily="2" charset="-122"/>
            </a:endParaRPr>
          </a:p>
          <a:p>
            <a:pPr marL="514350" indent="-457200" algn="just" eaLnBrk="1" hangingPunct="1"/>
            <a:r>
              <a:rPr lang="zh-CN" altLang="en-US" dirty="0">
                <a:latin typeface="华文新魏" pitchFamily="2" charset="-122"/>
                <a:ea typeface="华文新魏" pitchFamily="2" charset="-122"/>
              </a:rPr>
              <a:t>衡量路由器性能的指标  全双工线速转发能力、设备和端口吞吐量、路由表能力、丢包率等</a:t>
            </a:r>
            <a:endParaRPr lang="en-US" altLang="zh-CN" dirty="0">
              <a:latin typeface="华文新魏" pitchFamily="2" charset="-122"/>
              <a:ea typeface="华文新魏" pitchFamily="2" charset="-122"/>
            </a:endParaRPr>
          </a:p>
          <a:p>
            <a:pPr marL="514350" indent="-457200" algn="just" eaLnBrk="1" hangingPunct="1"/>
            <a:r>
              <a:rPr lang="zh-CN" altLang="en-US" dirty="0">
                <a:latin typeface="华文新魏" pitchFamily="2" charset="-122"/>
                <a:ea typeface="华文新魏" pitchFamily="2" charset="-122"/>
              </a:rPr>
              <a:t>排队队列    输入端口和输出端口均会产生队列</a:t>
            </a:r>
            <a:endParaRPr lang="en-US" altLang="zh-CN" dirty="0">
              <a:latin typeface="华文新魏" pitchFamily="2" charset="-122"/>
              <a:ea typeface="华文新魏" pitchFamily="2" charset="-122"/>
            </a:endParaRPr>
          </a:p>
        </p:txBody>
      </p:sp>
      <p:sp>
        <p:nvSpPr>
          <p:cNvPr id="251909" name="灯片编号占位符 5"/>
          <p:cNvSpPr>
            <a:spLocks noGrp="1"/>
          </p:cNvSpPr>
          <p:nvPr>
            <p:ph type="sldNum" sz="quarter" idx="11"/>
          </p:nvPr>
        </p:nvSpPr>
        <p:spPr>
          <a:xfrm>
            <a:off x="3491880" y="6400800"/>
            <a:ext cx="5334000" cy="457200"/>
          </a:xfrm>
          <a:noFill/>
        </p:spPr>
        <p:txBody>
          <a:bodyPr/>
          <a:lstStyle/>
          <a:p>
            <a:pPr algn="r"/>
            <a:fld id="{BCFCDFA6-5F0D-4F6F-99B7-A17DB6B66DBD}" type="slidenum">
              <a:rPr lang="en-US" altLang="zh-CN" smtClean="0">
                <a:ea typeface="宋体" charset="-122"/>
              </a:rPr>
              <a:pPr algn="r"/>
              <a:t>132</a:t>
            </a:fld>
            <a:endParaRPr lang="en-US" altLang="zh-CN" dirty="0">
              <a:ea typeface="宋体" charset="-122"/>
            </a:endParaRPr>
          </a:p>
        </p:txBody>
      </p:sp>
      <p:sp>
        <p:nvSpPr>
          <p:cNvPr id="6" name="标题 15"/>
          <p:cNvSpPr txBox="1">
            <a:spLocks/>
          </p:cNvSpPr>
          <p:nvPr/>
        </p:nvSpPr>
        <p:spPr bwMode="auto">
          <a:xfrm>
            <a:off x="179512" y="188640"/>
            <a:ext cx="7772400"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zh-CN" sz="3200" b="1" i="0" u="sng" strike="noStrike" kern="0" cap="none" spc="0" normalizeH="0" baseline="0" noProof="0" dirty="0">
                <a:ln>
                  <a:noFill/>
                </a:ln>
                <a:solidFill>
                  <a:schemeClr val="accent2"/>
                </a:solidFill>
                <a:effectLst/>
                <a:uLnTx/>
                <a:uFillTx/>
                <a:latin typeface="+mn-lt"/>
                <a:ea typeface="华文新魏" pitchFamily="2" charset="-122"/>
                <a:cs typeface="+mj-cs"/>
              </a:rPr>
              <a:t>路由器</a:t>
            </a:r>
            <a:r>
              <a:rPr kumimoji="1" lang="zh-CN" altLang="en-US" sz="3200" b="1" i="0" u="sng" strike="noStrike" kern="0" cap="none" spc="0" normalizeH="0" baseline="0" noProof="0" dirty="0">
                <a:ln>
                  <a:noFill/>
                </a:ln>
                <a:solidFill>
                  <a:schemeClr val="accent2"/>
                </a:solidFill>
                <a:effectLst/>
                <a:uLnTx/>
                <a:uFillTx/>
                <a:latin typeface="+mn-lt"/>
                <a:ea typeface="华文新魏" pitchFamily="2" charset="-122"/>
                <a:cs typeface="+mj-cs"/>
              </a:rPr>
              <a:t>的性能</a:t>
            </a:r>
          </a:p>
        </p:txBody>
      </p:sp>
      <p:grpSp>
        <p:nvGrpSpPr>
          <p:cNvPr id="5" name="组合 4"/>
          <p:cNvGrpSpPr/>
          <p:nvPr/>
        </p:nvGrpSpPr>
        <p:grpSpPr>
          <a:xfrm>
            <a:off x="0" y="3861048"/>
            <a:ext cx="4499993" cy="2304256"/>
            <a:chOff x="2575276" y="3594763"/>
            <a:chExt cx="5551903" cy="2615485"/>
          </a:xfrm>
        </p:grpSpPr>
        <p:sp>
          <p:nvSpPr>
            <p:cNvPr id="7" name="Rectangle 4"/>
            <p:cNvSpPr>
              <a:spLocks noChangeArrowheads="1"/>
            </p:cNvSpPr>
            <p:nvPr/>
          </p:nvSpPr>
          <p:spPr bwMode="auto">
            <a:xfrm>
              <a:off x="3152111" y="3991049"/>
              <a:ext cx="4386930" cy="1973997"/>
            </a:xfrm>
            <a:prstGeom prst="rect">
              <a:avLst/>
            </a:prstGeom>
            <a:solidFill>
              <a:srgbClr val="CCECFF"/>
            </a:solidFill>
            <a:ln w="38100" cmpd="dbl">
              <a:solidFill>
                <a:schemeClr val="tx1"/>
              </a:solidFill>
              <a:miter lim="800000"/>
              <a:headEnd/>
              <a:tailEnd/>
            </a:ln>
          </p:spPr>
          <p:txBody>
            <a:bodyPr wrap="none" anchor="ctr"/>
            <a:lstStyle/>
            <a:p>
              <a:endParaRPr lang="zh-CN" altLang="en-US" sz="1200" b="1"/>
            </a:p>
          </p:txBody>
        </p:sp>
        <p:sp>
          <p:nvSpPr>
            <p:cNvPr id="8" name="Rectangle 5"/>
            <p:cNvSpPr>
              <a:spLocks noChangeArrowheads="1"/>
            </p:cNvSpPr>
            <p:nvPr/>
          </p:nvSpPr>
          <p:spPr bwMode="auto">
            <a:xfrm>
              <a:off x="3262568" y="4862877"/>
              <a:ext cx="964666" cy="588771"/>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zh-CN" altLang="en-US" sz="1200" b="1" dirty="0">
                  <a:latin typeface="Arial" charset="0"/>
                  <a:ea typeface="黑体" pitchFamily="2" charset="-122"/>
                </a:rPr>
                <a:t>物理层处理</a:t>
              </a:r>
            </a:p>
          </p:txBody>
        </p:sp>
        <p:sp>
          <p:nvSpPr>
            <p:cNvPr id="9" name="Rectangle 6"/>
            <p:cNvSpPr>
              <a:spLocks noChangeArrowheads="1"/>
            </p:cNvSpPr>
            <p:nvPr/>
          </p:nvSpPr>
          <p:spPr bwMode="auto">
            <a:xfrm>
              <a:off x="4713514" y="4704363"/>
              <a:ext cx="785687" cy="967204"/>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zh-CN" altLang="en-US" sz="1200" b="1" dirty="0">
                  <a:latin typeface="Arial" charset="0"/>
                  <a:ea typeface="黑体" pitchFamily="2" charset="-122"/>
                </a:rPr>
                <a:t>数据链路</a:t>
              </a:r>
              <a:endParaRPr kumimoji="1" lang="en-US" altLang="zh-CN" sz="1200" b="1" dirty="0">
                <a:latin typeface="Arial" charset="0"/>
                <a:ea typeface="黑体" pitchFamily="2" charset="-122"/>
              </a:endParaRPr>
            </a:p>
            <a:p>
              <a:pPr algn="ctr">
                <a:defRPr/>
              </a:pPr>
              <a:r>
                <a:rPr kumimoji="1" lang="zh-CN" altLang="en-US" sz="1200" b="1" dirty="0">
                  <a:latin typeface="Arial" charset="0"/>
                  <a:ea typeface="黑体" pitchFamily="2" charset="-122"/>
                </a:rPr>
                <a:t>层处理</a:t>
              </a:r>
            </a:p>
          </p:txBody>
        </p:sp>
        <p:sp>
          <p:nvSpPr>
            <p:cNvPr id="10" name="Rectangle 7"/>
            <p:cNvSpPr>
              <a:spLocks noChangeArrowheads="1"/>
            </p:cNvSpPr>
            <p:nvPr/>
          </p:nvSpPr>
          <p:spPr bwMode="auto">
            <a:xfrm>
              <a:off x="5935363" y="4149563"/>
              <a:ext cx="1450946" cy="1664400"/>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sz="1200" b="1">
                <a:ea typeface="黑体" pitchFamily="2" charset="-122"/>
              </a:endParaRPr>
            </a:p>
          </p:txBody>
        </p:sp>
        <p:sp>
          <p:nvSpPr>
            <p:cNvPr id="11" name="Line 8"/>
            <p:cNvSpPr>
              <a:spLocks noChangeShapeType="1"/>
            </p:cNvSpPr>
            <p:nvPr/>
          </p:nvSpPr>
          <p:spPr bwMode="auto">
            <a:xfrm flipV="1">
              <a:off x="2880739" y="5100648"/>
              <a:ext cx="407325" cy="0"/>
            </a:xfrm>
            <a:prstGeom prst="line">
              <a:avLst/>
            </a:prstGeom>
            <a:noFill/>
            <a:ln w="57150">
              <a:solidFill>
                <a:schemeClr val="hlink"/>
              </a:solidFill>
              <a:round/>
              <a:headEnd/>
              <a:tailEnd type="triangle" w="med" len="lg"/>
            </a:ln>
          </p:spPr>
          <p:txBody>
            <a:bodyPr/>
            <a:lstStyle/>
            <a:p>
              <a:endParaRPr lang="zh-CN" altLang="en-US" sz="1200" b="1"/>
            </a:p>
          </p:txBody>
        </p:sp>
        <p:sp>
          <p:nvSpPr>
            <p:cNvPr id="12" name="Line 9"/>
            <p:cNvSpPr>
              <a:spLocks noChangeShapeType="1"/>
            </p:cNvSpPr>
            <p:nvPr/>
          </p:nvSpPr>
          <p:spPr bwMode="auto">
            <a:xfrm>
              <a:off x="4178955" y="5100649"/>
              <a:ext cx="561976" cy="0"/>
            </a:xfrm>
            <a:prstGeom prst="line">
              <a:avLst/>
            </a:prstGeom>
            <a:noFill/>
            <a:ln w="57150">
              <a:solidFill>
                <a:schemeClr val="hlink"/>
              </a:solidFill>
              <a:round/>
              <a:headEnd/>
              <a:tailEnd type="triangle" w="med" len="lg"/>
            </a:ln>
          </p:spPr>
          <p:txBody>
            <a:bodyPr/>
            <a:lstStyle/>
            <a:p>
              <a:endParaRPr lang="zh-CN" altLang="en-US" sz="1200" b="1"/>
            </a:p>
          </p:txBody>
        </p:sp>
        <p:sp>
          <p:nvSpPr>
            <p:cNvPr id="13" name="Line 10"/>
            <p:cNvSpPr>
              <a:spLocks noChangeShapeType="1"/>
            </p:cNvSpPr>
            <p:nvPr/>
          </p:nvSpPr>
          <p:spPr bwMode="auto">
            <a:xfrm>
              <a:off x="5477170" y="5100649"/>
              <a:ext cx="647700" cy="0"/>
            </a:xfrm>
            <a:prstGeom prst="line">
              <a:avLst/>
            </a:prstGeom>
            <a:noFill/>
            <a:ln w="57150">
              <a:solidFill>
                <a:schemeClr val="hlink"/>
              </a:solidFill>
              <a:round/>
              <a:headEnd/>
              <a:tailEnd type="triangle" w="med" len="lg"/>
            </a:ln>
          </p:spPr>
          <p:txBody>
            <a:bodyPr/>
            <a:lstStyle/>
            <a:p>
              <a:endParaRPr lang="zh-CN" altLang="en-US" sz="1200" b="1"/>
            </a:p>
          </p:txBody>
        </p:sp>
        <p:sp>
          <p:nvSpPr>
            <p:cNvPr id="14" name="Line 11"/>
            <p:cNvSpPr>
              <a:spLocks noChangeShapeType="1"/>
            </p:cNvSpPr>
            <p:nvPr/>
          </p:nvSpPr>
          <p:spPr bwMode="auto">
            <a:xfrm flipV="1">
              <a:off x="7386309" y="5100649"/>
              <a:ext cx="458194" cy="0"/>
            </a:xfrm>
            <a:prstGeom prst="line">
              <a:avLst/>
            </a:prstGeom>
            <a:noFill/>
            <a:ln w="57150">
              <a:solidFill>
                <a:schemeClr val="hlink"/>
              </a:solidFill>
              <a:round/>
              <a:headEnd/>
              <a:tailEnd type="triangle" w="med" len="lg"/>
            </a:ln>
          </p:spPr>
          <p:txBody>
            <a:bodyPr/>
            <a:lstStyle/>
            <a:p>
              <a:endParaRPr lang="zh-CN" altLang="en-US" sz="1200" b="1"/>
            </a:p>
          </p:txBody>
        </p:sp>
        <p:sp>
          <p:nvSpPr>
            <p:cNvPr id="15" name="Line 12"/>
            <p:cNvSpPr>
              <a:spLocks noChangeShapeType="1"/>
            </p:cNvSpPr>
            <p:nvPr/>
          </p:nvSpPr>
          <p:spPr bwMode="auto">
            <a:xfrm flipH="1">
              <a:off x="7768134" y="3758231"/>
              <a:ext cx="3680" cy="2452017"/>
            </a:xfrm>
            <a:prstGeom prst="line">
              <a:avLst/>
            </a:prstGeom>
            <a:noFill/>
            <a:ln w="57150">
              <a:solidFill>
                <a:srgbClr val="333399"/>
              </a:solidFill>
              <a:round/>
              <a:headEnd/>
              <a:tailEnd/>
            </a:ln>
          </p:spPr>
          <p:txBody>
            <a:bodyPr/>
            <a:lstStyle/>
            <a:p>
              <a:endParaRPr lang="zh-CN" altLang="en-US" sz="1200" b="1"/>
            </a:p>
          </p:txBody>
        </p:sp>
        <p:sp>
          <p:nvSpPr>
            <p:cNvPr id="16" name="Freeform 13"/>
            <p:cNvSpPr>
              <a:spLocks/>
            </p:cNvSpPr>
            <p:nvPr/>
          </p:nvSpPr>
          <p:spPr bwMode="auto">
            <a:xfrm>
              <a:off x="6011729" y="4704363"/>
              <a:ext cx="1282534" cy="687387"/>
            </a:xfrm>
            <a:custGeom>
              <a:avLst/>
              <a:gdLst>
                <a:gd name="T0" fmla="*/ 0 w 816"/>
                <a:gd name="T1" fmla="*/ 0 h 336"/>
                <a:gd name="T2" fmla="*/ 2147483647 w 816"/>
                <a:gd name="T3" fmla="*/ 0 h 336"/>
                <a:gd name="T4" fmla="*/ 2147483647 w 816"/>
                <a:gd name="T5" fmla="*/ 2147483647 h 336"/>
                <a:gd name="T6" fmla="*/ 0 w 816"/>
                <a:gd name="T7" fmla="*/ 2147483647 h 336"/>
                <a:gd name="T8" fmla="*/ 0 60000 65536"/>
                <a:gd name="T9" fmla="*/ 0 60000 65536"/>
                <a:gd name="T10" fmla="*/ 0 60000 65536"/>
                <a:gd name="T11" fmla="*/ 0 60000 65536"/>
                <a:gd name="T12" fmla="*/ 0 w 816"/>
                <a:gd name="T13" fmla="*/ 0 h 336"/>
                <a:gd name="T14" fmla="*/ 816 w 816"/>
                <a:gd name="T15" fmla="*/ 336 h 336"/>
              </a:gdLst>
              <a:ahLst/>
              <a:cxnLst>
                <a:cxn ang="T8">
                  <a:pos x="T0" y="T1"/>
                </a:cxn>
                <a:cxn ang="T9">
                  <a:pos x="T2" y="T3"/>
                </a:cxn>
                <a:cxn ang="T10">
                  <a:pos x="T4" y="T5"/>
                </a:cxn>
                <a:cxn ang="T11">
                  <a:pos x="T6" y="T7"/>
                </a:cxn>
              </a:cxnLst>
              <a:rect l="T12" t="T13" r="T14" b="T15"/>
              <a:pathLst>
                <a:path w="816" h="336">
                  <a:moveTo>
                    <a:pt x="0" y="0"/>
                  </a:moveTo>
                  <a:lnTo>
                    <a:pt x="816" y="0"/>
                  </a:lnTo>
                  <a:lnTo>
                    <a:pt x="816" y="336"/>
                  </a:lnTo>
                  <a:lnTo>
                    <a:pt x="0" y="336"/>
                  </a:lnTo>
                </a:path>
              </a:pathLst>
            </a:custGeom>
            <a:solidFill>
              <a:srgbClr val="FFFF99"/>
            </a:solidFill>
            <a:ln w="28575">
              <a:solidFill>
                <a:srgbClr val="333399"/>
              </a:solidFill>
              <a:round/>
              <a:headEnd/>
              <a:tailEnd/>
            </a:ln>
          </p:spPr>
          <p:txBody>
            <a:bodyPr/>
            <a:lstStyle/>
            <a:p>
              <a:endParaRPr lang="zh-CN" altLang="en-US" sz="1200" b="1"/>
            </a:p>
          </p:txBody>
        </p:sp>
        <p:sp>
          <p:nvSpPr>
            <p:cNvPr id="17" name="Line 14"/>
            <p:cNvSpPr>
              <a:spLocks noChangeShapeType="1"/>
            </p:cNvSpPr>
            <p:nvPr/>
          </p:nvSpPr>
          <p:spPr bwMode="auto">
            <a:xfrm>
              <a:off x="6927850" y="4735513"/>
              <a:ext cx="0" cy="687387"/>
            </a:xfrm>
            <a:prstGeom prst="line">
              <a:avLst/>
            </a:prstGeom>
            <a:noFill/>
            <a:ln w="28575">
              <a:solidFill>
                <a:srgbClr val="333399"/>
              </a:solidFill>
              <a:round/>
              <a:headEnd/>
              <a:tailEnd/>
            </a:ln>
          </p:spPr>
          <p:txBody>
            <a:bodyPr/>
            <a:lstStyle/>
            <a:p>
              <a:endParaRPr lang="zh-CN" altLang="en-US" sz="1200" b="1"/>
            </a:p>
          </p:txBody>
        </p:sp>
        <p:sp>
          <p:nvSpPr>
            <p:cNvPr id="18" name="Line 15"/>
            <p:cNvSpPr>
              <a:spLocks noChangeShapeType="1"/>
            </p:cNvSpPr>
            <p:nvPr/>
          </p:nvSpPr>
          <p:spPr bwMode="auto">
            <a:xfrm>
              <a:off x="6769100" y="4735513"/>
              <a:ext cx="0" cy="687387"/>
            </a:xfrm>
            <a:prstGeom prst="line">
              <a:avLst/>
            </a:prstGeom>
            <a:noFill/>
            <a:ln w="28575">
              <a:solidFill>
                <a:srgbClr val="333399"/>
              </a:solidFill>
              <a:round/>
              <a:headEnd/>
              <a:tailEnd/>
            </a:ln>
          </p:spPr>
          <p:txBody>
            <a:bodyPr/>
            <a:lstStyle/>
            <a:p>
              <a:endParaRPr lang="zh-CN" altLang="en-US" sz="1200" b="1"/>
            </a:p>
          </p:txBody>
        </p:sp>
        <p:sp>
          <p:nvSpPr>
            <p:cNvPr id="19" name="Line 16"/>
            <p:cNvSpPr>
              <a:spLocks noChangeShapeType="1"/>
            </p:cNvSpPr>
            <p:nvPr/>
          </p:nvSpPr>
          <p:spPr bwMode="auto">
            <a:xfrm>
              <a:off x="6607175" y="4735513"/>
              <a:ext cx="0" cy="687387"/>
            </a:xfrm>
            <a:prstGeom prst="line">
              <a:avLst/>
            </a:prstGeom>
            <a:noFill/>
            <a:ln w="28575">
              <a:solidFill>
                <a:srgbClr val="333399"/>
              </a:solidFill>
              <a:round/>
              <a:headEnd/>
              <a:tailEnd/>
            </a:ln>
          </p:spPr>
          <p:txBody>
            <a:bodyPr/>
            <a:lstStyle/>
            <a:p>
              <a:endParaRPr lang="zh-CN" altLang="en-US" sz="1200" b="1"/>
            </a:p>
          </p:txBody>
        </p:sp>
        <p:sp>
          <p:nvSpPr>
            <p:cNvPr id="20" name="Line 17"/>
            <p:cNvSpPr>
              <a:spLocks noChangeShapeType="1"/>
            </p:cNvSpPr>
            <p:nvPr/>
          </p:nvSpPr>
          <p:spPr bwMode="auto">
            <a:xfrm>
              <a:off x="6448425" y="4735513"/>
              <a:ext cx="0" cy="687387"/>
            </a:xfrm>
            <a:prstGeom prst="line">
              <a:avLst/>
            </a:prstGeom>
            <a:noFill/>
            <a:ln w="28575">
              <a:solidFill>
                <a:srgbClr val="333399"/>
              </a:solidFill>
              <a:round/>
              <a:headEnd/>
              <a:tailEnd/>
            </a:ln>
          </p:spPr>
          <p:txBody>
            <a:bodyPr/>
            <a:lstStyle/>
            <a:p>
              <a:endParaRPr lang="zh-CN" altLang="en-US" sz="1200" b="1"/>
            </a:p>
          </p:txBody>
        </p:sp>
        <p:sp>
          <p:nvSpPr>
            <p:cNvPr id="21" name="Line 18"/>
            <p:cNvSpPr>
              <a:spLocks noChangeShapeType="1"/>
            </p:cNvSpPr>
            <p:nvPr/>
          </p:nvSpPr>
          <p:spPr bwMode="auto">
            <a:xfrm>
              <a:off x="6289675" y="4735513"/>
              <a:ext cx="0" cy="687387"/>
            </a:xfrm>
            <a:prstGeom prst="line">
              <a:avLst/>
            </a:prstGeom>
            <a:noFill/>
            <a:ln w="28575">
              <a:solidFill>
                <a:srgbClr val="333399"/>
              </a:solidFill>
              <a:round/>
              <a:headEnd/>
              <a:tailEnd/>
            </a:ln>
          </p:spPr>
          <p:txBody>
            <a:bodyPr/>
            <a:lstStyle/>
            <a:p>
              <a:endParaRPr lang="zh-CN" altLang="en-US" sz="1200" b="1"/>
            </a:p>
          </p:txBody>
        </p:sp>
        <p:sp>
          <p:nvSpPr>
            <p:cNvPr id="22" name="Line 19"/>
            <p:cNvSpPr>
              <a:spLocks noChangeShapeType="1"/>
            </p:cNvSpPr>
            <p:nvPr/>
          </p:nvSpPr>
          <p:spPr bwMode="auto">
            <a:xfrm>
              <a:off x="6129338" y="4735513"/>
              <a:ext cx="0" cy="687387"/>
            </a:xfrm>
            <a:prstGeom prst="line">
              <a:avLst/>
            </a:prstGeom>
            <a:noFill/>
            <a:ln w="28575">
              <a:solidFill>
                <a:srgbClr val="333399"/>
              </a:solidFill>
              <a:round/>
              <a:headEnd/>
              <a:tailEnd/>
            </a:ln>
          </p:spPr>
          <p:txBody>
            <a:bodyPr/>
            <a:lstStyle/>
            <a:p>
              <a:endParaRPr lang="zh-CN" altLang="en-US" sz="1200" b="1"/>
            </a:p>
          </p:txBody>
        </p:sp>
        <p:sp>
          <p:nvSpPr>
            <p:cNvPr id="23" name="Text Box 20"/>
            <p:cNvSpPr txBox="1">
              <a:spLocks noChangeArrowheads="1"/>
            </p:cNvSpPr>
            <p:nvPr/>
          </p:nvSpPr>
          <p:spPr bwMode="auto">
            <a:xfrm>
              <a:off x="5935363" y="4149563"/>
              <a:ext cx="1011845" cy="508141"/>
            </a:xfrm>
            <a:prstGeom prst="rect">
              <a:avLst/>
            </a:prstGeom>
            <a:noFill/>
            <a:ln w="9525">
              <a:noFill/>
              <a:miter lim="800000"/>
              <a:headEnd/>
              <a:tailEnd/>
            </a:ln>
          </p:spPr>
          <p:txBody>
            <a:bodyPr wrap="none">
              <a:spAutoFit/>
            </a:bodyPr>
            <a:lstStyle/>
            <a:p>
              <a:r>
                <a:rPr kumimoji="1" lang="zh-CN" altLang="en-US" sz="1200" b="1" dirty="0">
                  <a:latin typeface="Arial" charset="0"/>
                </a:rPr>
                <a:t>网络层处理</a:t>
              </a:r>
            </a:p>
            <a:p>
              <a:r>
                <a:rPr kumimoji="1" lang="zh-CN" altLang="en-US" sz="1200" b="1" dirty="0">
                  <a:latin typeface="Arial" charset="0"/>
                </a:rPr>
                <a:t>  分组排队</a:t>
              </a:r>
            </a:p>
          </p:txBody>
        </p:sp>
        <p:sp>
          <p:nvSpPr>
            <p:cNvPr id="24" name="Text Box 21"/>
            <p:cNvSpPr txBox="1">
              <a:spLocks noChangeArrowheads="1"/>
            </p:cNvSpPr>
            <p:nvPr/>
          </p:nvSpPr>
          <p:spPr bwMode="auto">
            <a:xfrm>
              <a:off x="5810251" y="5416550"/>
              <a:ext cx="287641" cy="304885"/>
            </a:xfrm>
            <a:prstGeom prst="rect">
              <a:avLst/>
            </a:prstGeom>
            <a:noFill/>
            <a:ln w="9525">
              <a:noFill/>
              <a:miter lim="800000"/>
              <a:headEnd/>
              <a:tailEnd/>
            </a:ln>
          </p:spPr>
          <p:txBody>
            <a:bodyPr wrap="none">
              <a:spAutoFit/>
            </a:bodyPr>
            <a:lstStyle/>
            <a:p>
              <a:r>
                <a:rPr kumimoji="1" lang="en-US" altLang="zh-CN" sz="1200" b="1">
                  <a:latin typeface="Arial" charset="0"/>
                </a:rPr>
                <a:t>  </a:t>
              </a:r>
            </a:p>
          </p:txBody>
        </p:sp>
        <p:sp>
          <p:nvSpPr>
            <p:cNvPr id="25" name="Text Box 22"/>
            <p:cNvSpPr txBox="1">
              <a:spLocks noChangeArrowheads="1"/>
            </p:cNvSpPr>
            <p:nvPr/>
          </p:nvSpPr>
          <p:spPr bwMode="auto">
            <a:xfrm>
              <a:off x="7768137" y="4466592"/>
              <a:ext cx="359042" cy="914654"/>
            </a:xfrm>
            <a:prstGeom prst="rect">
              <a:avLst/>
            </a:prstGeom>
            <a:noFill/>
            <a:ln w="9525">
              <a:noFill/>
              <a:miter lim="800000"/>
              <a:headEnd/>
              <a:tailEnd/>
            </a:ln>
          </p:spPr>
          <p:txBody>
            <a:bodyPr wrap="none">
              <a:spAutoFit/>
            </a:bodyPr>
            <a:lstStyle/>
            <a:p>
              <a:r>
                <a:rPr kumimoji="1" lang="zh-CN" altLang="en-US" sz="1200" b="1" dirty="0">
                  <a:latin typeface="Arial" charset="0"/>
                </a:rPr>
                <a:t>交</a:t>
              </a:r>
            </a:p>
            <a:p>
              <a:r>
                <a:rPr kumimoji="1" lang="zh-CN" altLang="en-US" sz="1200" b="1" dirty="0">
                  <a:latin typeface="Arial" charset="0"/>
                </a:rPr>
                <a:t>换</a:t>
              </a:r>
            </a:p>
            <a:p>
              <a:r>
                <a:rPr kumimoji="1" lang="zh-CN" altLang="en-US" sz="1200" b="1" dirty="0">
                  <a:latin typeface="Arial" charset="0"/>
                </a:rPr>
                <a:t>结</a:t>
              </a:r>
            </a:p>
            <a:p>
              <a:r>
                <a:rPr kumimoji="1" lang="zh-CN" altLang="en-US" sz="1200" b="1" dirty="0">
                  <a:latin typeface="Arial" charset="0"/>
                </a:rPr>
                <a:t>构</a:t>
              </a:r>
            </a:p>
          </p:txBody>
        </p:sp>
        <p:sp>
          <p:nvSpPr>
            <p:cNvPr id="26" name="Text Box 23"/>
            <p:cNvSpPr txBox="1">
              <a:spLocks noChangeArrowheads="1"/>
            </p:cNvSpPr>
            <p:nvPr/>
          </p:nvSpPr>
          <p:spPr bwMode="auto">
            <a:xfrm>
              <a:off x="4484417" y="3594763"/>
              <a:ext cx="1430047" cy="304885"/>
            </a:xfrm>
            <a:prstGeom prst="rect">
              <a:avLst/>
            </a:prstGeom>
            <a:noFill/>
            <a:ln w="9525">
              <a:noFill/>
              <a:miter lim="800000"/>
              <a:headEnd/>
              <a:tailEnd/>
            </a:ln>
          </p:spPr>
          <p:txBody>
            <a:bodyPr wrap="none">
              <a:spAutoFit/>
            </a:bodyPr>
            <a:lstStyle/>
            <a:p>
              <a:r>
                <a:rPr kumimoji="1" lang="en-US" altLang="zh-CN" sz="1200" b="1" dirty="0">
                  <a:latin typeface="Arial" charset="0"/>
                </a:rPr>
                <a:t>  </a:t>
              </a:r>
              <a:r>
                <a:rPr kumimoji="1" lang="zh-CN" altLang="en-US" sz="1200" b="1" dirty="0">
                  <a:latin typeface="Arial" charset="0"/>
                </a:rPr>
                <a:t>输入端口的处理</a:t>
              </a:r>
            </a:p>
          </p:txBody>
        </p:sp>
        <p:sp>
          <p:nvSpPr>
            <p:cNvPr id="27" name="Text Box 24"/>
            <p:cNvSpPr txBox="1">
              <a:spLocks noChangeArrowheads="1"/>
            </p:cNvSpPr>
            <p:nvPr/>
          </p:nvSpPr>
          <p:spPr bwMode="auto">
            <a:xfrm>
              <a:off x="2575276" y="4330368"/>
              <a:ext cx="359042" cy="1382143"/>
            </a:xfrm>
            <a:prstGeom prst="rect">
              <a:avLst/>
            </a:prstGeom>
            <a:noFill/>
            <a:ln w="9525">
              <a:noFill/>
              <a:miter lim="800000"/>
              <a:headEnd/>
              <a:tailEnd/>
            </a:ln>
          </p:spPr>
          <p:txBody>
            <a:bodyPr wrap="none">
              <a:spAutoFit/>
            </a:bodyPr>
            <a:lstStyle/>
            <a:p>
              <a:pPr>
                <a:lnSpc>
                  <a:spcPct val="90000"/>
                </a:lnSpc>
              </a:pPr>
              <a:r>
                <a:rPr kumimoji="1" lang="zh-CN" altLang="en-US" sz="1200" b="1" dirty="0">
                  <a:latin typeface="Arial" charset="0"/>
                </a:rPr>
                <a:t>从</a:t>
              </a:r>
            </a:p>
            <a:p>
              <a:pPr>
                <a:lnSpc>
                  <a:spcPct val="90000"/>
                </a:lnSpc>
              </a:pPr>
              <a:r>
                <a:rPr kumimoji="1" lang="zh-CN" altLang="en-US" sz="1200" b="1" dirty="0">
                  <a:latin typeface="Arial" charset="0"/>
                </a:rPr>
                <a:t>线</a:t>
              </a:r>
            </a:p>
            <a:p>
              <a:pPr>
                <a:lnSpc>
                  <a:spcPct val="90000"/>
                </a:lnSpc>
              </a:pPr>
              <a:r>
                <a:rPr kumimoji="1" lang="zh-CN" altLang="en-US" sz="1200" b="1" dirty="0">
                  <a:latin typeface="Arial" charset="0"/>
                </a:rPr>
                <a:t>路</a:t>
              </a:r>
            </a:p>
            <a:p>
              <a:pPr>
                <a:lnSpc>
                  <a:spcPct val="90000"/>
                </a:lnSpc>
              </a:pPr>
              <a:r>
                <a:rPr kumimoji="1" lang="zh-CN" altLang="en-US" sz="1200" b="1" dirty="0">
                  <a:latin typeface="Arial" charset="0"/>
                </a:rPr>
                <a:t>接</a:t>
              </a:r>
            </a:p>
            <a:p>
              <a:pPr>
                <a:lnSpc>
                  <a:spcPct val="90000"/>
                </a:lnSpc>
              </a:pPr>
              <a:r>
                <a:rPr kumimoji="1" lang="zh-CN" altLang="en-US" sz="1200" b="1" dirty="0">
                  <a:latin typeface="Arial" charset="0"/>
                </a:rPr>
                <a:t>收</a:t>
              </a:r>
            </a:p>
            <a:p>
              <a:pPr>
                <a:lnSpc>
                  <a:spcPct val="90000"/>
                </a:lnSpc>
              </a:pPr>
              <a:r>
                <a:rPr kumimoji="1" lang="zh-CN" altLang="en-US" sz="1200" b="1" dirty="0">
                  <a:latin typeface="Arial" charset="0"/>
                </a:rPr>
                <a:t>分</a:t>
              </a:r>
            </a:p>
            <a:p>
              <a:pPr>
                <a:lnSpc>
                  <a:spcPct val="90000"/>
                </a:lnSpc>
              </a:pPr>
              <a:r>
                <a:rPr kumimoji="1" lang="zh-CN" altLang="en-US" sz="1200" b="1" dirty="0">
                  <a:latin typeface="Arial" charset="0"/>
                </a:rPr>
                <a:t>组</a:t>
              </a:r>
            </a:p>
          </p:txBody>
        </p:sp>
        <p:sp>
          <p:nvSpPr>
            <p:cNvPr id="28" name="Text Box 25"/>
            <p:cNvSpPr txBox="1">
              <a:spLocks noChangeArrowheads="1"/>
            </p:cNvSpPr>
            <p:nvPr/>
          </p:nvSpPr>
          <p:spPr bwMode="auto">
            <a:xfrm>
              <a:off x="5935363" y="5496934"/>
              <a:ext cx="1011845" cy="304885"/>
            </a:xfrm>
            <a:prstGeom prst="rect">
              <a:avLst/>
            </a:prstGeom>
            <a:noFill/>
            <a:ln w="9525">
              <a:noFill/>
              <a:miter lim="800000"/>
              <a:headEnd/>
              <a:tailEnd/>
            </a:ln>
          </p:spPr>
          <p:txBody>
            <a:bodyPr wrap="none">
              <a:spAutoFit/>
            </a:bodyPr>
            <a:lstStyle/>
            <a:p>
              <a:r>
                <a:rPr kumimoji="1" lang="zh-CN" altLang="en-US" sz="1200" b="1" dirty="0">
                  <a:latin typeface="Arial" charset="0"/>
                </a:rPr>
                <a:t>查表和转发</a:t>
              </a:r>
            </a:p>
          </p:txBody>
        </p:sp>
      </p:grpSp>
      <p:grpSp>
        <p:nvGrpSpPr>
          <p:cNvPr id="29" name="组合 28"/>
          <p:cNvGrpSpPr/>
          <p:nvPr/>
        </p:nvGrpSpPr>
        <p:grpSpPr>
          <a:xfrm>
            <a:off x="4644008" y="4005063"/>
            <a:ext cx="4298994" cy="2160239"/>
            <a:chOff x="988426" y="3611094"/>
            <a:chExt cx="6145550" cy="2470251"/>
          </a:xfrm>
        </p:grpSpPr>
        <p:sp>
          <p:nvSpPr>
            <p:cNvPr id="30" name="Rectangle 4"/>
            <p:cNvSpPr>
              <a:spLocks noChangeArrowheads="1"/>
            </p:cNvSpPr>
            <p:nvPr/>
          </p:nvSpPr>
          <p:spPr bwMode="auto">
            <a:xfrm>
              <a:off x="1619673" y="3975751"/>
              <a:ext cx="4863277" cy="2023255"/>
            </a:xfrm>
            <a:prstGeom prst="rect">
              <a:avLst/>
            </a:prstGeom>
            <a:solidFill>
              <a:srgbClr val="CCECFF"/>
            </a:solidFill>
            <a:ln w="38100" cmpd="dbl">
              <a:solidFill>
                <a:schemeClr val="tx1"/>
              </a:solidFill>
              <a:miter lim="800000"/>
              <a:headEnd/>
              <a:tailEnd/>
            </a:ln>
          </p:spPr>
          <p:txBody>
            <a:bodyPr wrap="none" anchor="ctr"/>
            <a:lstStyle/>
            <a:p>
              <a:endParaRPr lang="zh-CN" altLang="en-US" sz="1200" b="1"/>
            </a:p>
          </p:txBody>
        </p:sp>
        <p:sp>
          <p:nvSpPr>
            <p:cNvPr id="31" name="Rectangle 5"/>
            <p:cNvSpPr>
              <a:spLocks noChangeArrowheads="1"/>
            </p:cNvSpPr>
            <p:nvPr/>
          </p:nvSpPr>
          <p:spPr bwMode="auto">
            <a:xfrm>
              <a:off x="5130451" y="4796227"/>
              <a:ext cx="989018" cy="61806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zh-CN" altLang="en-US" sz="1200" b="1" dirty="0">
                  <a:latin typeface="Arial" charset="0"/>
                  <a:ea typeface="黑体" pitchFamily="2" charset="-122"/>
                </a:rPr>
                <a:t>物理层处理</a:t>
              </a:r>
            </a:p>
          </p:txBody>
        </p:sp>
        <p:sp>
          <p:nvSpPr>
            <p:cNvPr id="32" name="Rectangle 6"/>
            <p:cNvSpPr>
              <a:spLocks noChangeArrowheads="1"/>
            </p:cNvSpPr>
            <p:nvPr/>
          </p:nvSpPr>
          <p:spPr bwMode="auto">
            <a:xfrm>
              <a:off x="3947016" y="4705062"/>
              <a:ext cx="865522" cy="944409"/>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zh-CN" altLang="en-US" sz="1200" b="1" dirty="0">
                  <a:latin typeface="Arial" charset="0"/>
                  <a:ea typeface="黑体" pitchFamily="2" charset="-122"/>
                </a:rPr>
                <a:t>数据链路</a:t>
              </a:r>
              <a:endParaRPr kumimoji="1" lang="en-US" altLang="zh-CN" sz="1200" b="1" dirty="0">
                <a:latin typeface="Arial" charset="0"/>
                <a:ea typeface="黑体" pitchFamily="2" charset="-122"/>
              </a:endParaRPr>
            </a:p>
            <a:p>
              <a:pPr algn="ctr">
                <a:defRPr/>
              </a:pPr>
              <a:r>
                <a:rPr kumimoji="1" lang="zh-CN" altLang="en-US" sz="1200" b="1" dirty="0">
                  <a:latin typeface="Arial" charset="0"/>
                  <a:ea typeface="黑体" pitchFamily="2" charset="-122"/>
                </a:rPr>
                <a:t>层处理</a:t>
              </a:r>
            </a:p>
          </p:txBody>
        </p:sp>
        <p:sp>
          <p:nvSpPr>
            <p:cNvPr id="33" name="Rectangle 7"/>
            <p:cNvSpPr>
              <a:spLocks noChangeArrowheads="1"/>
            </p:cNvSpPr>
            <p:nvPr/>
          </p:nvSpPr>
          <p:spPr bwMode="auto">
            <a:xfrm>
              <a:off x="1907704" y="4158077"/>
              <a:ext cx="1532125" cy="1732116"/>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sz="1200" b="1">
                <a:ea typeface="黑体" pitchFamily="2" charset="-122"/>
              </a:endParaRPr>
            </a:p>
          </p:txBody>
        </p:sp>
        <p:sp>
          <p:nvSpPr>
            <p:cNvPr id="34" name="Line 8"/>
            <p:cNvSpPr>
              <a:spLocks noChangeShapeType="1"/>
            </p:cNvSpPr>
            <p:nvPr/>
          </p:nvSpPr>
          <p:spPr bwMode="auto">
            <a:xfrm flipV="1">
              <a:off x="6144826" y="5160883"/>
              <a:ext cx="679449" cy="0"/>
            </a:xfrm>
            <a:prstGeom prst="line">
              <a:avLst/>
            </a:prstGeom>
            <a:noFill/>
            <a:ln w="57150">
              <a:solidFill>
                <a:schemeClr val="hlink"/>
              </a:solidFill>
              <a:round/>
              <a:headEnd/>
              <a:tailEnd type="triangle" w="med" len="lg"/>
            </a:ln>
          </p:spPr>
          <p:txBody>
            <a:bodyPr/>
            <a:lstStyle/>
            <a:p>
              <a:endParaRPr lang="zh-CN" altLang="en-US" sz="1200" b="1"/>
            </a:p>
          </p:txBody>
        </p:sp>
        <p:sp>
          <p:nvSpPr>
            <p:cNvPr id="35" name="Line 9"/>
            <p:cNvSpPr>
              <a:spLocks noChangeShapeType="1"/>
            </p:cNvSpPr>
            <p:nvPr/>
          </p:nvSpPr>
          <p:spPr bwMode="auto">
            <a:xfrm>
              <a:off x="4792327" y="5160883"/>
              <a:ext cx="422655" cy="0"/>
            </a:xfrm>
            <a:prstGeom prst="line">
              <a:avLst/>
            </a:prstGeom>
            <a:noFill/>
            <a:ln w="57150">
              <a:solidFill>
                <a:schemeClr val="hlink"/>
              </a:solidFill>
              <a:round/>
              <a:headEnd/>
              <a:tailEnd type="triangle" w="med" len="lg"/>
            </a:ln>
          </p:spPr>
          <p:txBody>
            <a:bodyPr/>
            <a:lstStyle/>
            <a:p>
              <a:endParaRPr lang="zh-CN" altLang="en-US" sz="1200" b="1"/>
            </a:p>
          </p:txBody>
        </p:sp>
        <p:sp>
          <p:nvSpPr>
            <p:cNvPr id="36" name="Line 10"/>
            <p:cNvSpPr>
              <a:spLocks noChangeShapeType="1"/>
            </p:cNvSpPr>
            <p:nvPr/>
          </p:nvSpPr>
          <p:spPr bwMode="auto">
            <a:xfrm>
              <a:off x="3439829" y="5160883"/>
              <a:ext cx="507187" cy="0"/>
            </a:xfrm>
            <a:prstGeom prst="line">
              <a:avLst/>
            </a:prstGeom>
            <a:noFill/>
            <a:ln w="57150">
              <a:solidFill>
                <a:schemeClr val="hlink"/>
              </a:solidFill>
              <a:round/>
              <a:headEnd/>
              <a:tailEnd type="triangle" w="med" len="lg"/>
            </a:ln>
          </p:spPr>
          <p:txBody>
            <a:bodyPr/>
            <a:lstStyle/>
            <a:p>
              <a:endParaRPr lang="zh-CN" altLang="en-US" sz="1200" b="1"/>
            </a:p>
          </p:txBody>
        </p:sp>
        <p:sp>
          <p:nvSpPr>
            <p:cNvPr id="37" name="Line 11"/>
            <p:cNvSpPr>
              <a:spLocks noChangeShapeType="1"/>
            </p:cNvSpPr>
            <p:nvPr/>
          </p:nvSpPr>
          <p:spPr bwMode="auto">
            <a:xfrm flipV="1">
              <a:off x="1411082" y="5157191"/>
              <a:ext cx="523113" cy="3689"/>
            </a:xfrm>
            <a:prstGeom prst="line">
              <a:avLst/>
            </a:prstGeom>
            <a:noFill/>
            <a:ln w="57150">
              <a:solidFill>
                <a:schemeClr val="hlink"/>
              </a:solidFill>
              <a:round/>
              <a:headEnd/>
              <a:tailEnd type="triangle" w="med" len="lg"/>
            </a:ln>
          </p:spPr>
          <p:txBody>
            <a:bodyPr/>
            <a:lstStyle/>
            <a:p>
              <a:endParaRPr lang="zh-CN" altLang="en-US" sz="1200" b="1"/>
            </a:p>
          </p:txBody>
        </p:sp>
        <p:sp>
          <p:nvSpPr>
            <p:cNvPr id="38" name="Line 12"/>
            <p:cNvSpPr>
              <a:spLocks noChangeShapeType="1"/>
            </p:cNvSpPr>
            <p:nvPr/>
          </p:nvSpPr>
          <p:spPr bwMode="auto">
            <a:xfrm flipH="1">
              <a:off x="1400177" y="3611097"/>
              <a:ext cx="10904" cy="2470248"/>
            </a:xfrm>
            <a:prstGeom prst="line">
              <a:avLst/>
            </a:prstGeom>
            <a:noFill/>
            <a:ln w="57150">
              <a:solidFill>
                <a:srgbClr val="333399"/>
              </a:solidFill>
              <a:round/>
              <a:headEnd/>
              <a:tailEnd/>
            </a:ln>
          </p:spPr>
          <p:txBody>
            <a:bodyPr/>
            <a:lstStyle/>
            <a:p>
              <a:endParaRPr lang="zh-CN" altLang="en-US" sz="1200" b="1"/>
            </a:p>
          </p:txBody>
        </p:sp>
        <p:sp>
          <p:nvSpPr>
            <p:cNvPr id="39" name="Freeform 13"/>
            <p:cNvSpPr>
              <a:spLocks/>
            </p:cNvSpPr>
            <p:nvPr/>
          </p:nvSpPr>
          <p:spPr bwMode="auto">
            <a:xfrm>
              <a:off x="1989138" y="4802188"/>
              <a:ext cx="1355725" cy="688975"/>
            </a:xfrm>
            <a:custGeom>
              <a:avLst/>
              <a:gdLst>
                <a:gd name="T0" fmla="*/ 0 w 816"/>
                <a:gd name="T1" fmla="*/ 0 h 336"/>
                <a:gd name="T2" fmla="*/ 2147483647 w 816"/>
                <a:gd name="T3" fmla="*/ 0 h 336"/>
                <a:gd name="T4" fmla="*/ 2147483647 w 816"/>
                <a:gd name="T5" fmla="*/ 2147483647 h 336"/>
                <a:gd name="T6" fmla="*/ 0 w 816"/>
                <a:gd name="T7" fmla="*/ 2147483647 h 336"/>
                <a:gd name="T8" fmla="*/ 0 60000 65536"/>
                <a:gd name="T9" fmla="*/ 0 60000 65536"/>
                <a:gd name="T10" fmla="*/ 0 60000 65536"/>
                <a:gd name="T11" fmla="*/ 0 60000 65536"/>
                <a:gd name="T12" fmla="*/ 0 w 816"/>
                <a:gd name="T13" fmla="*/ 0 h 336"/>
                <a:gd name="T14" fmla="*/ 816 w 816"/>
                <a:gd name="T15" fmla="*/ 336 h 336"/>
              </a:gdLst>
              <a:ahLst/>
              <a:cxnLst>
                <a:cxn ang="T8">
                  <a:pos x="T0" y="T1"/>
                </a:cxn>
                <a:cxn ang="T9">
                  <a:pos x="T2" y="T3"/>
                </a:cxn>
                <a:cxn ang="T10">
                  <a:pos x="T4" y="T5"/>
                </a:cxn>
                <a:cxn ang="T11">
                  <a:pos x="T6" y="T7"/>
                </a:cxn>
              </a:cxnLst>
              <a:rect l="T12" t="T13" r="T14" b="T15"/>
              <a:pathLst>
                <a:path w="816" h="336">
                  <a:moveTo>
                    <a:pt x="0" y="0"/>
                  </a:moveTo>
                  <a:lnTo>
                    <a:pt x="816" y="0"/>
                  </a:lnTo>
                  <a:lnTo>
                    <a:pt x="816" y="336"/>
                  </a:lnTo>
                  <a:lnTo>
                    <a:pt x="0" y="336"/>
                  </a:lnTo>
                </a:path>
              </a:pathLst>
            </a:custGeom>
            <a:noFill/>
            <a:ln w="19050">
              <a:solidFill>
                <a:schemeClr val="tx1"/>
              </a:solidFill>
              <a:round/>
              <a:headEnd/>
              <a:tailEnd/>
            </a:ln>
          </p:spPr>
          <p:txBody>
            <a:bodyPr/>
            <a:lstStyle/>
            <a:p>
              <a:endParaRPr lang="zh-CN" altLang="en-US" sz="1200" b="1"/>
            </a:p>
          </p:txBody>
        </p:sp>
        <p:sp>
          <p:nvSpPr>
            <p:cNvPr id="40" name="Line 14"/>
            <p:cNvSpPr>
              <a:spLocks noChangeShapeType="1"/>
            </p:cNvSpPr>
            <p:nvPr/>
          </p:nvSpPr>
          <p:spPr bwMode="auto">
            <a:xfrm>
              <a:off x="2395538" y="4802188"/>
              <a:ext cx="0" cy="688975"/>
            </a:xfrm>
            <a:prstGeom prst="line">
              <a:avLst/>
            </a:prstGeom>
            <a:noFill/>
            <a:ln w="9525">
              <a:solidFill>
                <a:schemeClr val="tx1"/>
              </a:solidFill>
              <a:round/>
              <a:headEnd/>
              <a:tailEnd/>
            </a:ln>
          </p:spPr>
          <p:txBody>
            <a:bodyPr/>
            <a:lstStyle/>
            <a:p>
              <a:endParaRPr lang="zh-CN" altLang="en-US" sz="1200" b="1"/>
            </a:p>
          </p:txBody>
        </p:sp>
        <p:sp>
          <p:nvSpPr>
            <p:cNvPr id="41" name="Line 15"/>
            <p:cNvSpPr>
              <a:spLocks noChangeShapeType="1"/>
            </p:cNvSpPr>
            <p:nvPr/>
          </p:nvSpPr>
          <p:spPr bwMode="auto">
            <a:xfrm>
              <a:off x="2554288" y="4802188"/>
              <a:ext cx="0" cy="688975"/>
            </a:xfrm>
            <a:prstGeom prst="line">
              <a:avLst/>
            </a:prstGeom>
            <a:noFill/>
            <a:ln w="9525">
              <a:solidFill>
                <a:schemeClr val="tx1"/>
              </a:solidFill>
              <a:round/>
              <a:headEnd/>
              <a:tailEnd/>
            </a:ln>
          </p:spPr>
          <p:txBody>
            <a:bodyPr/>
            <a:lstStyle/>
            <a:p>
              <a:endParaRPr lang="zh-CN" altLang="en-US" sz="1200" b="1"/>
            </a:p>
          </p:txBody>
        </p:sp>
        <p:sp>
          <p:nvSpPr>
            <p:cNvPr id="42" name="Line 16"/>
            <p:cNvSpPr>
              <a:spLocks noChangeShapeType="1"/>
            </p:cNvSpPr>
            <p:nvPr/>
          </p:nvSpPr>
          <p:spPr bwMode="auto">
            <a:xfrm>
              <a:off x="2714625" y="4802188"/>
              <a:ext cx="0" cy="688975"/>
            </a:xfrm>
            <a:prstGeom prst="line">
              <a:avLst/>
            </a:prstGeom>
            <a:noFill/>
            <a:ln w="9525">
              <a:solidFill>
                <a:schemeClr val="tx1"/>
              </a:solidFill>
              <a:round/>
              <a:headEnd/>
              <a:tailEnd/>
            </a:ln>
          </p:spPr>
          <p:txBody>
            <a:bodyPr/>
            <a:lstStyle/>
            <a:p>
              <a:endParaRPr lang="zh-CN" altLang="en-US" sz="1200" b="1"/>
            </a:p>
          </p:txBody>
        </p:sp>
        <p:sp>
          <p:nvSpPr>
            <p:cNvPr id="43" name="Line 17"/>
            <p:cNvSpPr>
              <a:spLocks noChangeShapeType="1"/>
            </p:cNvSpPr>
            <p:nvPr/>
          </p:nvSpPr>
          <p:spPr bwMode="auto">
            <a:xfrm>
              <a:off x="2874962" y="4802189"/>
              <a:ext cx="0" cy="688975"/>
            </a:xfrm>
            <a:prstGeom prst="line">
              <a:avLst/>
            </a:prstGeom>
            <a:noFill/>
            <a:ln w="9525">
              <a:solidFill>
                <a:schemeClr val="tx1"/>
              </a:solidFill>
              <a:round/>
              <a:headEnd/>
              <a:tailEnd/>
            </a:ln>
          </p:spPr>
          <p:txBody>
            <a:bodyPr/>
            <a:lstStyle/>
            <a:p>
              <a:endParaRPr lang="zh-CN" altLang="en-US" sz="1200" b="1"/>
            </a:p>
          </p:txBody>
        </p:sp>
        <p:sp>
          <p:nvSpPr>
            <p:cNvPr id="44" name="Line 18"/>
            <p:cNvSpPr>
              <a:spLocks noChangeShapeType="1"/>
            </p:cNvSpPr>
            <p:nvPr/>
          </p:nvSpPr>
          <p:spPr bwMode="auto">
            <a:xfrm>
              <a:off x="3032125" y="4802188"/>
              <a:ext cx="0" cy="688975"/>
            </a:xfrm>
            <a:prstGeom prst="line">
              <a:avLst/>
            </a:prstGeom>
            <a:noFill/>
            <a:ln w="9525">
              <a:solidFill>
                <a:schemeClr val="tx1"/>
              </a:solidFill>
              <a:round/>
              <a:headEnd/>
              <a:tailEnd/>
            </a:ln>
          </p:spPr>
          <p:txBody>
            <a:bodyPr/>
            <a:lstStyle/>
            <a:p>
              <a:endParaRPr lang="zh-CN" altLang="en-US" sz="1200" b="1"/>
            </a:p>
          </p:txBody>
        </p:sp>
        <p:sp>
          <p:nvSpPr>
            <p:cNvPr id="45" name="Line 19"/>
            <p:cNvSpPr>
              <a:spLocks noChangeShapeType="1"/>
            </p:cNvSpPr>
            <p:nvPr/>
          </p:nvSpPr>
          <p:spPr bwMode="auto">
            <a:xfrm>
              <a:off x="3192463" y="4802188"/>
              <a:ext cx="0" cy="688975"/>
            </a:xfrm>
            <a:prstGeom prst="line">
              <a:avLst/>
            </a:prstGeom>
            <a:noFill/>
            <a:ln w="9525">
              <a:solidFill>
                <a:schemeClr val="tx1"/>
              </a:solidFill>
              <a:round/>
              <a:headEnd/>
              <a:tailEnd/>
            </a:ln>
          </p:spPr>
          <p:txBody>
            <a:bodyPr/>
            <a:lstStyle/>
            <a:p>
              <a:endParaRPr lang="zh-CN" altLang="en-US" sz="1200" b="1"/>
            </a:p>
          </p:txBody>
        </p:sp>
        <p:sp>
          <p:nvSpPr>
            <p:cNvPr id="46" name="Text Box 20"/>
            <p:cNvSpPr txBox="1">
              <a:spLocks noChangeArrowheads="1"/>
            </p:cNvSpPr>
            <p:nvPr/>
          </p:nvSpPr>
          <p:spPr bwMode="auto">
            <a:xfrm>
              <a:off x="2002801" y="4249242"/>
              <a:ext cx="1120038" cy="561100"/>
            </a:xfrm>
            <a:prstGeom prst="rect">
              <a:avLst/>
            </a:prstGeom>
            <a:noFill/>
            <a:ln w="9525">
              <a:noFill/>
              <a:miter lim="800000"/>
              <a:headEnd/>
              <a:tailEnd/>
            </a:ln>
          </p:spPr>
          <p:txBody>
            <a:bodyPr wrap="none">
              <a:spAutoFit/>
            </a:bodyPr>
            <a:lstStyle/>
            <a:p>
              <a:pPr>
                <a:lnSpc>
                  <a:spcPct val="95000"/>
                </a:lnSpc>
              </a:pPr>
              <a:r>
                <a:rPr kumimoji="1" lang="zh-CN" altLang="en-US" sz="1200" b="1" dirty="0">
                  <a:latin typeface="Arial" charset="0"/>
                </a:rPr>
                <a:t>网络层处理</a:t>
              </a:r>
            </a:p>
            <a:p>
              <a:pPr>
                <a:lnSpc>
                  <a:spcPct val="95000"/>
                </a:lnSpc>
              </a:pPr>
              <a:r>
                <a:rPr kumimoji="1" lang="zh-CN" altLang="en-US" sz="1200" b="1" dirty="0">
                  <a:latin typeface="Arial" charset="0"/>
                </a:rPr>
                <a:t>  分组排队 </a:t>
              </a:r>
            </a:p>
          </p:txBody>
        </p:sp>
        <p:sp>
          <p:nvSpPr>
            <p:cNvPr id="47" name="Text Box 21"/>
            <p:cNvSpPr txBox="1">
              <a:spLocks noChangeArrowheads="1"/>
            </p:cNvSpPr>
            <p:nvPr/>
          </p:nvSpPr>
          <p:spPr bwMode="auto">
            <a:xfrm>
              <a:off x="3186235" y="3611094"/>
              <a:ext cx="1582958" cy="350688"/>
            </a:xfrm>
            <a:prstGeom prst="rect">
              <a:avLst/>
            </a:prstGeom>
            <a:noFill/>
            <a:ln w="9525">
              <a:noFill/>
              <a:miter lim="800000"/>
              <a:headEnd/>
              <a:tailEnd/>
            </a:ln>
          </p:spPr>
          <p:txBody>
            <a:bodyPr wrap="none">
              <a:spAutoFit/>
            </a:bodyPr>
            <a:lstStyle/>
            <a:p>
              <a:r>
                <a:rPr kumimoji="1" lang="en-US" altLang="zh-CN" sz="1200" b="1" dirty="0">
                  <a:latin typeface="Arial" charset="0"/>
                </a:rPr>
                <a:t>  </a:t>
              </a:r>
              <a:r>
                <a:rPr kumimoji="1" lang="zh-CN" altLang="en-US" sz="1200" b="1" dirty="0">
                  <a:latin typeface="Arial" charset="0"/>
                </a:rPr>
                <a:t>输出端口的处理</a:t>
              </a:r>
            </a:p>
          </p:txBody>
        </p:sp>
        <p:sp>
          <p:nvSpPr>
            <p:cNvPr id="48" name="Text Box 22"/>
            <p:cNvSpPr txBox="1">
              <a:spLocks noChangeArrowheads="1"/>
            </p:cNvSpPr>
            <p:nvPr/>
          </p:nvSpPr>
          <p:spPr bwMode="auto">
            <a:xfrm>
              <a:off x="6736543" y="4249241"/>
              <a:ext cx="397433" cy="1589783"/>
            </a:xfrm>
            <a:prstGeom prst="rect">
              <a:avLst/>
            </a:prstGeom>
            <a:noFill/>
            <a:ln w="9525">
              <a:noFill/>
              <a:miter lim="800000"/>
              <a:headEnd/>
              <a:tailEnd/>
            </a:ln>
          </p:spPr>
          <p:txBody>
            <a:bodyPr wrap="none">
              <a:spAutoFit/>
            </a:bodyPr>
            <a:lstStyle/>
            <a:p>
              <a:pPr>
                <a:lnSpc>
                  <a:spcPct val="90000"/>
                </a:lnSpc>
              </a:pPr>
              <a:r>
                <a:rPr kumimoji="1" lang="zh-CN" altLang="en-US" sz="1200" b="1" dirty="0">
                  <a:latin typeface="Arial" charset="0"/>
                </a:rPr>
                <a:t>向</a:t>
              </a:r>
            </a:p>
            <a:p>
              <a:pPr>
                <a:lnSpc>
                  <a:spcPct val="90000"/>
                </a:lnSpc>
              </a:pPr>
              <a:r>
                <a:rPr kumimoji="1" lang="zh-CN" altLang="en-US" sz="1200" b="1" dirty="0">
                  <a:latin typeface="Arial" charset="0"/>
                </a:rPr>
                <a:t>线</a:t>
              </a:r>
            </a:p>
            <a:p>
              <a:pPr>
                <a:lnSpc>
                  <a:spcPct val="90000"/>
                </a:lnSpc>
              </a:pPr>
              <a:r>
                <a:rPr kumimoji="1" lang="zh-CN" altLang="en-US" sz="1200" b="1" dirty="0">
                  <a:latin typeface="Arial" charset="0"/>
                </a:rPr>
                <a:t>路</a:t>
              </a:r>
            </a:p>
            <a:p>
              <a:pPr>
                <a:lnSpc>
                  <a:spcPct val="90000"/>
                </a:lnSpc>
              </a:pPr>
              <a:r>
                <a:rPr kumimoji="1" lang="zh-CN" altLang="en-US" sz="1200" b="1" dirty="0">
                  <a:latin typeface="Arial" charset="0"/>
                </a:rPr>
                <a:t>发</a:t>
              </a:r>
            </a:p>
            <a:p>
              <a:pPr>
                <a:lnSpc>
                  <a:spcPct val="90000"/>
                </a:lnSpc>
              </a:pPr>
              <a:r>
                <a:rPr kumimoji="1" lang="zh-CN" altLang="en-US" sz="1200" b="1" dirty="0">
                  <a:latin typeface="Arial" charset="0"/>
                </a:rPr>
                <a:t>送</a:t>
              </a:r>
            </a:p>
            <a:p>
              <a:pPr>
                <a:lnSpc>
                  <a:spcPct val="90000"/>
                </a:lnSpc>
              </a:pPr>
              <a:r>
                <a:rPr kumimoji="1" lang="zh-CN" altLang="en-US" sz="1200" b="1" dirty="0">
                  <a:latin typeface="Arial" charset="0"/>
                </a:rPr>
                <a:t>分</a:t>
              </a:r>
            </a:p>
            <a:p>
              <a:pPr>
                <a:lnSpc>
                  <a:spcPct val="90000"/>
                </a:lnSpc>
              </a:pPr>
              <a:r>
                <a:rPr kumimoji="1" lang="zh-CN" altLang="en-US" sz="1200" b="1" dirty="0">
                  <a:latin typeface="Arial" charset="0"/>
                </a:rPr>
                <a:t>组</a:t>
              </a:r>
            </a:p>
          </p:txBody>
        </p:sp>
        <p:sp>
          <p:nvSpPr>
            <p:cNvPr id="49" name="Text Box 23"/>
            <p:cNvSpPr txBox="1">
              <a:spLocks noChangeArrowheads="1"/>
            </p:cNvSpPr>
            <p:nvPr/>
          </p:nvSpPr>
          <p:spPr bwMode="auto">
            <a:xfrm>
              <a:off x="2149475" y="5484815"/>
              <a:ext cx="939387" cy="350688"/>
            </a:xfrm>
            <a:prstGeom prst="rect">
              <a:avLst/>
            </a:prstGeom>
            <a:noFill/>
            <a:ln w="9525">
              <a:noFill/>
              <a:miter lim="800000"/>
              <a:headEnd/>
              <a:tailEnd/>
            </a:ln>
          </p:spPr>
          <p:txBody>
            <a:bodyPr wrap="none">
              <a:spAutoFit/>
            </a:bodyPr>
            <a:lstStyle/>
            <a:p>
              <a:r>
                <a:rPr kumimoji="1" lang="zh-CN" altLang="en-US" sz="1200" b="1">
                  <a:latin typeface="Arial" charset="0"/>
                </a:rPr>
                <a:t>缓存管理</a:t>
              </a:r>
            </a:p>
          </p:txBody>
        </p:sp>
        <p:sp>
          <p:nvSpPr>
            <p:cNvPr id="50" name="Text Box 24"/>
            <p:cNvSpPr txBox="1">
              <a:spLocks noChangeArrowheads="1"/>
            </p:cNvSpPr>
            <p:nvPr/>
          </p:nvSpPr>
          <p:spPr bwMode="auto">
            <a:xfrm>
              <a:off x="988426" y="4340405"/>
              <a:ext cx="397433" cy="1052063"/>
            </a:xfrm>
            <a:prstGeom prst="rect">
              <a:avLst/>
            </a:prstGeom>
            <a:noFill/>
            <a:ln w="9525">
              <a:noFill/>
              <a:miter lim="800000"/>
              <a:headEnd/>
              <a:tailEnd/>
            </a:ln>
          </p:spPr>
          <p:txBody>
            <a:bodyPr wrap="none">
              <a:spAutoFit/>
            </a:bodyPr>
            <a:lstStyle/>
            <a:p>
              <a:r>
                <a:rPr kumimoji="1" lang="zh-CN" altLang="en-US" sz="1200" b="1" dirty="0">
                  <a:latin typeface="Arial" charset="0"/>
                </a:rPr>
                <a:t>交</a:t>
              </a:r>
            </a:p>
            <a:p>
              <a:r>
                <a:rPr kumimoji="1" lang="zh-CN" altLang="en-US" sz="1200" b="1" dirty="0">
                  <a:latin typeface="Arial" charset="0"/>
                </a:rPr>
                <a:t>换</a:t>
              </a:r>
            </a:p>
            <a:p>
              <a:r>
                <a:rPr kumimoji="1" lang="zh-CN" altLang="en-US" sz="1200" b="1" dirty="0">
                  <a:latin typeface="Arial" charset="0"/>
                </a:rPr>
                <a:t>结</a:t>
              </a:r>
            </a:p>
            <a:p>
              <a:r>
                <a:rPr kumimoji="1" lang="zh-CN" altLang="en-US" sz="1200" b="1" dirty="0">
                  <a:latin typeface="Arial" charset="0"/>
                </a:rPr>
                <a:t>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0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0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0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75"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1143000"/>
          </a:xfrm>
        </p:spPr>
        <p:txBody>
          <a:bodyPr/>
          <a:lstStyle/>
          <a:p>
            <a:pPr algn="l" eaLnBrk="1" hangingPunct="1">
              <a:defRPr/>
            </a:pPr>
            <a:r>
              <a:rPr lang="zh-CN" altLang="zh-CN" sz="3200" u="sng" dirty="0">
                <a:solidFill>
                  <a:schemeClr val="accent6"/>
                </a:solidFill>
                <a:latin typeface="华文新魏" pitchFamily="2" charset="-122"/>
                <a:ea typeface="华文新魏" pitchFamily="2" charset="-122"/>
              </a:rPr>
              <a:t>路由器技术演变与发展</a:t>
            </a:r>
            <a:endParaRPr lang="zh-CN" altLang="en-US" sz="3200" u="sng" dirty="0">
              <a:solidFill>
                <a:schemeClr val="accent6"/>
              </a:solidFill>
              <a:latin typeface="华文新魏" pitchFamily="2" charset="-122"/>
              <a:ea typeface="华文新魏" pitchFamily="2" charset="-122"/>
            </a:endParaRPr>
          </a:p>
        </p:txBody>
      </p:sp>
      <p:sp>
        <p:nvSpPr>
          <p:cNvPr id="17" name="内容占位符 16"/>
          <p:cNvSpPr>
            <a:spLocks noGrp="1"/>
          </p:cNvSpPr>
          <p:nvPr>
            <p:ph idx="1"/>
          </p:nvPr>
        </p:nvSpPr>
        <p:spPr>
          <a:xfrm>
            <a:off x="539552" y="1340768"/>
            <a:ext cx="8208962" cy="4538662"/>
          </a:xfrm>
        </p:spPr>
        <p:txBody>
          <a:bodyPr/>
          <a:lstStyle/>
          <a:p>
            <a:pPr>
              <a:defRPr/>
            </a:pPr>
            <a:r>
              <a:rPr lang="zh-CN" altLang="zh-CN" sz="2800" b="1" u="sng" dirty="0">
                <a:ea typeface="华文新魏" pitchFamily="2" charset="-122"/>
              </a:rPr>
              <a:t>第一代单总线单</a:t>
            </a:r>
            <a:r>
              <a:rPr lang="en-US" altLang="zh-CN" sz="2800" b="1" u="sng" dirty="0">
                <a:ea typeface="华文新魏" pitchFamily="2" charset="-122"/>
              </a:rPr>
              <a:t>CPU</a:t>
            </a:r>
            <a:r>
              <a:rPr lang="zh-CN" altLang="zh-CN" sz="2800" b="1" u="sng" dirty="0">
                <a:ea typeface="华文新魏" pitchFamily="2" charset="-122"/>
              </a:rPr>
              <a:t>结构的路由器</a:t>
            </a:r>
          </a:p>
        </p:txBody>
      </p:sp>
      <p:sp>
        <p:nvSpPr>
          <p:cNvPr id="69636"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CA826B0-9674-4F05-B2F0-1F1DC1053C78}" type="slidenum">
              <a:rPr lang="zh-CN" altLang="en-US">
                <a:solidFill>
                  <a:srgbClr val="000000"/>
                </a:solidFill>
              </a:rPr>
              <a:pPr>
                <a:defRPr/>
              </a:pPr>
              <a:t>133</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619250" y="2276475"/>
            <a:ext cx="6265863" cy="33131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260648"/>
            <a:ext cx="7772400" cy="1143000"/>
          </a:xfrm>
        </p:spPr>
        <p:txBody>
          <a:bodyPr/>
          <a:lstStyle/>
          <a:p>
            <a:pPr algn="l" eaLnBrk="1" hangingPunct="1">
              <a:buFont typeface="Arial" pitchFamily="34" charset="0"/>
              <a:buChar char="•"/>
              <a:defRPr/>
            </a:pPr>
            <a:r>
              <a:rPr lang="zh-CN" altLang="zh-CN" sz="2800" u="sng" dirty="0">
                <a:solidFill>
                  <a:schemeClr val="tx1"/>
                </a:solidFill>
                <a:latin typeface="+mn-lt"/>
                <a:ea typeface="华文新魏" pitchFamily="2" charset="-122"/>
              </a:rPr>
              <a:t>第二代多总线多</a:t>
            </a:r>
            <a:r>
              <a:rPr lang="en-US" altLang="zh-CN" sz="2800" u="sng" dirty="0">
                <a:solidFill>
                  <a:schemeClr val="tx1"/>
                </a:solidFill>
                <a:latin typeface="+mn-lt"/>
                <a:ea typeface="华文新魏" pitchFamily="2" charset="-122"/>
              </a:rPr>
              <a:t>CPU</a:t>
            </a:r>
            <a:r>
              <a:rPr lang="zh-CN" altLang="zh-CN" sz="2800" u="sng" dirty="0">
                <a:solidFill>
                  <a:schemeClr val="tx1"/>
                </a:solidFill>
                <a:latin typeface="+mn-lt"/>
                <a:ea typeface="华文新魏" pitchFamily="2" charset="-122"/>
              </a:rPr>
              <a:t>结构路由器</a:t>
            </a:r>
            <a:endParaRPr lang="zh-CN" altLang="en-US" sz="2800" u="sng" dirty="0">
              <a:solidFill>
                <a:schemeClr val="tx1"/>
              </a:solidFill>
              <a:latin typeface="+mn-lt"/>
              <a:ea typeface="华文新魏" pitchFamily="2" charset="-122"/>
            </a:endParaRPr>
          </a:p>
        </p:txBody>
      </p:sp>
      <p:sp>
        <p:nvSpPr>
          <p:cNvPr id="7066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4BC7547-553F-476D-B6E7-5CDF1BA44C57}" type="slidenum">
              <a:rPr lang="zh-CN" altLang="en-US">
                <a:solidFill>
                  <a:srgbClr val="000000"/>
                </a:solidFill>
              </a:rPr>
              <a:pPr>
                <a:defRPr/>
              </a:pPr>
              <a:t>134</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547813" y="1484313"/>
            <a:ext cx="6119812" cy="46085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772400" cy="1143000"/>
          </a:xfrm>
        </p:spPr>
        <p:txBody>
          <a:bodyPr/>
          <a:lstStyle/>
          <a:p>
            <a:pPr algn="l" eaLnBrk="1" hangingPunct="1">
              <a:buFont typeface="Arial" pitchFamily="34" charset="0"/>
              <a:buChar char="•"/>
              <a:defRPr/>
            </a:pPr>
            <a:r>
              <a:rPr lang="en-US" altLang="zh-CN" sz="2800" u="sng" dirty="0">
                <a:solidFill>
                  <a:schemeClr val="tx1"/>
                </a:solidFill>
                <a:latin typeface="+mn-lt"/>
                <a:ea typeface="华文新魏" pitchFamily="2" charset="-122"/>
              </a:rPr>
              <a:t>  </a:t>
            </a:r>
            <a:r>
              <a:rPr lang="zh-CN" altLang="zh-CN" sz="2800" u="sng" dirty="0">
                <a:solidFill>
                  <a:schemeClr val="tx1"/>
                </a:solidFill>
                <a:latin typeface="+mn-lt"/>
                <a:ea typeface="华文新魏" pitchFamily="2" charset="-122"/>
              </a:rPr>
              <a:t>第三代交换结构</a:t>
            </a:r>
            <a:br>
              <a:rPr lang="en-US" altLang="zh-CN" sz="2800" u="sng" dirty="0">
                <a:solidFill>
                  <a:schemeClr val="tx1"/>
                </a:solidFill>
                <a:latin typeface="+mn-lt"/>
                <a:ea typeface="华文新魏" pitchFamily="2" charset="-122"/>
              </a:rPr>
            </a:br>
            <a:r>
              <a:rPr lang="zh-CN" altLang="en-US" sz="2800" dirty="0">
                <a:solidFill>
                  <a:schemeClr val="tx1"/>
                </a:solidFill>
                <a:latin typeface="+mn-lt"/>
                <a:ea typeface="华文新魏" pitchFamily="2" charset="-122"/>
              </a:rPr>
              <a:t> </a:t>
            </a:r>
            <a:r>
              <a:rPr lang="zh-CN" altLang="zh-CN" sz="2800" u="sng" dirty="0">
                <a:solidFill>
                  <a:schemeClr val="tx1"/>
                </a:solidFill>
                <a:latin typeface="+mn-lt"/>
                <a:ea typeface="华文新魏" pitchFamily="2" charset="-122"/>
              </a:rPr>
              <a:t>的</a:t>
            </a:r>
            <a:r>
              <a:rPr lang="en-US" altLang="zh-CN" sz="2800" u="sng" dirty="0" err="1">
                <a:solidFill>
                  <a:schemeClr val="tx1"/>
                </a:solidFill>
                <a:latin typeface="+mn-lt"/>
                <a:ea typeface="华文新魏" pitchFamily="2" charset="-122"/>
              </a:rPr>
              <a:t>Gbps</a:t>
            </a:r>
            <a:r>
              <a:rPr lang="zh-CN" altLang="zh-CN" sz="2800" u="sng" dirty="0">
                <a:solidFill>
                  <a:schemeClr val="tx1"/>
                </a:solidFill>
                <a:latin typeface="+mn-lt"/>
                <a:ea typeface="华文新魏" pitchFamily="2" charset="-122"/>
              </a:rPr>
              <a:t>路由器</a:t>
            </a:r>
            <a:endParaRPr lang="zh-CN" altLang="en-US" sz="2800" u="sng" dirty="0">
              <a:solidFill>
                <a:schemeClr val="tx1"/>
              </a:solidFill>
              <a:latin typeface="+mn-lt"/>
              <a:ea typeface="华文新魏" pitchFamily="2" charset="-122"/>
            </a:endParaRPr>
          </a:p>
        </p:txBody>
      </p:sp>
      <p:sp>
        <p:nvSpPr>
          <p:cNvPr id="17" name="内容占位符 16"/>
          <p:cNvSpPr>
            <a:spLocks noGrp="1"/>
          </p:cNvSpPr>
          <p:nvPr>
            <p:ph idx="1"/>
          </p:nvPr>
        </p:nvSpPr>
        <p:spPr>
          <a:xfrm>
            <a:off x="395536" y="1844825"/>
            <a:ext cx="2808312" cy="1656183"/>
          </a:xfrm>
        </p:spPr>
        <p:txBody>
          <a:bodyPr/>
          <a:lstStyle/>
          <a:p>
            <a:pPr marL="274638" indent="-274638">
              <a:defRPr/>
            </a:pPr>
            <a:r>
              <a:rPr lang="zh-CN" altLang="en-US" dirty="0">
                <a:ea typeface="华文新魏" pitchFamily="2" charset="-122"/>
              </a:rPr>
              <a:t>基于硬件交换的路由器结构如图</a:t>
            </a:r>
            <a:endParaRPr lang="zh-CN" altLang="zh-CN" b="1" dirty="0">
              <a:ea typeface="华文新魏" pitchFamily="2" charset="-122"/>
            </a:endParaRPr>
          </a:p>
        </p:txBody>
      </p:sp>
      <p:sp>
        <p:nvSpPr>
          <p:cNvPr id="8197"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7D9B0D3-2F25-4D92-B53A-D8F0AEC62BAC}" type="slidenum">
              <a:rPr lang="zh-CN" altLang="en-US">
                <a:solidFill>
                  <a:srgbClr val="000000"/>
                </a:solidFill>
              </a:rPr>
              <a:pPr>
                <a:defRPr/>
              </a:pPr>
              <a:t>135</a:t>
            </a:fld>
            <a:endParaRPr lang="en-US" altLang="zh-CN">
              <a:solidFill>
                <a:srgbClr val="000000"/>
              </a:solidFill>
            </a:endParaRPr>
          </a:p>
        </p:txBody>
      </p:sp>
      <p:sp>
        <p:nvSpPr>
          <p:cNvPr id="8199"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8194" name="Object 6" descr="蓝色面巾纸"/>
          <p:cNvGraphicFramePr>
            <a:graphicFrameLocks noChangeAspect="1"/>
          </p:cNvGraphicFramePr>
          <p:nvPr/>
        </p:nvGraphicFramePr>
        <p:xfrm>
          <a:off x="3563888" y="692696"/>
          <a:ext cx="4464496" cy="6010355"/>
        </p:xfrm>
        <a:graphic>
          <a:graphicData uri="http://schemas.openxmlformats.org/presentationml/2006/ole">
            <mc:AlternateContent xmlns:mc="http://schemas.openxmlformats.org/markup-compatibility/2006">
              <mc:Choice xmlns:v="urn:schemas-microsoft-com:vml" Requires="v">
                <p:oleObj spid="_x0000_s185349" name="Visio" r:id="rId3" imgW="2877996" imgH="3892320" progId="Visio.Drawing.11">
                  <p:embed/>
                </p:oleObj>
              </mc:Choice>
              <mc:Fallback>
                <p:oleObj name="Visio" r:id="rId3" imgW="2877996" imgH="3892320"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692696"/>
                        <a:ext cx="4464496" cy="601035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6ABF946-BD01-44AC-93F7-34B6699751F7}" type="slidenum">
              <a:rPr lang="zh-CN" altLang="en-US">
                <a:solidFill>
                  <a:srgbClr val="000000"/>
                </a:solidFill>
              </a:rPr>
              <a:pPr>
                <a:defRPr/>
              </a:pPr>
              <a:t>136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467544" y="1412776"/>
            <a:ext cx="8207375" cy="4032250"/>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7" name="标题 15"/>
          <p:cNvSpPr>
            <a:spLocks noGrp="1"/>
          </p:cNvSpPr>
          <p:nvPr>
            <p:ph type="title"/>
          </p:nvPr>
        </p:nvSpPr>
        <p:spPr>
          <a:xfrm>
            <a:off x="323528" y="260648"/>
            <a:ext cx="7772400" cy="1143000"/>
          </a:xfrm>
        </p:spPr>
        <p:txBody>
          <a:bodyPr/>
          <a:lstStyle/>
          <a:p>
            <a:pPr algn="l" eaLnBrk="1" hangingPunct="1">
              <a:buFont typeface="Arial" pitchFamily="34" charset="0"/>
              <a:buChar char="•"/>
              <a:defRPr/>
            </a:pPr>
            <a:r>
              <a:rPr lang="en-US" altLang="zh-CN" sz="2800" u="sng" dirty="0">
                <a:solidFill>
                  <a:schemeClr val="tx1"/>
                </a:solidFill>
                <a:latin typeface="+mn-lt"/>
                <a:ea typeface="华文新魏" pitchFamily="2" charset="-122"/>
              </a:rPr>
              <a:t>  </a:t>
            </a:r>
            <a:r>
              <a:rPr lang="zh-CN" altLang="zh-CN" sz="2800" u="sng" dirty="0">
                <a:solidFill>
                  <a:schemeClr val="tx1"/>
                </a:solidFill>
                <a:latin typeface="+mn-lt"/>
                <a:ea typeface="华文新魏" pitchFamily="2" charset="-122"/>
              </a:rPr>
              <a:t>第三代交换结构的</a:t>
            </a:r>
            <a:r>
              <a:rPr lang="en-US" altLang="zh-CN" sz="2800" u="sng" dirty="0" err="1">
                <a:solidFill>
                  <a:schemeClr val="tx1"/>
                </a:solidFill>
                <a:latin typeface="+mn-lt"/>
                <a:ea typeface="华文新魏" pitchFamily="2" charset="-122"/>
              </a:rPr>
              <a:t>Gbps</a:t>
            </a:r>
            <a:r>
              <a:rPr lang="zh-CN" altLang="zh-CN" sz="2800" u="sng" dirty="0">
                <a:solidFill>
                  <a:schemeClr val="tx1"/>
                </a:solidFill>
                <a:latin typeface="+mn-lt"/>
                <a:ea typeface="华文新魏" pitchFamily="2" charset="-122"/>
              </a:rPr>
              <a:t>路由器</a:t>
            </a:r>
            <a:endParaRPr lang="zh-CN" altLang="en-US" sz="2800" u="sng" dirty="0">
              <a:solidFill>
                <a:schemeClr val="tx1"/>
              </a:solidFill>
              <a:latin typeface="+mn-lt"/>
              <a:ea typeface="华文新魏" pitchFamily="2"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5"/>
          <p:cNvSpPr>
            <a:spLocks noGrp="1"/>
          </p:cNvSpPr>
          <p:nvPr>
            <p:ph type="title"/>
          </p:nvPr>
        </p:nvSpPr>
        <p:spPr>
          <a:xfrm>
            <a:off x="395536" y="260648"/>
            <a:ext cx="7772400" cy="1143000"/>
          </a:xfrm>
        </p:spPr>
        <p:txBody>
          <a:bodyPr/>
          <a:lstStyle/>
          <a:p>
            <a:pPr algn="l" eaLnBrk="1" hangingPunct="1"/>
            <a:r>
              <a:rPr lang="zh-CN" altLang="zh-CN" sz="3200" u="sng" dirty="0">
                <a:latin typeface="华文新魏" pitchFamily="2" charset="-122"/>
                <a:ea typeface="华文新魏" pitchFamily="2" charset="-122"/>
              </a:rPr>
              <a:t>第四代多级交换路由器</a:t>
            </a:r>
            <a:endParaRPr lang="zh-CN" altLang="en-US" sz="3200" u="sng" dirty="0">
              <a:latin typeface="华文新魏" pitchFamily="2" charset="-122"/>
              <a:ea typeface="华文新魏" pitchFamily="2" charset="-122"/>
            </a:endParaRPr>
          </a:p>
        </p:txBody>
      </p:sp>
      <p:sp>
        <p:nvSpPr>
          <p:cNvPr id="17" name="内容占位符 16"/>
          <p:cNvSpPr>
            <a:spLocks noGrp="1"/>
          </p:cNvSpPr>
          <p:nvPr>
            <p:ph idx="1"/>
          </p:nvPr>
        </p:nvSpPr>
        <p:spPr>
          <a:xfrm>
            <a:off x="539552" y="1412776"/>
            <a:ext cx="8208962" cy="4611687"/>
          </a:xfrm>
        </p:spPr>
        <p:txBody>
          <a:bodyPr/>
          <a:lstStyle/>
          <a:p>
            <a:pPr>
              <a:defRPr/>
            </a:pPr>
            <a:r>
              <a:rPr lang="zh-CN" altLang="zh-CN" b="1" dirty="0">
                <a:ea typeface="华文新魏" pitchFamily="2" charset="-122"/>
              </a:rPr>
              <a:t>第三代交换结构</a:t>
            </a:r>
            <a:r>
              <a:rPr lang="en-US" altLang="zh-CN" b="1" dirty="0" err="1">
                <a:ea typeface="华文新魏" pitchFamily="2" charset="-122"/>
              </a:rPr>
              <a:t>Gbps</a:t>
            </a:r>
            <a:r>
              <a:rPr lang="zh-CN" altLang="zh-CN" b="1" dirty="0">
                <a:ea typeface="华文新魏" pitchFamily="2" charset="-122"/>
              </a:rPr>
              <a:t>路由器的性能得到大幅度提高，但是也会存在一些问题。专用</a:t>
            </a:r>
            <a:r>
              <a:rPr lang="en-US" altLang="zh-CN" b="1" dirty="0">
                <a:ea typeface="华文新魏" pitchFamily="2" charset="-122"/>
              </a:rPr>
              <a:t>ASIC</a:t>
            </a:r>
            <a:r>
              <a:rPr lang="zh-CN" altLang="zh-CN" b="1" dirty="0">
                <a:ea typeface="华文新魏" pitchFamily="2" charset="-122"/>
              </a:rPr>
              <a:t>芯片使得系统的成本增高，同时硬件对新的应用需求与协议变化的适应能力差。</a:t>
            </a:r>
            <a:endParaRPr lang="en-US" altLang="zh-CN" b="1" dirty="0">
              <a:ea typeface="华文新魏" pitchFamily="2" charset="-122"/>
            </a:endParaRPr>
          </a:p>
          <a:p>
            <a:pPr>
              <a:defRPr/>
            </a:pPr>
            <a:r>
              <a:rPr lang="zh-CN" altLang="zh-CN" b="1" dirty="0">
                <a:ea typeface="华文新魏" pitchFamily="2" charset="-122"/>
              </a:rPr>
              <a:t>针对这种情况，研究人员提出网络处理器（</a:t>
            </a:r>
            <a:r>
              <a:rPr lang="en-US" altLang="zh-CN" b="1" dirty="0">
                <a:ea typeface="华文新魏" pitchFamily="2" charset="-122"/>
              </a:rPr>
              <a:t>NP</a:t>
            </a:r>
            <a:r>
              <a:rPr lang="zh-CN" altLang="zh-CN" b="1" dirty="0">
                <a:ea typeface="华文新魏" pitchFamily="2" charset="-122"/>
              </a:rPr>
              <a:t>）的概念，通过采用多微处理器的并行处理模式，使</a:t>
            </a:r>
            <a:r>
              <a:rPr lang="en-US" altLang="zh-CN" b="1" dirty="0">
                <a:ea typeface="华文新魏" pitchFamily="2" charset="-122"/>
              </a:rPr>
              <a:t>NP</a:t>
            </a:r>
            <a:r>
              <a:rPr lang="zh-CN" altLang="zh-CN" b="1" dirty="0">
                <a:ea typeface="华文新魏" pitchFamily="2" charset="-122"/>
              </a:rPr>
              <a:t>具有与</a:t>
            </a:r>
            <a:r>
              <a:rPr lang="en-US" altLang="zh-CN" b="1" dirty="0">
                <a:ea typeface="华文新魏" pitchFamily="2" charset="-122"/>
              </a:rPr>
              <a:t>ASIC</a:t>
            </a:r>
            <a:r>
              <a:rPr lang="zh-CN" altLang="zh-CN" b="1" dirty="0">
                <a:ea typeface="华文新魏" pitchFamily="2" charset="-122"/>
              </a:rPr>
              <a:t>芯片相当的功能，同时具有很好的可编程能力，使得用</a:t>
            </a:r>
            <a:r>
              <a:rPr lang="en-US" altLang="zh-CN" b="1" dirty="0">
                <a:ea typeface="华文新魏" pitchFamily="2" charset="-122"/>
              </a:rPr>
              <a:t>NP</a:t>
            </a:r>
            <a:r>
              <a:rPr lang="zh-CN" altLang="zh-CN" b="1" dirty="0">
                <a:ea typeface="华文新魏" pitchFamily="2" charset="-122"/>
              </a:rPr>
              <a:t>设计的路由器性能得到大幅度提高，又能适应未来发展的需要。</a:t>
            </a:r>
            <a:endParaRPr lang="en-US" altLang="zh-CN" b="1" dirty="0">
              <a:ea typeface="华文新魏" pitchFamily="2" charset="-122"/>
            </a:endParaRPr>
          </a:p>
          <a:p>
            <a:pPr>
              <a:defRPr/>
            </a:pPr>
            <a:r>
              <a:rPr lang="zh-CN" altLang="zh-CN" b="1" dirty="0">
                <a:ea typeface="华文新魏" pitchFamily="2" charset="-122"/>
              </a:rPr>
              <a:t>第四代路由器应该是采用并行处理、光交换技术的多级交换路由器。</a:t>
            </a:r>
          </a:p>
        </p:txBody>
      </p:sp>
      <p:sp>
        <p:nvSpPr>
          <p:cNvPr id="7270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F12E3D2-9DF5-4042-922C-0DE9202D9A11}" type="slidenum">
              <a:rPr lang="zh-CN" altLang="en-US">
                <a:solidFill>
                  <a:srgbClr val="000000"/>
                </a:solidFill>
              </a:rPr>
              <a:pPr>
                <a:defRPr/>
              </a:pPr>
              <a:t>137</a:t>
            </a:fld>
            <a:endParaRPr lang="en-US" altLang="zh-CN">
              <a:solidFill>
                <a:srgbClr val="00000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5"/>
          <p:cNvSpPr>
            <a:spLocks noGrp="1"/>
          </p:cNvSpPr>
          <p:nvPr>
            <p:ph type="title"/>
          </p:nvPr>
        </p:nvSpPr>
        <p:spPr>
          <a:xfrm>
            <a:off x="395536" y="332656"/>
            <a:ext cx="7847012" cy="1143000"/>
          </a:xfrm>
        </p:spPr>
        <p:txBody>
          <a:bodyPr/>
          <a:lstStyle/>
          <a:p>
            <a:pPr algn="l" eaLnBrk="1" hangingPunct="1"/>
            <a:r>
              <a:rPr lang="zh-CN" altLang="zh-CN" sz="2800" u="sng" dirty="0">
                <a:latin typeface="华文新魏" pitchFamily="2" charset="-122"/>
                <a:ea typeface="华文新魏" pitchFamily="2" charset="-122"/>
              </a:rPr>
              <a:t>第三层交换的基本概念</a:t>
            </a:r>
            <a:endParaRPr lang="zh-CN" altLang="en-US" sz="2800" u="sng" dirty="0">
              <a:latin typeface="华文新魏" pitchFamily="2" charset="-122"/>
              <a:ea typeface="华文新魏" pitchFamily="2" charset="-122"/>
            </a:endParaRPr>
          </a:p>
        </p:txBody>
      </p:sp>
      <p:sp>
        <p:nvSpPr>
          <p:cNvPr id="17" name="内容占位符 16"/>
          <p:cNvSpPr>
            <a:spLocks noGrp="1"/>
          </p:cNvSpPr>
          <p:nvPr>
            <p:ph idx="1"/>
          </p:nvPr>
        </p:nvSpPr>
        <p:spPr>
          <a:xfrm>
            <a:off x="539552" y="1340768"/>
            <a:ext cx="8280400" cy="4611687"/>
          </a:xfrm>
        </p:spPr>
        <p:txBody>
          <a:bodyPr/>
          <a:lstStyle/>
          <a:p>
            <a:pPr>
              <a:defRPr/>
            </a:pPr>
            <a:r>
              <a:rPr lang="en-US" altLang="zh-CN" sz="2400" b="1" dirty="0">
                <a:ea typeface="华文新魏" pitchFamily="2" charset="-122"/>
              </a:rPr>
              <a:t>90</a:t>
            </a:r>
            <a:r>
              <a:rPr lang="zh-CN" altLang="zh-CN" sz="2400" b="1" dirty="0">
                <a:ea typeface="华文新魏" pitchFamily="2" charset="-122"/>
              </a:rPr>
              <a:t>年代中期，网络设备制造商提出</a:t>
            </a:r>
            <a:r>
              <a:rPr lang="en-US" altLang="zh-CN" sz="2400" b="1" dirty="0">
                <a:ea typeface="华文新魏" pitchFamily="2" charset="-122"/>
              </a:rPr>
              <a:t>“</a:t>
            </a:r>
            <a:r>
              <a:rPr lang="zh-CN" altLang="zh-CN" sz="2400" b="1" dirty="0">
                <a:ea typeface="华文新魏" pitchFamily="2" charset="-122"/>
              </a:rPr>
              <a:t>第三层交换</a:t>
            </a:r>
            <a:r>
              <a:rPr lang="en-US" altLang="zh-CN" sz="2400" b="1" dirty="0">
                <a:ea typeface="华文新魏" pitchFamily="2" charset="-122"/>
              </a:rPr>
              <a:t>”</a:t>
            </a:r>
            <a:r>
              <a:rPr lang="zh-CN" altLang="zh-CN" sz="2400" b="1" dirty="0">
                <a:ea typeface="华文新魏" pitchFamily="2" charset="-122"/>
              </a:rPr>
              <a:t>的概念。</a:t>
            </a:r>
            <a:endParaRPr lang="en-US" altLang="zh-CN" sz="2400" b="1" dirty="0">
              <a:ea typeface="华文新魏" pitchFamily="2" charset="-122"/>
            </a:endParaRPr>
          </a:p>
          <a:p>
            <a:pPr>
              <a:defRPr/>
            </a:pPr>
            <a:r>
              <a:rPr lang="zh-CN" altLang="zh-CN" sz="2400" b="1" dirty="0">
                <a:ea typeface="华文新魏" pitchFamily="2" charset="-122"/>
              </a:rPr>
              <a:t>将第三层成熟的路由技术与第二层高性能的硬件交换技术相结合，可以达到快速转发，保证服务质量（</a:t>
            </a:r>
            <a:r>
              <a:rPr lang="en-US" altLang="zh-CN" sz="2400" b="1" dirty="0" err="1">
                <a:ea typeface="华文新魏" pitchFamily="2" charset="-122"/>
              </a:rPr>
              <a:t>QoS</a:t>
            </a:r>
            <a:r>
              <a:rPr lang="zh-CN" altLang="zh-CN" sz="2400" b="1" dirty="0">
                <a:ea typeface="华文新魏" pitchFamily="2" charset="-122"/>
              </a:rPr>
              <a:t>），提高路由器性能的目的。</a:t>
            </a:r>
            <a:endParaRPr lang="en-US" altLang="zh-CN" sz="2400" b="1" dirty="0">
              <a:ea typeface="华文新魏" pitchFamily="2" charset="-122"/>
            </a:endParaRPr>
          </a:p>
          <a:p>
            <a:pPr>
              <a:defRPr/>
            </a:pPr>
            <a:r>
              <a:rPr lang="zh-CN" altLang="zh-CN" sz="2400" b="1" dirty="0">
                <a:ea typeface="华文新魏" pitchFamily="2" charset="-122"/>
              </a:rPr>
              <a:t>第三层交换机通过内部路由选择协议（例如</a:t>
            </a:r>
            <a:r>
              <a:rPr lang="en-US" altLang="zh-CN" sz="2400" b="1" dirty="0">
                <a:ea typeface="华文新魏" pitchFamily="2" charset="-122"/>
              </a:rPr>
              <a:t>RIP</a:t>
            </a:r>
            <a:r>
              <a:rPr lang="zh-CN" altLang="zh-CN" sz="2400" b="1" dirty="0">
                <a:ea typeface="华文新魏" pitchFamily="2" charset="-122"/>
              </a:rPr>
              <a:t>或</a:t>
            </a:r>
            <a:r>
              <a:rPr lang="en-US" altLang="zh-CN" sz="2400" b="1" dirty="0">
                <a:ea typeface="华文新魏" pitchFamily="2" charset="-122"/>
              </a:rPr>
              <a:t>OSPF</a:t>
            </a:r>
            <a:r>
              <a:rPr lang="zh-CN" altLang="zh-CN" sz="2400" b="1" dirty="0">
                <a:ea typeface="华文新魏" pitchFamily="2" charset="-122"/>
              </a:rPr>
              <a:t>）创建和维护路由表。出于安全方面的考虑，第三层交换机通常提供防火墙分组过滤等服务功能。</a:t>
            </a:r>
            <a:endParaRPr lang="en-US" altLang="zh-CN" sz="2400" b="1" dirty="0">
              <a:ea typeface="华文新魏" pitchFamily="2" charset="-122"/>
            </a:endParaRPr>
          </a:p>
          <a:p>
            <a:pPr>
              <a:defRPr/>
            </a:pPr>
            <a:r>
              <a:rPr lang="zh-CN" altLang="zh-CN" sz="2400" b="1" dirty="0">
                <a:ea typeface="华文新魏" pitchFamily="2" charset="-122"/>
              </a:rPr>
              <a:t>由于第三层交换机设计的重点放在如何提高接收、处理和转发分组速度，减小传输延迟上，其功能是由硬件实现的，使用专用集成电路</a:t>
            </a:r>
            <a:r>
              <a:rPr lang="en-US" altLang="zh-CN" sz="2400" b="1" dirty="0">
                <a:ea typeface="华文新魏" pitchFamily="2" charset="-122"/>
              </a:rPr>
              <a:t>ASIC</a:t>
            </a:r>
            <a:r>
              <a:rPr lang="zh-CN" altLang="zh-CN" sz="2400" b="1" dirty="0">
                <a:ea typeface="华文新魏" pitchFamily="2" charset="-122"/>
              </a:rPr>
              <a:t>，而不是路由处理软件。交换机执行的协议是硬件固化的，因此它只能用于特定的网络协议。</a:t>
            </a:r>
          </a:p>
          <a:p>
            <a:pPr>
              <a:defRPr/>
            </a:pPr>
            <a:endParaRPr lang="zh-CN" altLang="zh-CN" sz="2400" b="1" dirty="0">
              <a:ea typeface="华文新魏" pitchFamily="2" charset="-122"/>
            </a:endParaRPr>
          </a:p>
        </p:txBody>
      </p:sp>
      <p:sp>
        <p:nvSpPr>
          <p:cNvPr id="7373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4F56496-5822-4583-BF80-0A6319B87B47}" type="slidenum">
              <a:rPr lang="zh-CN" altLang="en-US">
                <a:solidFill>
                  <a:srgbClr val="000000"/>
                </a:solidFill>
              </a:rPr>
              <a:pPr>
                <a:defRPr/>
              </a:pPr>
              <a:t>138</a:t>
            </a:fld>
            <a:endParaRPr lang="en-US" altLang="zh-CN">
              <a:solidFill>
                <a:srgbClr val="00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116632"/>
            <a:ext cx="7772400" cy="1143000"/>
          </a:xfrm>
        </p:spPr>
        <p:txBody>
          <a:bodyPr/>
          <a:lstStyle/>
          <a:p>
            <a:pPr algn="l" eaLnBrk="1" hangingPunct="1">
              <a:defRPr/>
            </a:pPr>
            <a:r>
              <a:rPr lang="en-US" altLang="zh-CN" sz="3200" u="sng" dirty="0">
                <a:latin typeface="+mn-lt"/>
                <a:ea typeface="华文新魏" pitchFamily="2" charset="-122"/>
              </a:rPr>
              <a:t>5.5  Internet</a:t>
            </a:r>
            <a:r>
              <a:rPr lang="zh-CN" altLang="zh-CN" sz="3200" u="sng" dirty="0">
                <a:latin typeface="+mn-lt"/>
                <a:ea typeface="华文新魏" pitchFamily="2" charset="-122"/>
              </a:rPr>
              <a:t>控制报文协议</a:t>
            </a:r>
            <a:r>
              <a:rPr lang="en-US" altLang="zh-CN" sz="3200" u="sng" dirty="0">
                <a:latin typeface="+mn-lt"/>
                <a:ea typeface="华文新魏" pitchFamily="2" charset="-122"/>
              </a:rPr>
              <a:t>—ICMP</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467544" y="1196752"/>
            <a:ext cx="8352928" cy="4538662"/>
          </a:xfrm>
        </p:spPr>
        <p:txBody>
          <a:bodyPr/>
          <a:lstStyle/>
          <a:p>
            <a:pPr>
              <a:buFontTx/>
              <a:buNone/>
              <a:defRPr/>
            </a:pPr>
            <a:r>
              <a:rPr lang="en-US" altLang="zh-CN" sz="2800" b="1" u="sng" dirty="0">
                <a:solidFill>
                  <a:schemeClr val="accent6"/>
                </a:solidFill>
                <a:ea typeface="华文新魏" pitchFamily="2" charset="-122"/>
              </a:rPr>
              <a:t>5.5.1  ICMP</a:t>
            </a:r>
            <a:r>
              <a:rPr lang="zh-CN" altLang="zh-CN" sz="2800" b="1" u="sng" dirty="0">
                <a:solidFill>
                  <a:schemeClr val="accent6"/>
                </a:solidFill>
                <a:ea typeface="华文新魏" pitchFamily="2" charset="-122"/>
              </a:rPr>
              <a:t>的作用与特点</a:t>
            </a:r>
            <a:endParaRPr lang="en-US" altLang="zh-CN" sz="28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defRPr/>
            </a:pPr>
            <a:r>
              <a:rPr lang="en-US" altLang="zh-CN" b="1" dirty="0">
                <a:ea typeface="华文新魏" pitchFamily="2" charset="-122"/>
              </a:rPr>
              <a:t>ICMP</a:t>
            </a:r>
            <a:r>
              <a:rPr lang="zh-CN" altLang="zh-CN" b="1" dirty="0">
                <a:ea typeface="华文新魏" pitchFamily="2" charset="-122"/>
              </a:rPr>
              <a:t>本身是网络层的一个协议，但是它的报文要封装成</a:t>
            </a:r>
            <a:r>
              <a:rPr lang="en-US" altLang="zh-CN" b="1" dirty="0">
                <a:ea typeface="华文新魏" pitchFamily="2" charset="-122"/>
              </a:rPr>
              <a:t>IP</a:t>
            </a:r>
            <a:r>
              <a:rPr lang="zh-CN" altLang="zh-CN" b="1" dirty="0">
                <a:ea typeface="华文新魏" pitchFamily="2" charset="-122"/>
              </a:rPr>
              <a:t>分组，然后再传送给数据链路层。</a:t>
            </a:r>
            <a:endParaRPr lang="en-US" altLang="zh-CN" b="1" dirty="0">
              <a:ea typeface="华文新魏" pitchFamily="2" charset="-122"/>
            </a:endParaRPr>
          </a:p>
          <a:p>
            <a:pPr>
              <a:defRPr/>
            </a:pPr>
            <a:r>
              <a:rPr lang="zh-CN" altLang="zh-CN" b="1" dirty="0">
                <a:ea typeface="华文新魏" pitchFamily="2" charset="-122"/>
              </a:rPr>
              <a:t>从协议体系上看，</a:t>
            </a:r>
            <a:r>
              <a:rPr lang="en-US" altLang="zh-CN" b="1" dirty="0">
                <a:ea typeface="华文新魏" pitchFamily="2" charset="-122"/>
              </a:rPr>
              <a:t>ICMP</a:t>
            </a:r>
            <a:r>
              <a:rPr lang="zh-CN" altLang="zh-CN" b="1" dirty="0">
                <a:ea typeface="华文新魏" pitchFamily="2" charset="-122"/>
              </a:rPr>
              <a:t>只是要解决</a:t>
            </a:r>
            <a:r>
              <a:rPr lang="en-US" altLang="zh-CN" b="1" dirty="0">
                <a:ea typeface="华文新魏" pitchFamily="2" charset="-122"/>
              </a:rPr>
              <a:t>IP</a:t>
            </a:r>
            <a:r>
              <a:rPr lang="zh-CN" altLang="zh-CN" b="1" dirty="0">
                <a:ea typeface="华文新魏" pitchFamily="2" charset="-122"/>
              </a:rPr>
              <a:t>协议可能出现的不可靠问题，不能独立于</a:t>
            </a:r>
            <a:r>
              <a:rPr lang="en-US" altLang="zh-CN" b="1" dirty="0">
                <a:ea typeface="华文新魏" pitchFamily="2" charset="-122"/>
              </a:rPr>
              <a:t>IP</a:t>
            </a:r>
            <a:r>
              <a:rPr lang="zh-CN" altLang="zh-CN" b="1" dirty="0">
                <a:ea typeface="华文新魏" pitchFamily="2" charset="-122"/>
              </a:rPr>
              <a:t>协议，是</a:t>
            </a:r>
            <a:r>
              <a:rPr lang="en-US" altLang="zh-CN" b="1" dirty="0">
                <a:ea typeface="华文新魏" pitchFamily="2" charset="-122"/>
              </a:rPr>
              <a:t>IP</a:t>
            </a:r>
            <a:r>
              <a:rPr lang="zh-CN" altLang="zh-CN" b="1" dirty="0">
                <a:ea typeface="华文新魏" pitchFamily="2" charset="-122"/>
              </a:rPr>
              <a:t>协议的一个组成部分。</a:t>
            </a:r>
            <a:endParaRPr lang="en-US" altLang="zh-CN" b="1" dirty="0">
              <a:ea typeface="华文新魏" pitchFamily="2" charset="-122"/>
            </a:endParaRPr>
          </a:p>
          <a:p>
            <a:pPr>
              <a:defRPr/>
            </a:pPr>
            <a:r>
              <a:rPr lang="en-US" altLang="zh-CN" b="1" dirty="0">
                <a:ea typeface="华文新魏" pitchFamily="2" charset="-122"/>
              </a:rPr>
              <a:t>ICMP</a:t>
            </a:r>
            <a:r>
              <a:rPr lang="zh-CN" altLang="zh-CN" b="1" dirty="0">
                <a:ea typeface="华文新魏" pitchFamily="2" charset="-122"/>
              </a:rPr>
              <a:t>设计的初衷是用于</a:t>
            </a:r>
            <a:r>
              <a:rPr lang="en-US" altLang="zh-CN" b="1" dirty="0">
                <a:ea typeface="华文新魏" pitchFamily="2" charset="-122"/>
              </a:rPr>
              <a:t>IP</a:t>
            </a:r>
            <a:r>
              <a:rPr lang="zh-CN" altLang="zh-CN" b="1" dirty="0">
                <a:ea typeface="华文新魏" pitchFamily="2" charset="-122"/>
              </a:rPr>
              <a:t>协议在执行过程中由路由器来向源主机报告传输出错的原因。</a:t>
            </a:r>
          </a:p>
          <a:p>
            <a:pPr>
              <a:buFontTx/>
              <a:buNone/>
              <a:defRPr/>
            </a:pPr>
            <a:endParaRPr lang="zh-CN" altLang="zh-CN" sz="2800" b="1" u="sng" dirty="0">
              <a:solidFill>
                <a:schemeClr val="accent6"/>
              </a:solidFill>
              <a:ea typeface="华文新魏" pitchFamily="2" charset="-122"/>
            </a:endParaRPr>
          </a:p>
        </p:txBody>
      </p:sp>
      <p:sp>
        <p:nvSpPr>
          <p:cNvPr id="74756"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A57D7022-5747-4F3B-B5FA-E3AF52CDE269}" type="slidenum">
              <a:rPr lang="zh-CN" altLang="en-US">
                <a:solidFill>
                  <a:srgbClr val="000000"/>
                </a:solidFill>
              </a:rPr>
              <a:pPr>
                <a:defRPr/>
              </a:pPr>
              <a:t>139</a:t>
            </a:fld>
            <a:endParaRPr lang="en-US" altLang="zh-CN">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79512" y="692696"/>
            <a:ext cx="7848872" cy="4754562"/>
          </a:xfrm>
        </p:spPr>
        <p:txBody>
          <a:bodyPr/>
          <a:lstStyle/>
          <a:p>
            <a:pPr>
              <a:buFontTx/>
              <a:buNone/>
              <a:defRPr/>
            </a:pPr>
            <a:r>
              <a:rPr lang="zh-CN" altLang="zh-CN" sz="3200" b="1" u="sng" dirty="0">
                <a:solidFill>
                  <a:schemeClr val="accent6"/>
                </a:solidFill>
                <a:ea typeface="华文新魏" pitchFamily="2" charset="-122"/>
              </a:rPr>
              <a:t>生存时间（</a:t>
            </a:r>
            <a:r>
              <a:rPr lang="en-US" altLang="zh-CN" sz="3200" b="1" u="sng" dirty="0">
                <a:solidFill>
                  <a:schemeClr val="accent6"/>
                </a:solidFill>
                <a:ea typeface="华文新魏" pitchFamily="2" charset="-122"/>
              </a:rPr>
              <a:t>TTL</a:t>
            </a:r>
            <a:r>
              <a:rPr lang="zh-CN" altLang="zh-CN" sz="3200" b="1" u="sng" dirty="0">
                <a:solidFill>
                  <a:schemeClr val="accent6"/>
                </a:solidFill>
                <a:ea typeface="华文新魏" pitchFamily="2" charset="-122"/>
              </a:rPr>
              <a:t>）</a:t>
            </a:r>
            <a:endParaRPr lang="en-US" altLang="zh-CN" sz="32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buFontTx/>
              <a:buNone/>
              <a:defRPr/>
            </a:pPr>
            <a:endParaRPr lang="zh-CN" altLang="zh-CN" sz="800" b="1" u="sng" dirty="0">
              <a:solidFill>
                <a:schemeClr val="accent6"/>
              </a:solidFill>
              <a:ea typeface="华文新魏" pitchFamily="2" charset="-122"/>
            </a:endParaRPr>
          </a:p>
          <a:p>
            <a:pPr>
              <a:defRPr/>
            </a:pPr>
            <a:r>
              <a:rPr lang="zh-CN" altLang="zh-CN" b="1" dirty="0">
                <a:ea typeface="华文新魏" pitchFamily="2" charset="-122"/>
              </a:rPr>
              <a:t>生存时间</a:t>
            </a:r>
            <a:r>
              <a:rPr lang="en-US" altLang="zh-CN" b="1" dirty="0">
                <a:ea typeface="华文新魏" pitchFamily="2" charset="-122"/>
              </a:rPr>
              <a:t>TTL</a:t>
            </a:r>
            <a:r>
              <a:rPr lang="zh-CN" altLang="zh-CN" b="1" dirty="0">
                <a:ea typeface="华文新魏" pitchFamily="2" charset="-122"/>
              </a:rPr>
              <a:t>用来设定分组在</a:t>
            </a:r>
            <a:r>
              <a:rPr lang="en-US" altLang="zh-CN" b="1" dirty="0">
                <a:ea typeface="华文新魏" pitchFamily="2" charset="-122"/>
              </a:rPr>
              <a:t>Internet</a:t>
            </a:r>
            <a:r>
              <a:rPr lang="zh-CN" altLang="zh-CN" b="1" dirty="0">
                <a:ea typeface="华文新魏" pitchFamily="2" charset="-122"/>
              </a:rPr>
              <a:t>中的</a:t>
            </a:r>
            <a:r>
              <a:rPr lang="en-US" altLang="zh-CN" b="1" dirty="0">
                <a:ea typeface="华文新魏" pitchFamily="2" charset="-122"/>
              </a:rPr>
              <a:t>“</a:t>
            </a:r>
            <a:r>
              <a:rPr lang="zh-CN" altLang="zh-CN" b="1" dirty="0">
                <a:ea typeface="华文新魏" pitchFamily="2" charset="-122"/>
              </a:rPr>
              <a:t>寿命</a:t>
            </a:r>
            <a:r>
              <a:rPr lang="en-US" altLang="zh-CN" b="1" dirty="0">
                <a:ea typeface="华文新魏" pitchFamily="2" charset="-122"/>
              </a:rPr>
              <a:t>”</a:t>
            </a:r>
            <a:r>
              <a:rPr lang="zh-CN" altLang="zh-CN" b="1" dirty="0">
                <a:ea typeface="华文新魏" pitchFamily="2" charset="-122"/>
              </a:rPr>
              <a:t>，它通常是用转发分组最多的路由器跳数（</a:t>
            </a:r>
            <a:r>
              <a:rPr lang="en-US" altLang="zh-CN" b="1" dirty="0">
                <a:ea typeface="华文新魏" pitchFamily="2" charset="-122"/>
              </a:rPr>
              <a:t>hop</a:t>
            </a:r>
            <a:r>
              <a:rPr lang="zh-CN" altLang="zh-CN" b="1" dirty="0">
                <a:ea typeface="华文新魏" pitchFamily="2" charset="-122"/>
              </a:rPr>
              <a:t>）来度量。</a:t>
            </a:r>
            <a:endParaRPr lang="en-US" altLang="zh-CN" b="1" dirty="0">
              <a:ea typeface="华文新魏" pitchFamily="2" charset="-122"/>
            </a:endParaRPr>
          </a:p>
          <a:p>
            <a:pPr>
              <a:defRPr/>
            </a:pPr>
            <a:r>
              <a:rPr lang="zh-CN" altLang="zh-CN" b="1" dirty="0">
                <a:ea typeface="华文新魏" pitchFamily="2" charset="-122"/>
              </a:rPr>
              <a:t>生存时间</a:t>
            </a:r>
            <a:r>
              <a:rPr lang="en-US" altLang="zh-CN" b="1" dirty="0">
                <a:ea typeface="华文新魏" pitchFamily="2" charset="-122"/>
              </a:rPr>
              <a:t>TTL</a:t>
            </a:r>
            <a:r>
              <a:rPr lang="zh-CN" altLang="zh-CN" b="1" dirty="0">
                <a:ea typeface="华文新魏" pitchFamily="2" charset="-122"/>
              </a:rPr>
              <a:t>的初始值由源主机设置，经过一个路由器转发之后，</a:t>
            </a:r>
            <a:r>
              <a:rPr lang="en-US" altLang="zh-CN" b="1" dirty="0">
                <a:ea typeface="华文新魏" pitchFamily="2" charset="-122"/>
              </a:rPr>
              <a:t>TTL</a:t>
            </a:r>
            <a:r>
              <a:rPr lang="zh-CN" altLang="zh-CN" b="1" dirty="0">
                <a:ea typeface="华文新魏" pitchFamily="2" charset="-122"/>
              </a:rPr>
              <a:t>值减</a:t>
            </a:r>
            <a:r>
              <a:rPr lang="en-US" altLang="zh-CN" b="1" dirty="0">
                <a:ea typeface="华文新魏" pitchFamily="2" charset="-122"/>
              </a:rPr>
              <a:t>1</a:t>
            </a:r>
            <a:r>
              <a:rPr lang="zh-CN" altLang="zh-CN" b="1" dirty="0">
                <a:ea typeface="华文新魏" pitchFamily="2" charset="-122"/>
              </a:rPr>
              <a:t>。</a:t>
            </a:r>
            <a:endParaRPr lang="en-US" altLang="zh-CN" b="1" dirty="0">
              <a:ea typeface="华文新魏" pitchFamily="2" charset="-122"/>
            </a:endParaRPr>
          </a:p>
          <a:p>
            <a:pPr>
              <a:defRPr/>
            </a:pPr>
            <a:r>
              <a:rPr lang="zh-CN" altLang="zh-CN" b="1" dirty="0">
                <a:ea typeface="华文新魏" pitchFamily="2" charset="-122"/>
              </a:rPr>
              <a:t>当</a:t>
            </a:r>
            <a:r>
              <a:rPr lang="en-US" altLang="zh-CN" b="1" dirty="0">
                <a:ea typeface="华文新魏" pitchFamily="2" charset="-122"/>
              </a:rPr>
              <a:t>TTL</a:t>
            </a:r>
            <a:r>
              <a:rPr lang="zh-CN" altLang="zh-CN" b="1" dirty="0">
                <a:ea typeface="华文新魏" pitchFamily="2" charset="-122"/>
              </a:rPr>
              <a:t>的值为</a:t>
            </a:r>
            <a:r>
              <a:rPr lang="en-US" altLang="zh-CN" b="1" dirty="0">
                <a:ea typeface="华文新魏" pitchFamily="2" charset="-122"/>
              </a:rPr>
              <a:t>0</a:t>
            </a:r>
            <a:r>
              <a:rPr lang="zh-CN" altLang="zh-CN" b="1" dirty="0">
                <a:ea typeface="华文新魏" pitchFamily="2" charset="-122"/>
              </a:rPr>
              <a:t>时，丢弃分组并发送</a:t>
            </a:r>
            <a:r>
              <a:rPr lang="en-US" altLang="zh-CN" b="1" dirty="0">
                <a:ea typeface="华文新魏" pitchFamily="2" charset="-122"/>
              </a:rPr>
              <a:t>ICMP</a:t>
            </a:r>
            <a:r>
              <a:rPr lang="zh-CN" altLang="zh-CN" b="1" dirty="0">
                <a:ea typeface="华文新魏" pitchFamily="2" charset="-122"/>
              </a:rPr>
              <a:t>报文通知源主机。</a:t>
            </a:r>
          </a:p>
        </p:txBody>
      </p:sp>
      <p:sp>
        <p:nvSpPr>
          <p:cNvPr id="26628"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1F97B30C-A871-4BE6-8216-DEC3461DCAB1}" type="slidenum">
              <a:rPr lang="zh-CN" altLang="en-US">
                <a:solidFill>
                  <a:srgbClr val="000000"/>
                </a:solidFill>
              </a:rPr>
              <a:pPr>
                <a:defRPr/>
              </a:pPr>
              <a:t>14</a:t>
            </a:fld>
            <a:endParaRPr lang="en-US" altLang="zh-CN">
              <a:solidFill>
                <a:srgbClr val="000000"/>
              </a:solidFill>
            </a:endParaRPr>
          </a:p>
        </p:txBody>
      </p:sp>
      <p:pic>
        <p:nvPicPr>
          <p:cNvPr id="6" name="图片 5"/>
          <p:cNvPicPr/>
          <p:nvPr/>
        </p:nvPicPr>
        <p:blipFill>
          <a:blip r:embed="rId2" cstate="print"/>
          <a:srcRect l="9092" r="9990" b="54550"/>
          <a:stretch>
            <a:fillRect/>
          </a:stretch>
        </p:blipFill>
        <p:spPr bwMode="auto">
          <a:xfrm>
            <a:off x="3851920" y="0"/>
            <a:ext cx="5292080" cy="15121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043608" y="476672"/>
            <a:ext cx="7345362" cy="5330825"/>
          </a:xfrm>
        </p:spPr>
        <p:txBody>
          <a:bodyPr/>
          <a:lstStyle/>
          <a:p>
            <a:pPr>
              <a:defRPr/>
            </a:pPr>
            <a:r>
              <a:rPr lang="en-US" altLang="zh-CN" sz="2800" b="1" u="sng" dirty="0">
                <a:solidFill>
                  <a:schemeClr val="accent6"/>
                </a:solidFill>
                <a:ea typeface="华文新魏" pitchFamily="2" charset="-122"/>
              </a:rPr>
              <a:t>ICMP</a:t>
            </a:r>
            <a:r>
              <a:rPr lang="zh-CN" altLang="zh-CN" sz="2800" b="1" u="sng" dirty="0">
                <a:solidFill>
                  <a:schemeClr val="accent6"/>
                </a:solidFill>
                <a:ea typeface="华文新魏" pitchFamily="2" charset="-122"/>
              </a:rPr>
              <a:t>报文结构</a:t>
            </a:r>
          </a:p>
        </p:txBody>
      </p:sp>
      <p:sp>
        <p:nvSpPr>
          <p:cNvPr id="7578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49E2FA6-AD29-4A8C-92D0-4DED161C2085}" type="slidenum">
              <a:rPr lang="zh-CN" altLang="en-US">
                <a:solidFill>
                  <a:srgbClr val="000000"/>
                </a:solidFill>
              </a:rPr>
              <a:pPr>
                <a:defRPr/>
              </a:pPr>
              <a:t>140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691680" y="1124744"/>
            <a:ext cx="6119813" cy="50403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772400" cy="1143000"/>
          </a:xfrm>
        </p:spPr>
        <p:txBody>
          <a:bodyPr/>
          <a:lstStyle/>
          <a:p>
            <a:pPr algn="l" eaLnBrk="1" hangingPunct="1">
              <a:defRPr/>
            </a:pPr>
            <a:r>
              <a:rPr lang="en-US" altLang="zh-CN" sz="3200" u="sng" dirty="0">
                <a:latin typeface="+mn-lt"/>
                <a:ea typeface="华文新魏" pitchFamily="2" charset="-122"/>
              </a:rPr>
              <a:t>5.5.2  ICMP</a:t>
            </a:r>
            <a:r>
              <a:rPr lang="zh-CN" altLang="zh-CN" sz="3200" u="sng" dirty="0">
                <a:latin typeface="+mn-lt"/>
                <a:ea typeface="华文新魏" pitchFamily="2" charset="-122"/>
              </a:rPr>
              <a:t>报文</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683568" y="1412776"/>
            <a:ext cx="8208962" cy="4611687"/>
          </a:xfrm>
        </p:spPr>
        <p:txBody>
          <a:bodyPr/>
          <a:lstStyle/>
          <a:p>
            <a:pPr>
              <a:defRPr/>
            </a:pPr>
            <a:r>
              <a:rPr lang="en-US" altLang="zh-CN" b="1" u="sng" dirty="0">
                <a:ea typeface="华文新魏" pitchFamily="2" charset="-122"/>
              </a:rPr>
              <a:t>ICMP</a:t>
            </a:r>
            <a:r>
              <a:rPr lang="zh-CN" altLang="zh-CN" b="1" u="sng" dirty="0">
                <a:ea typeface="华文新魏" pitchFamily="2" charset="-122"/>
              </a:rPr>
              <a:t>报文类型</a:t>
            </a:r>
            <a:r>
              <a:rPr lang="zh-CN" altLang="zh-CN" b="1" dirty="0">
                <a:ea typeface="华文新魏" pitchFamily="2" charset="-122"/>
              </a:rPr>
              <a:t>：</a:t>
            </a:r>
            <a:endParaRPr lang="en-US" altLang="zh-CN" b="1" dirty="0">
              <a:ea typeface="华文新魏" pitchFamily="2" charset="-122"/>
            </a:endParaRPr>
          </a:p>
          <a:p>
            <a:pPr lvl="1">
              <a:defRPr/>
            </a:pPr>
            <a:r>
              <a:rPr lang="zh-CN" altLang="zh-CN" sz="2400" b="1" dirty="0">
                <a:ea typeface="华文新魏" pitchFamily="2" charset="-122"/>
              </a:rPr>
              <a:t>差错报告报文</a:t>
            </a:r>
            <a:endParaRPr lang="en-US" altLang="zh-CN" sz="2400" b="1" dirty="0">
              <a:ea typeface="华文新魏" pitchFamily="2" charset="-122"/>
            </a:endParaRPr>
          </a:p>
          <a:p>
            <a:pPr lvl="1">
              <a:defRPr/>
            </a:pPr>
            <a:r>
              <a:rPr lang="zh-CN" altLang="zh-CN" sz="2400" b="1" dirty="0">
                <a:ea typeface="华文新魏" pitchFamily="2" charset="-122"/>
              </a:rPr>
              <a:t>查询报文</a:t>
            </a:r>
            <a:endParaRPr lang="en-US" altLang="zh-CN" sz="2400" b="1" dirty="0">
              <a:ea typeface="华文新魏" pitchFamily="2" charset="-122"/>
            </a:endParaRPr>
          </a:p>
          <a:p>
            <a:pPr lvl="1">
              <a:defRPr/>
            </a:pPr>
            <a:endParaRPr lang="en-US" altLang="zh-CN" sz="2400" b="1" dirty="0">
              <a:ea typeface="华文新魏" pitchFamily="2" charset="-122"/>
            </a:endParaRPr>
          </a:p>
          <a:p>
            <a:pPr>
              <a:defRPr/>
            </a:pPr>
            <a:r>
              <a:rPr lang="zh-CN" altLang="en-US" sz="2800" b="1" dirty="0">
                <a:ea typeface="华文新魏" pitchFamily="2" charset="-122"/>
              </a:rPr>
              <a:t>不产生差错报文的情况</a:t>
            </a:r>
            <a:endParaRPr lang="en-US" altLang="zh-CN" sz="2800" b="1" dirty="0">
              <a:ea typeface="华文新魏" pitchFamily="2" charset="-122"/>
            </a:endParaRPr>
          </a:p>
          <a:p>
            <a:pPr lvl="1">
              <a:defRPr/>
            </a:pPr>
            <a:r>
              <a:rPr lang="zh-CN" altLang="en-US" dirty="0">
                <a:ea typeface="华文新魏" pitchFamily="2" charset="-122"/>
              </a:rPr>
              <a:t>对于分片的分组，如果不是第一个分片出错，则不产生</a:t>
            </a:r>
            <a:endParaRPr lang="en-US" altLang="zh-CN" dirty="0">
              <a:ea typeface="华文新魏" pitchFamily="2" charset="-122"/>
            </a:endParaRPr>
          </a:p>
          <a:p>
            <a:pPr lvl="1">
              <a:defRPr/>
            </a:pPr>
            <a:r>
              <a:rPr lang="zh-CN" altLang="en-US" b="1" dirty="0">
                <a:ea typeface="华文新魏" pitchFamily="2" charset="-122"/>
              </a:rPr>
              <a:t>多播分组出错，不产生</a:t>
            </a:r>
            <a:endParaRPr lang="en-US" altLang="zh-CN" b="1" dirty="0">
              <a:ea typeface="华文新魏" pitchFamily="2" charset="-122"/>
            </a:endParaRPr>
          </a:p>
          <a:p>
            <a:pPr lvl="1">
              <a:defRPr/>
            </a:pPr>
            <a:r>
              <a:rPr lang="zh-CN" altLang="en-US" dirty="0">
                <a:ea typeface="华文新魏" pitchFamily="2" charset="-122"/>
              </a:rPr>
              <a:t>具有特殊地址（</a:t>
            </a:r>
            <a:r>
              <a:rPr lang="en-US" altLang="zh-CN" dirty="0">
                <a:ea typeface="华文新魏" pitchFamily="2" charset="-122"/>
              </a:rPr>
              <a:t>127.0.0.0</a:t>
            </a:r>
            <a:r>
              <a:rPr lang="zh-CN" altLang="en-US" dirty="0">
                <a:ea typeface="华文新魏" pitchFamily="2" charset="-122"/>
              </a:rPr>
              <a:t>或</a:t>
            </a:r>
            <a:r>
              <a:rPr lang="en-US" altLang="zh-CN" dirty="0">
                <a:ea typeface="华文新魏" pitchFamily="2" charset="-122"/>
              </a:rPr>
              <a:t>0.0.0.0</a:t>
            </a:r>
            <a:r>
              <a:rPr lang="zh-CN" altLang="en-US" dirty="0">
                <a:ea typeface="华文新魏" pitchFamily="2" charset="-122"/>
              </a:rPr>
              <a:t>）的分组出错，不产生</a:t>
            </a:r>
            <a:endParaRPr lang="en-US" altLang="zh-CN" b="1" dirty="0">
              <a:ea typeface="华文新魏" pitchFamily="2" charset="-122"/>
            </a:endParaRPr>
          </a:p>
        </p:txBody>
      </p:sp>
      <p:sp>
        <p:nvSpPr>
          <p:cNvPr id="7680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22F1BEB-F96E-4442-BC90-D237AE7E0ECF}" type="slidenum">
              <a:rPr lang="zh-CN" altLang="en-US">
                <a:solidFill>
                  <a:srgbClr val="000000"/>
                </a:solidFill>
              </a:rPr>
              <a:pPr>
                <a:defRPr/>
              </a:pPr>
              <a:t>141</a:t>
            </a:fld>
            <a:endParaRPr lang="en-US" altLang="zh-CN">
              <a:solidFill>
                <a:srgbClr val="00000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Grp="1" noChangeArrowheads="1"/>
          </p:cNvSpPr>
          <p:nvPr>
            <p:ph type="title"/>
          </p:nvPr>
        </p:nvSpPr>
        <p:spPr>
          <a:xfrm>
            <a:off x="251520" y="332656"/>
            <a:ext cx="8116887" cy="839788"/>
          </a:xfrm>
        </p:spPr>
        <p:txBody>
          <a:bodyPr/>
          <a:lstStyle/>
          <a:p>
            <a:pPr algn="ctr" eaLnBrk="1" hangingPunct="1">
              <a:buFont typeface="Arial" pitchFamily="34" charset="0"/>
              <a:buChar char="•"/>
            </a:pPr>
            <a:r>
              <a:rPr lang="en-US" altLang="zh-CN" sz="3600" dirty="0"/>
              <a:t> ICMP</a:t>
            </a:r>
            <a:r>
              <a:rPr lang="zh-CN" altLang="en-US" sz="3600" dirty="0"/>
              <a:t>差错报告报文的数据字段的内容 </a:t>
            </a:r>
          </a:p>
        </p:txBody>
      </p:sp>
      <p:sp>
        <p:nvSpPr>
          <p:cNvPr id="171012" name="Rectangle 4"/>
          <p:cNvSpPr>
            <a:spLocks noChangeArrowheads="1"/>
          </p:cNvSpPr>
          <p:nvPr/>
        </p:nvSpPr>
        <p:spPr bwMode="auto">
          <a:xfrm>
            <a:off x="0" y="3262313"/>
            <a:ext cx="9144000" cy="0"/>
          </a:xfrm>
          <a:prstGeom prst="rect">
            <a:avLst/>
          </a:prstGeom>
          <a:noFill/>
          <a:ln w="9525">
            <a:noFill/>
            <a:miter lim="800000"/>
            <a:headEnd/>
            <a:tailEnd/>
          </a:ln>
        </p:spPr>
        <p:txBody>
          <a:bodyPr wrap="none" anchor="ctr">
            <a:spAutoFit/>
          </a:bodyPr>
          <a:lstStyle/>
          <a:p>
            <a:endParaRPr lang="zh-CN" altLang="en-US"/>
          </a:p>
        </p:txBody>
      </p:sp>
      <p:grpSp>
        <p:nvGrpSpPr>
          <p:cNvPr id="38" name="组合 37"/>
          <p:cNvGrpSpPr/>
          <p:nvPr/>
        </p:nvGrpSpPr>
        <p:grpSpPr>
          <a:xfrm>
            <a:off x="557584" y="1916832"/>
            <a:ext cx="8108950" cy="3605212"/>
            <a:chOff x="557584" y="1916832"/>
            <a:chExt cx="8108950" cy="3605212"/>
          </a:xfrm>
        </p:grpSpPr>
        <p:sp>
          <p:nvSpPr>
            <p:cNvPr id="171010" name="Rectangle 2"/>
            <p:cNvSpPr>
              <a:spLocks noChangeArrowheads="1"/>
            </p:cNvSpPr>
            <p:nvPr/>
          </p:nvSpPr>
          <p:spPr bwMode="auto">
            <a:xfrm>
              <a:off x="651247" y="4555257"/>
              <a:ext cx="4183062" cy="596900"/>
            </a:xfrm>
            <a:prstGeom prst="rect">
              <a:avLst/>
            </a:prstGeom>
            <a:solidFill>
              <a:srgbClr val="FFFF99"/>
            </a:solidFill>
            <a:ln w="12700">
              <a:solidFill>
                <a:schemeClr val="tx1"/>
              </a:solidFill>
              <a:miter lim="800000"/>
              <a:headEnd/>
              <a:tailEnd/>
            </a:ln>
          </p:spPr>
          <p:txBody>
            <a:bodyPr wrap="none" anchor="ctr"/>
            <a:lstStyle/>
            <a:p>
              <a:endParaRPr lang="zh-CN" altLang="en-US" b="1"/>
            </a:p>
          </p:txBody>
        </p:sp>
        <p:sp>
          <p:nvSpPr>
            <p:cNvPr id="171013" name="Rectangle 5"/>
            <p:cNvSpPr>
              <a:spLocks noChangeArrowheads="1"/>
            </p:cNvSpPr>
            <p:nvPr/>
          </p:nvSpPr>
          <p:spPr bwMode="auto">
            <a:xfrm>
              <a:off x="1343397" y="4555257"/>
              <a:ext cx="3490912" cy="596900"/>
            </a:xfrm>
            <a:prstGeom prst="rect">
              <a:avLst/>
            </a:prstGeom>
            <a:solidFill>
              <a:srgbClr val="CCECFF"/>
            </a:solidFill>
            <a:ln w="12700">
              <a:solidFill>
                <a:schemeClr val="tx2"/>
              </a:solidFill>
              <a:miter lim="800000"/>
              <a:headEnd/>
              <a:tailEnd/>
            </a:ln>
          </p:spPr>
          <p:txBody>
            <a:bodyPr wrap="none" anchor="ctr"/>
            <a:lstStyle/>
            <a:p>
              <a:endParaRPr lang="zh-CN" altLang="en-US" b="1"/>
            </a:p>
          </p:txBody>
        </p:sp>
        <p:sp>
          <p:nvSpPr>
            <p:cNvPr id="171014" name="Line 6"/>
            <p:cNvSpPr>
              <a:spLocks noChangeShapeType="1"/>
            </p:cNvSpPr>
            <p:nvPr/>
          </p:nvSpPr>
          <p:spPr bwMode="auto">
            <a:xfrm>
              <a:off x="651247" y="5361707"/>
              <a:ext cx="4183062" cy="20637"/>
            </a:xfrm>
            <a:prstGeom prst="line">
              <a:avLst/>
            </a:prstGeom>
            <a:noFill/>
            <a:ln w="9525">
              <a:solidFill>
                <a:schemeClr val="tx1"/>
              </a:solidFill>
              <a:round/>
              <a:headEnd type="triangle" w="sm" len="med"/>
              <a:tailEnd type="triangle" w="sm" len="med"/>
            </a:ln>
          </p:spPr>
          <p:txBody>
            <a:bodyPr wrap="none" anchor="ctr"/>
            <a:lstStyle/>
            <a:p>
              <a:endParaRPr lang="zh-CN" altLang="en-US" b="1"/>
            </a:p>
          </p:txBody>
        </p:sp>
        <p:sp>
          <p:nvSpPr>
            <p:cNvPr id="171015" name="Text Box 7"/>
            <p:cNvSpPr txBox="1">
              <a:spLocks noChangeArrowheads="1"/>
            </p:cNvSpPr>
            <p:nvPr/>
          </p:nvSpPr>
          <p:spPr bwMode="auto">
            <a:xfrm>
              <a:off x="675728" y="4683844"/>
              <a:ext cx="649537" cy="313932"/>
            </a:xfrm>
            <a:prstGeom prst="rect">
              <a:avLst/>
            </a:prstGeom>
            <a:noFill/>
            <a:ln w="9525">
              <a:noFill/>
              <a:miter lim="800000"/>
              <a:headEnd/>
              <a:tailEnd/>
            </a:ln>
          </p:spPr>
          <p:txBody>
            <a:bodyPr wrap="none">
              <a:spAutoFit/>
            </a:bodyPr>
            <a:lstStyle/>
            <a:p>
              <a:pPr algn="ctr">
                <a:lnSpc>
                  <a:spcPct val="80000"/>
                </a:lnSpc>
              </a:pPr>
              <a:r>
                <a:rPr kumimoji="1" lang="zh-CN" altLang="en-US" b="1">
                  <a:latin typeface="Arial" charset="0"/>
                </a:rPr>
                <a:t>首部</a:t>
              </a:r>
            </a:p>
          </p:txBody>
        </p:sp>
        <p:sp>
          <p:nvSpPr>
            <p:cNvPr id="171016" name="Line 8"/>
            <p:cNvSpPr>
              <a:spLocks noChangeShapeType="1"/>
            </p:cNvSpPr>
            <p:nvPr/>
          </p:nvSpPr>
          <p:spPr bwMode="auto">
            <a:xfrm>
              <a:off x="1343397" y="4555257"/>
              <a:ext cx="0" cy="596900"/>
            </a:xfrm>
            <a:prstGeom prst="line">
              <a:avLst/>
            </a:prstGeom>
            <a:noFill/>
            <a:ln w="19050">
              <a:solidFill>
                <a:schemeClr val="tx1"/>
              </a:solidFill>
              <a:round/>
              <a:headEnd/>
              <a:tailEnd/>
            </a:ln>
          </p:spPr>
          <p:txBody>
            <a:bodyPr wrap="none" anchor="ctr"/>
            <a:lstStyle/>
            <a:p>
              <a:endParaRPr lang="zh-CN" altLang="en-US" b="1"/>
            </a:p>
          </p:txBody>
        </p:sp>
        <p:sp>
          <p:nvSpPr>
            <p:cNvPr id="171017" name="Rectangle 9"/>
            <p:cNvSpPr>
              <a:spLocks noChangeArrowheads="1"/>
            </p:cNvSpPr>
            <p:nvPr/>
          </p:nvSpPr>
          <p:spPr bwMode="auto">
            <a:xfrm>
              <a:off x="2202234" y="5210894"/>
              <a:ext cx="1120775" cy="311150"/>
            </a:xfrm>
            <a:prstGeom prst="rect">
              <a:avLst/>
            </a:prstGeom>
            <a:solidFill>
              <a:schemeClr val="bg1"/>
            </a:solidFill>
            <a:ln w="9525">
              <a:noFill/>
              <a:miter lim="800000"/>
              <a:headEnd/>
              <a:tailEnd/>
            </a:ln>
          </p:spPr>
          <p:txBody>
            <a:bodyPr wrap="none" anchor="ctr"/>
            <a:lstStyle/>
            <a:p>
              <a:endParaRPr lang="zh-CN" altLang="en-US" b="1"/>
            </a:p>
          </p:txBody>
        </p:sp>
        <p:sp>
          <p:nvSpPr>
            <p:cNvPr id="171018" name="Text Box 10"/>
            <p:cNvSpPr txBox="1">
              <a:spLocks noChangeArrowheads="1"/>
            </p:cNvSpPr>
            <p:nvPr/>
          </p:nvSpPr>
          <p:spPr bwMode="auto">
            <a:xfrm>
              <a:off x="2149847" y="5133107"/>
              <a:ext cx="1159933" cy="369332"/>
            </a:xfrm>
            <a:prstGeom prst="rect">
              <a:avLst/>
            </a:prstGeom>
            <a:noFill/>
            <a:ln w="9525">
              <a:noFill/>
              <a:miter lim="800000"/>
              <a:headEnd/>
              <a:tailEnd/>
            </a:ln>
          </p:spPr>
          <p:txBody>
            <a:bodyPr wrap="none">
              <a:spAutoFit/>
            </a:bodyPr>
            <a:lstStyle/>
            <a:p>
              <a:r>
                <a:rPr kumimoji="1" lang="en-US" altLang="zh-CN" b="1">
                  <a:latin typeface="Arial" charset="0"/>
                </a:rPr>
                <a:t>IP </a:t>
              </a:r>
              <a:r>
                <a:rPr kumimoji="1" lang="zh-CN" altLang="en-US" b="1">
                  <a:latin typeface="Arial" charset="0"/>
                </a:rPr>
                <a:t>数据报</a:t>
              </a:r>
            </a:p>
          </p:txBody>
        </p:sp>
        <p:sp>
          <p:nvSpPr>
            <p:cNvPr id="171019" name="Rectangle 11"/>
            <p:cNvSpPr>
              <a:spLocks noChangeArrowheads="1"/>
            </p:cNvSpPr>
            <p:nvPr/>
          </p:nvSpPr>
          <p:spPr bwMode="auto">
            <a:xfrm>
              <a:off x="1343397" y="3534494"/>
              <a:ext cx="3490912" cy="595313"/>
            </a:xfrm>
            <a:prstGeom prst="rect">
              <a:avLst/>
            </a:prstGeom>
            <a:solidFill>
              <a:srgbClr val="DDDDDD"/>
            </a:solidFill>
            <a:ln w="9525">
              <a:noFill/>
              <a:miter lim="800000"/>
              <a:headEnd/>
              <a:tailEnd/>
            </a:ln>
          </p:spPr>
          <p:txBody>
            <a:bodyPr wrap="none" anchor="ctr"/>
            <a:lstStyle/>
            <a:p>
              <a:endParaRPr lang="zh-CN" altLang="en-US" b="1"/>
            </a:p>
          </p:txBody>
        </p:sp>
        <p:sp>
          <p:nvSpPr>
            <p:cNvPr id="171020" name="Rectangle 12"/>
            <p:cNvSpPr>
              <a:spLocks noChangeArrowheads="1"/>
            </p:cNvSpPr>
            <p:nvPr/>
          </p:nvSpPr>
          <p:spPr bwMode="auto">
            <a:xfrm>
              <a:off x="1343397" y="3534494"/>
              <a:ext cx="3490912" cy="595313"/>
            </a:xfrm>
            <a:prstGeom prst="rect">
              <a:avLst/>
            </a:prstGeom>
            <a:solidFill>
              <a:srgbClr val="CCECFF"/>
            </a:solidFill>
            <a:ln w="12700">
              <a:solidFill>
                <a:schemeClr val="tx2"/>
              </a:solidFill>
              <a:miter lim="800000"/>
              <a:headEnd/>
              <a:tailEnd/>
            </a:ln>
          </p:spPr>
          <p:txBody>
            <a:bodyPr wrap="none" anchor="ctr"/>
            <a:lstStyle/>
            <a:p>
              <a:endParaRPr lang="zh-CN" altLang="en-US" b="1"/>
            </a:p>
          </p:txBody>
        </p:sp>
        <p:sp>
          <p:nvSpPr>
            <p:cNvPr id="171021" name="Text Box 13"/>
            <p:cNvSpPr txBox="1">
              <a:spLocks noChangeArrowheads="1"/>
            </p:cNvSpPr>
            <p:nvPr/>
          </p:nvSpPr>
          <p:spPr bwMode="auto">
            <a:xfrm>
              <a:off x="1424252" y="3556719"/>
              <a:ext cx="1138453" cy="535531"/>
            </a:xfrm>
            <a:prstGeom prst="rect">
              <a:avLst/>
            </a:prstGeom>
            <a:noFill/>
            <a:ln w="9525">
              <a:noFill/>
              <a:miter lim="800000"/>
              <a:headEnd/>
              <a:tailEnd/>
            </a:ln>
          </p:spPr>
          <p:txBody>
            <a:bodyPr wrap="none">
              <a:spAutoFit/>
            </a:bodyPr>
            <a:lstStyle/>
            <a:p>
              <a:pPr algn="ctr">
                <a:lnSpc>
                  <a:spcPct val="80000"/>
                </a:lnSpc>
              </a:pPr>
              <a:r>
                <a:rPr kumimoji="1" lang="en-US" altLang="zh-CN" b="1">
                  <a:latin typeface="Arial" charset="0"/>
                </a:rPr>
                <a:t>ICMP </a:t>
              </a:r>
              <a:r>
                <a:rPr kumimoji="1" lang="zh-CN" altLang="en-US" b="1">
                  <a:latin typeface="Arial" charset="0"/>
                </a:rPr>
                <a:t>的</a:t>
              </a:r>
            </a:p>
            <a:p>
              <a:pPr algn="ctr">
                <a:lnSpc>
                  <a:spcPct val="80000"/>
                </a:lnSpc>
              </a:pPr>
              <a:r>
                <a:rPr kumimoji="1" lang="zh-CN" altLang="en-US" b="1">
                  <a:latin typeface="Arial" charset="0"/>
                </a:rPr>
                <a:t>前 </a:t>
              </a:r>
              <a:r>
                <a:rPr kumimoji="1" lang="en-US" altLang="zh-CN" b="1">
                  <a:latin typeface="Arial" charset="0"/>
                </a:rPr>
                <a:t>8 </a:t>
              </a:r>
              <a:r>
                <a:rPr kumimoji="1" lang="zh-CN" altLang="en-US" b="1">
                  <a:latin typeface="Arial" charset="0"/>
                </a:rPr>
                <a:t>字节</a:t>
              </a:r>
            </a:p>
          </p:txBody>
        </p:sp>
        <p:sp>
          <p:nvSpPr>
            <p:cNvPr id="171022" name="Line 14"/>
            <p:cNvSpPr>
              <a:spLocks noChangeShapeType="1"/>
            </p:cNvSpPr>
            <p:nvPr/>
          </p:nvSpPr>
          <p:spPr bwMode="auto">
            <a:xfrm>
              <a:off x="2619747" y="3534494"/>
              <a:ext cx="0" cy="595313"/>
            </a:xfrm>
            <a:prstGeom prst="line">
              <a:avLst/>
            </a:prstGeom>
            <a:noFill/>
            <a:ln w="19050">
              <a:solidFill>
                <a:schemeClr val="tx1"/>
              </a:solidFill>
              <a:round/>
              <a:headEnd/>
              <a:tailEnd/>
            </a:ln>
          </p:spPr>
          <p:txBody>
            <a:bodyPr wrap="none" anchor="ctr"/>
            <a:lstStyle/>
            <a:p>
              <a:endParaRPr lang="zh-CN" altLang="en-US" b="1"/>
            </a:p>
          </p:txBody>
        </p:sp>
        <p:sp>
          <p:nvSpPr>
            <p:cNvPr id="171023" name="Text Box 15"/>
            <p:cNvSpPr txBox="1">
              <a:spLocks noChangeArrowheads="1"/>
            </p:cNvSpPr>
            <p:nvPr/>
          </p:nvSpPr>
          <p:spPr bwMode="auto">
            <a:xfrm>
              <a:off x="4840659" y="4653682"/>
              <a:ext cx="3087384" cy="369332"/>
            </a:xfrm>
            <a:prstGeom prst="rect">
              <a:avLst/>
            </a:prstGeom>
            <a:noFill/>
            <a:ln w="9525">
              <a:noFill/>
              <a:miter lim="800000"/>
              <a:headEnd/>
              <a:tailEnd/>
            </a:ln>
          </p:spPr>
          <p:txBody>
            <a:bodyPr wrap="none">
              <a:spAutoFit/>
            </a:bodyPr>
            <a:lstStyle/>
            <a:p>
              <a:r>
                <a:rPr kumimoji="1" lang="zh-CN" altLang="en-US" b="1">
                  <a:latin typeface="Arial" charset="0"/>
                </a:rPr>
                <a:t>装入 </a:t>
              </a:r>
              <a:r>
                <a:rPr kumimoji="1" lang="en-US" altLang="zh-CN" b="1">
                  <a:latin typeface="Arial" charset="0"/>
                </a:rPr>
                <a:t>ICMP </a:t>
              </a:r>
              <a:r>
                <a:rPr kumimoji="1" lang="zh-CN" altLang="en-US" b="1">
                  <a:latin typeface="Arial" charset="0"/>
                </a:rPr>
                <a:t>报文的 </a:t>
              </a:r>
              <a:r>
                <a:rPr kumimoji="1" lang="en-US" altLang="zh-CN" b="1">
                  <a:latin typeface="Arial" charset="0"/>
                </a:rPr>
                <a:t>IP </a:t>
              </a:r>
              <a:r>
                <a:rPr kumimoji="1" lang="zh-CN" altLang="en-US" b="1">
                  <a:latin typeface="Arial" charset="0"/>
                </a:rPr>
                <a:t>数据报</a:t>
              </a:r>
            </a:p>
          </p:txBody>
        </p:sp>
        <p:sp>
          <p:nvSpPr>
            <p:cNvPr id="171024" name="Rectangle 16"/>
            <p:cNvSpPr>
              <a:spLocks noChangeArrowheads="1"/>
            </p:cNvSpPr>
            <p:nvPr/>
          </p:nvSpPr>
          <p:spPr bwMode="auto">
            <a:xfrm>
              <a:off x="2619747" y="2512144"/>
              <a:ext cx="6046787" cy="596900"/>
            </a:xfrm>
            <a:prstGeom prst="rect">
              <a:avLst/>
            </a:prstGeom>
            <a:solidFill>
              <a:srgbClr val="FFFF99"/>
            </a:solidFill>
            <a:ln w="12700">
              <a:solidFill>
                <a:schemeClr val="tx2"/>
              </a:solidFill>
              <a:miter lim="800000"/>
              <a:headEnd/>
              <a:tailEnd/>
            </a:ln>
          </p:spPr>
          <p:txBody>
            <a:bodyPr wrap="none" anchor="ctr"/>
            <a:lstStyle/>
            <a:p>
              <a:endParaRPr lang="zh-CN" altLang="en-US" b="1"/>
            </a:p>
          </p:txBody>
        </p:sp>
        <p:sp>
          <p:nvSpPr>
            <p:cNvPr id="171025" name="Text Box 17"/>
            <p:cNvSpPr txBox="1">
              <a:spLocks noChangeArrowheads="1"/>
            </p:cNvSpPr>
            <p:nvPr/>
          </p:nvSpPr>
          <p:spPr bwMode="auto">
            <a:xfrm>
              <a:off x="2789874" y="2524844"/>
              <a:ext cx="1159934" cy="535531"/>
            </a:xfrm>
            <a:prstGeom prst="rect">
              <a:avLst/>
            </a:prstGeom>
            <a:noFill/>
            <a:ln w="9525">
              <a:noFill/>
              <a:miter lim="800000"/>
              <a:headEnd/>
              <a:tailEnd/>
            </a:ln>
          </p:spPr>
          <p:txBody>
            <a:bodyPr wrap="none">
              <a:spAutoFit/>
            </a:bodyPr>
            <a:lstStyle/>
            <a:p>
              <a:pPr algn="ctr">
                <a:lnSpc>
                  <a:spcPct val="80000"/>
                </a:lnSpc>
              </a:pPr>
              <a:r>
                <a:rPr kumimoji="1" lang="en-US" altLang="zh-CN" b="1">
                  <a:latin typeface="Arial" charset="0"/>
                </a:rPr>
                <a:t>IP </a:t>
              </a:r>
              <a:r>
                <a:rPr kumimoji="1" lang="zh-CN" altLang="en-US" b="1">
                  <a:latin typeface="Arial" charset="0"/>
                </a:rPr>
                <a:t>数据报</a:t>
              </a:r>
            </a:p>
            <a:p>
              <a:pPr algn="ctr">
                <a:lnSpc>
                  <a:spcPct val="80000"/>
                </a:lnSpc>
              </a:pPr>
              <a:r>
                <a:rPr kumimoji="1" lang="zh-CN" altLang="en-US" b="1">
                  <a:latin typeface="Arial" charset="0"/>
                </a:rPr>
                <a:t>首部</a:t>
              </a:r>
            </a:p>
          </p:txBody>
        </p:sp>
        <p:sp>
          <p:nvSpPr>
            <p:cNvPr id="171026" name="Line 18"/>
            <p:cNvSpPr>
              <a:spLocks noChangeShapeType="1"/>
            </p:cNvSpPr>
            <p:nvPr/>
          </p:nvSpPr>
          <p:spPr bwMode="auto">
            <a:xfrm>
              <a:off x="4237409" y="2512144"/>
              <a:ext cx="0" cy="596900"/>
            </a:xfrm>
            <a:prstGeom prst="line">
              <a:avLst/>
            </a:prstGeom>
            <a:noFill/>
            <a:ln w="19050">
              <a:solidFill>
                <a:schemeClr val="tx1"/>
              </a:solidFill>
              <a:round/>
              <a:headEnd/>
              <a:tailEnd/>
            </a:ln>
          </p:spPr>
          <p:txBody>
            <a:bodyPr wrap="none" anchor="ctr"/>
            <a:lstStyle/>
            <a:p>
              <a:endParaRPr lang="zh-CN" altLang="en-US" b="1"/>
            </a:p>
          </p:txBody>
        </p:sp>
        <p:sp>
          <p:nvSpPr>
            <p:cNvPr id="171027" name="Text Box 19"/>
            <p:cNvSpPr txBox="1">
              <a:spLocks noChangeArrowheads="1"/>
            </p:cNvSpPr>
            <p:nvPr/>
          </p:nvSpPr>
          <p:spPr bwMode="auto">
            <a:xfrm>
              <a:off x="4929559" y="3645619"/>
              <a:ext cx="2216312" cy="369332"/>
            </a:xfrm>
            <a:prstGeom prst="rect">
              <a:avLst/>
            </a:prstGeom>
            <a:noFill/>
            <a:ln w="9525">
              <a:noFill/>
              <a:miter lim="800000"/>
              <a:headEnd/>
              <a:tailEnd/>
            </a:ln>
          </p:spPr>
          <p:txBody>
            <a:bodyPr wrap="none">
              <a:spAutoFit/>
            </a:bodyPr>
            <a:lstStyle/>
            <a:p>
              <a:r>
                <a:rPr kumimoji="1" lang="en-US" altLang="zh-CN" b="1">
                  <a:latin typeface="Arial" charset="0"/>
                </a:rPr>
                <a:t>ICMP </a:t>
              </a:r>
              <a:r>
                <a:rPr kumimoji="1" lang="zh-CN" altLang="en-US" b="1">
                  <a:latin typeface="Arial" charset="0"/>
                </a:rPr>
                <a:t>差错报告报文</a:t>
              </a:r>
            </a:p>
          </p:txBody>
        </p:sp>
        <p:sp>
          <p:nvSpPr>
            <p:cNvPr id="171028" name="Text Box 20"/>
            <p:cNvSpPr txBox="1">
              <a:spLocks noChangeArrowheads="1"/>
            </p:cNvSpPr>
            <p:nvPr/>
          </p:nvSpPr>
          <p:spPr bwMode="auto">
            <a:xfrm>
              <a:off x="4228553" y="2516907"/>
              <a:ext cx="649537" cy="535531"/>
            </a:xfrm>
            <a:prstGeom prst="rect">
              <a:avLst/>
            </a:prstGeom>
            <a:noFill/>
            <a:ln w="9525">
              <a:noFill/>
              <a:miter lim="800000"/>
              <a:headEnd/>
              <a:tailEnd/>
            </a:ln>
          </p:spPr>
          <p:txBody>
            <a:bodyPr wrap="none">
              <a:spAutoFit/>
            </a:bodyPr>
            <a:lstStyle/>
            <a:p>
              <a:pPr algn="ctr">
                <a:lnSpc>
                  <a:spcPct val="80000"/>
                </a:lnSpc>
              </a:pPr>
              <a:r>
                <a:rPr kumimoji="1" lang="en-US" altLang="zh-CN" b="1" dirty="0">
                  <a:latin typeface="Arial" charset="0"/>
                </a:rPr>
                <a:t>8</a:t>
              </a:r>
            </a:p>
            <a:p>
              <a:pPr algn="ctr">
                <a:lnSpc>
                  <a:spcPct val="80000"/>
                </a:lnSpc>
              </a:pPr>
              <a:r>
                <a:rPr kumimoji="1" lang="zh-CN" altLang="en-US" b="1" dirty="0">
                  <a:latin typeface="Arial" charset="0"/>
                </a:rPr>
                <a:t>字节</a:t>
              </a:r>
            </a:p>
          </p:txBody>
        </p:sp>
        <p:sp>
          <p:nvSpPr>
            <p:cNvPr id="171029" name="Line 21"/>
            <p:cNvSpPr>
              <a:spLocks noChangeShapeType="1"/>
            </p:cNvSpPr>
            <p:nvPr/>
          </p:nvSpPr>
          <p:spPr bwMode="auto">
            <a:xfrm>
              <a:off x="4834309" y="2512144"/>
              <a:ext cx="0" cy="596900"/>
            </a:xfrm>
            <a:prstGeom prst="line">
              <a:avLst/>
            </a:prstGeom>
            <a:noFill/>
            <a:ln w="19050">
              <a:solidFill>
                <a:schemeClr val="tx1"/>
              </a:solidFill>
              <a:prstDash val="dash"/>
              <a:round/>
              <a:headEnd/>
              <a:tailEnd/>
            </a:ln>
          </p:spPr>
          <p:txBody>
            <a:bodyPr wrap="none" anchor="ctr"/>
            <a:lstStyle/>
            <a:p>
              <a:endParaRPr lang="zh-CN" altLang="en-US" b="1"/>
            </a:p>
          </p:txBody>
        </p:sp>
        <p:sp>
          <p:nvSpPr>
            <p:cNvPr id="171030" name="Text Box 22"/>
            <p:cNvSpPr txBox="1">
              <a:spLocks noChangeArrowheads="1"/>
            </p:cNvSpPr>
            <p:nvPr/>
          </p:nvSpPr>
          <p:spPr bwMode="auto">
            <a:xfrm>
              <a:off x="557584" y="2564532"/>
              <a:ext cx="1921360" cy="369332"/>
            </a:xfrm>
            <a:prstGeom prst="rect">
              <a:avLst/>
            </a:prstGeom>
            <a:noFill/>
            <a:ln w="9525">
              <a:noFill/>
              <a:miter lim="800000"/>
              <a:headEnd/>
              <a:tailEnd/>
            </a:ln>
          </p:spPr>
          <p:txBody>
            <a:bodyPr wrap="none">
              <a:spAutoFit/>
            </a:bodyPr>
            <a:lstStyle/>
            <a:p>
              <a:r>
                <a:rPr kumimoji="1" lang="zh-CN" altLang="en-US" b="1">
                  <a:latin typeface="Arial" charset="0"/>
                </a:rPr>
                <a:t>收到的 </a:t>
              </a:r>
              <a:r>
                <a:rPr kumimoji="1" lang="en-US" altLang="zh-CN" b="1">
                  <a:latin typeface="Arial" charset="0"/>
                </a:rPr>
                <a:t>IP </a:t>
              </a:r>
              <a:r>
                <a:rPr kumimoji="1" lang="zh-CN" altLang="en-US" b="1">
                  <a:latin typeface="Arial" charset="0"/>
                </a:rPr>
                <a:t>数据报</a:t>
              </a:r>
            </a:p>
          </p:txBody>
        </p:sp>
        <p:sp>
          <p:nvSpPr>
            <p:cNvPr id="171031" name="Line 23"/>
            <p:cNvSpPr>
              <a:spLocks noChangeShapeType="1"/>
            </p:cNvSpPr>
            <p:nvPr/>
          </p:nvSpPr>
          <p:spPr bwMode="auto">
            <a:xfrm>
              <a:off x="4834309" y="3109044"/>
              <a:ext cx="0" cy="425450"/>
            </a:xfrm>
            <a:prstGeom prst="line">
              <a:avLst/>
            </a:prstGeom>
            <a:noFill/>
            <a:ln w="9525">
              <a:solidFill>
                <a:schemeClr val="tx1"/>
              </a:solidFill>
              <a:prstDash val="dash"/>
              <a:round/>
              <a:headEnd/>
              <a:tailEnd/>
            </a:ln>
          </p:spPr>
          <p:txBody>
            <a:bodyPr/>
            <a:lstStyle/>
            <a:p>
              <a:endParaRPr lang="zh-CN" altLang="en-US" b="1"/>
            </a:p>
          </p:txBody>
        </p:sp>
        <p:sp>
          <p:nvSpPr>
            <p:cNvPr id="171032" name="Line 24"/>
            <p:cNvSpPr>
              <a:spLocks noChangeShapeType="1"/>
            </p:cNvSpPr>
            <p:nvPr/>
          </p:nvSpPr>
          <p:spPr bwMode="auto">
            <a:xfrm>
              <a:off x="4237409" y="3534494"/>
              <a:ext cx="0" cy="595313"/>
            </a:xfrm>
            <a:prstGeom prst="line">
              <a:avLst/>
            </a:prstGeom>
            <a:noFill/>
            <a:ln w="19050">
              <a:solidFill>
                <a:schemeClr val="tx1"/>
              </a:solidFill>
              <a:prstDash val="dash"/>
              <a:round/>
              <a:headEnd/>
              <a:tailEnd/>
            </a:ln>
          </p:spPr>
          <p:txBody>
            <a:bodyPr wrap="none" anchor="ctr"/>
            <a:lstStyle/>
            <a:p>
              <a:endParaRPr lang="zh-CN" altLang="en-US" b="1"/>
            </a:p>
          </p:txBody>
        </p:sp>
        <p:sp>
          <p:nvSpPr>
            <p:cNvPr id="171033" name="Text Box 25"/>
            <p:cNvSpPr txBox="1">
              <a:spLocks noChangeArrowheads="1"/>
            </p:cNvSpPr>
            <p:nvPr/>
          </p:nvSpPr>
          <p:spPr bwMode="auto">
            <a:xfrm>
              <a:off x="2789874" y="3556719"/>
              <a:ext cx="1159934" cy="535531"/>
            </a:xfrm>
            <a:prstGeom prst="rect">
              <a:avLst/>
            </a:prstGeom>
            <a:noFill/>
            <a:ln w="9525">
              <a:noFill/>
              <a:miter lim="800000"/>
              <a:headEnd/>
              <a:tailEnd/>
            </a:ln>
          </p:spPr>
          <p:txBody>
            <a:bodyPr wrap="none">
              <a:spAutoFit/>
            </a:bodyPr>
            <a:lstStyle/>
            <a:p>
              <a:pPr algn="ctr">
                <a:lnSpc>
                  <a:spcPct val="80000"/>
                </a:lnSpc>
              </a:pPr>
              <a:r>
                <a:rPr kumimoji="1" lang="en-US" altLang="zh-CN" b="1">
                  <a:latin typeface="Arial" charset="0"/>
                </a:rPr>
                <a:t>IP </a:t>
              </a:r>
              <a:r>
                <a:rPr kumimoji="1" lang="zh-CN" altLang="en-US" b="1">
                  <a:latin typeface="Arial" charset="0"/>
                </a:rPr>
                <a:t>数据报</a:t>
              </a:r>
            </a:p>
            <a:p>
              <a:pPr algn="ctr">
                <a:lnSpc>
                  <a:spcPct val="80000"/>
                </a:lnSpc>
              </a:pPr>
              <a:r>
                <a:rPr kumimoji="1" lang="zh-CN" altLang="en-US" b="1">
                  <a:latin typeface="Arial" charset="0"/>
                </a:rPr>
                <a:t>首部</a:t>
              </a:r>
            </a:p>
          </p:txBody>
        </p:sp>
        <p:sp>
          <p:nvSpPr>
            <p:cNvPr id="171034" name="Text Box 26"/>
            <p:cNvSpPr txBox="1">
              <a:spLocks noChangeArrowheads="1"/>
            </p:cNvSpPr>
            <p:nvPr/>
          </p:nvSpPr>
          <p:spPr bwMode="auto">
            <a:xfrm>
              <a:off x="4236490" y="3556719"/>
              <a:ext cx="649537" cy="535531"/>
            </a:xfrm>
            <a:prstGeom prst="rect">
              <a:avLst/>
            </a:prstGeom>
            <a:noFill/>
            <a:ln w="9525">
              <a:noFill/>
              <a:miter lim="800000"/>
              <a:headEnd/>
              <a:tailEnd/>
            </a:ln>
          </p:spPr>
          <p:txBody>
            <a:bodyPr wrap="none">
              <a:spAutoFit/>
            </a:bodyPr>
            <a:lstStyle/>
            <a:p>
              <a:pPr algn="ctr">
                <a:lnSpc>
                  <a:spcPct val="80000"/>
                </a:lnSpc>
              </a:pPr>
              <a:r>
                <a:rPr kumimoji="1" lang="en-US" altLang="zh-CN" b="1">
                  <a:latin typeface="Arial" charset="0"/>
                </a:rPr>
                <a:t>8</a:t>
              </a:r>
            </a:p>
            <a:p>
              <a:pPr algn="ctr">
                <a:lnSpc>
                  <a:spcPct val="80000"/>
                </a:lnSpc>
              </a:pPr>
              <a:r>
                <a:rPr kumimoji="1" lang="zh-CN" altLang="en-US" b="1">
                  <a:latin typeface="Arial" charset="0"/>
                </a:rPr>
                <a:t>字节</a:t>
              </a:r>
            </a:p>
          </p:txBody>
        </p:sp>
        <p:sp>
          <p:nvSpPr>
            <p:cNvPr id="171035" name="AutoShape 27"/>
            <p:cNvSpPr>
              <a:spLocks noChangeArrowheads="1"/>
            </p:cNvSpPr>
            <p:nvPr/>
          </p:nvSpPr>
          <p:spPr bwMode="auto">
            <a:xfrm>
              <a:off x="3216647" y="3080469"/>
              <a:ext cx="255587" cy="509588"/>
            </a:xfrm>
            <a:prstGeom prst="downArrow">
              <a:avLst>
                <a:gd name="adj1" fmla="val 47222"/>
                <a:gd name="adj2" fmla="val 103013"/>
              </a:avLst>
            </a:prstGeom>
            <a:solidFill>
              <a:schemeClr val="accent1"/>
            </a:solidFill>
            <a:ln w="9525">
              <a:solidFill>
                <a:schemeClr val="tx1"/>
              </a:solidFill>
              <a:miter lim="800000"/>
              <a:headEnd/>
              <a:tailEnd/>
            </a:ln>
          </p:spPr>
          <p:txBody>
            <a:bodyPr vert="eaVert" wrap="none" anchor="ctr"/>
            <a:lstStyle/>
            <a:p>
              <a:endParaRPr lang="zh-CN" altLang="en-US" b="1"/>
            </a:p>
          </p:txBody>
        </p:sp>
        <p:sp>
          <p:nvSpPr>
            <p:cNvPr id="171036" name="AutoShape 28"/>
            <p:cNvSpPr>
              <a:spLocks noChangeArrowheads="1"/>
            </p:cNvSpPr>
            <p:nvPr/>
          </p:nvSpPr>
          <p:spPr bwMode="auto">
            <a:xfrm>
              <a:off x="4437434" y="3080469"/>
              <a:ext cx="254000" cy="509588"/>
            </a:xfrm>
            <a:prstGeom prst="downArrow">
              <a:avLst>
                <a:gd name="adj1" fmla="val 47222"/>
                <a:gd name="adj2" fmla="val 103656"/>
              </a:avLst>
            </a:prstGeom>
            <a:solidFill>
              <a:schemeClr val="accent1"/>
            </a:solidFill>
            <a:ln w="9525">
              <a:solidFill>
                <a:schemeClr val="tx1"/>
              </a:solidFill>
              <a:miter lim="800000"/>
              <a:headEnd/>
              <a:tailEnd/>
            </a:ln>
          </p:spPr>
          <p:txBody>
            <a:bodyPr vert="eaVert" wrap="none" anchor="ctr"/>
            <a:lstStyle/>
            <a:p>
              <a:endParaRPr lang="zh-CN" altLang="en-US" b="1"/>
            </a:p>
          </p:txBody>
        </p:sp>
        <p:sp>
          <p:nvSpPr>
            <p:cNvPr id="171037" name="Text Box 29"/>
            <p:cNvSpPr txBox="1">
              <a:spLocks noChangeArrowheads="1"/>
            </p:cNvSpPr>
            <p:nvPr/>
          </p:nvSpPr>
          <p:spPr bwMode="auto">
            <a:xfrm>
              <a:off x="2000541" y="4683844"/>
              <a:ext cx="2216312" cy="313932"/>
            </a:xfrm>
            <a:prstGeom prst="rect">
              <a:avLst/>
            </a:prstGeom>
            <a:noFill/>
            <a:ln w="9525">
              <a:noFill/>
              <a:miter lim="800000"/>
              <a:headEnd/>
              <a:tailEnd/>
            </a:ln>
          </p:spPr>
          <p:txBody>
            <a:bodyPr wrap="none">
              <a:spAutoFit/>
            </a:bodyPr>
            <a:lstStyle/>
            <a:p>
              <a:pPr algn="ctr">
                <a:lnSpc>
                  <a:spcPct val="80000"/>
                </a:lnSpc>
              </a:pPr>
              <a:r>
                <a:rPr kumimoji="1" lang="en-US" altLang="zh-CN" b="1">
                  <a:latin typeface="Arial" charset="0"/>
                </a:rPr>
                <a:t>ICMP </a:t>
              </a:r>
              <a:r>
                <a:rPr kumimoji="1" lang="zh-CN" altLang="en-US" b="1">
                  <a:latin typeface="Arial" charset="0"/>
                </a:rPr>
                <a:t>差错报告报文</a:t>
              </a:r>
            </a:p>
          </p:txBody>
        </p:sp>
        <p:sp>
          <p:nvSpPr>
            <p:cNvPr id="171038" name="Text Box 30"/>
            <p:cNvSpPr txBox="1">
              <a:spLocks noChangeArrowheads="1"/>
            </p:cNvSpPr>
            <p:nvPr/>
          </p:nvSpPr>
          <p:spPr bwMode="auto">
            <a:xfrm>
              <a:off x="5220072" y="1916832"/>
              <a:ext cx="2322111" cy="369332"/>
            </a:xfrm>
            <a:prstGeom prst="rect">
              <a:avLst/>
            </a:prstGeom>
            <a:noFill/>
            <a:ln w="9525">
              <a:noFill/>
              <a:miter lim="800000"/>
              <a:headEnd/>
              <a:tailEnd/>
            </a:ln>
          </p:spPr>
          <p:txBody>
            <a:bodyPr wrap="none">
              <a:spAutoFit/>
            </a:bodyPr>
            <a:lstStyle/>
            <a:p>
              <a:r>
                <a:rPr kumimoji="1" lang="en-US" altLang="zh-CN" b="1">
                  <a:latin typeface="Arial" charset="0"/>
                </a:rPr>
                <a:t>IP </a:t>
              </a:r>
              <a:r>
                <a:rPr kumimoji="1" lang="zh-CN" altLang="en-US" b="1">
                  <a:latin typeface="Arial" charset="0"/>
                </a:rPr>
                <a:t>数据报的数据字段</a:t>
              </a:r>
            </a:p>
          </p:txBody>
        </p:sp>
        <p:sp>
          <p:nvSpPr>
            <p:cNvPr id="171039" name="AutoShape 31"/>
            <p:cNvSpPr>
              <a:spLocks/>
            </p:cNvSpPr>
            <p:nvPr/>
          </p:nvSpPr>
          <p:spPr bwMode="auto">
            <a:xfrm rot="5400000">
              <a:off x="6324178" y="169788"/>
              <a:ext cx="169862" cy="4343400"/>
            </a:xfrm>
            <a:prstGeom prst="leftBrace">
              <a:avLst>
                <a:gd name="adj1" fmla="val 213085"/>
                <a:gd name="adj2" fmla="val 50000"/>
              </a:avLst>
            </a:prstGeom>
            <a:noFill/>
            <a:ln w="9525">
              <a:solidFill>
                <a:schemeClr val="tx2"/>
              </a:solidFill>
              <a:round/>
              <a:headEnd/>
              <a:tailEnd/>
            </a:ln>
          </p:spPr>
          <p:txBody>
            <a:bodyPr wrap="none" anchor="ctr"/>
            <a:lstStyle/>
            <a:p>
              <a:endParaRPr lang="zh-CN" altLang="en-US" b="1"/>
            </a:p>
          </p:txBody>
        </p:sp>
        <p:sp>
          <p:nvSpPr>
            <p:cNvPr id="171040" name="Line 32"/>
            <p:cNvSpPr>
              <a:spLocks noChangeShapeType="1"/>
            </p:cNvSpPr>
            <p:nvPr/>
          </p:nvSpPr>
          <p:spPr bwMode="auto">
            <a:xfrm>
              <a:off x="2619747" y="3109044"/>
              <a:ext cx="0" cy="425450"/>
            </a:xfrm>
            <a:prstGeom prst="line">
              <a:avLst/>
            </a:prstGeom>
            <a:noFill/>
            <a:ln w="9525">
              <a:solidFill>
                <a:schemeClr val="tx1"/>
              </a:solidFill>
              <a:prstDash val="dash"/>
              <a:round/>
              <a:headEnd/>
              <a:tailEnd/>
            </a:ln>
          </p:spPr>
          <p:txBody>
            <a:bodyPr/>
            <a:lstStyle/>
            <a:p>
              <a:endParaRPr lang="zh-CN" altLang="en-US" b="1"/>
            </a:p>
          </p:txBody>
        </p:sp>
        <p:sp>
          <p:nvSpPr>
            <p:cNvPr id="171041" name="Line 33"/>
            <p:cNvSpPr>
              <a:spLocks noChangeShapeType="1"/>
            </p:cNvSpPr>
            <p:nvPr/>
          </p:nvSpPr>
          <p:spPr bwMode="auto">
            <a:xfrm>
              <a:off x="1343397" y="4129807"/>
              <a:ext cx="0" cy="425450"/>
            </a:xfrm>
            <a:prstGeom prst="line">
              <a:avLst/>
            </a:prstGeom>
            <a:noFill/>
            <a:ln w="9525">
              <a:solidFill>
                <a:schemeClr val="tx1"/>
              </a:solidFill>
              <a:prstDash val="dash"/>
              <a:round/>
              <a:headEnd/>
              <a:tailEnd/>
            </a:ln>
          </p:spPr>
          <p:txBody>
            <a:bodyPr/>
            <a:lstStyle/>
            <a:p>
              <a:endParaRPr lang="zh-CN" altLang="en-US" b="1"/>
            </a:p>
          </p:txBody>
        </p:sp>
        <p:sp>
          <p:nvSpPr>
            <p:cNvPr id="171042" name="Line 34"/>
            <p:cNvSpPr>
              <a:spLocks noChangeShapeType="1"/>
            </p:cNvSpPr>
            <p:nvPr/>
          </p:nvSpPr>
          <p:spPr bwMode="auto">
            <a:xfrm>
              <a:off x="4834309" y="4129807"/>
              <a:ext cx="0" cy="425450"/>
            </a:xfrm>
            <a:prstGeom prst="line">
              <a:avLst/>
            </a:prstGeom>
            <a:noFill/>
            <a:ln w="9525">
              <a:solidFill>
                <a:schemeClr val="tx1"/>
              </a:solidFill>
              <a:prstDash val="dash"/>
              <a:round/>
              <a:headEnd/>
              <a:tailEnd/>
            </a:ln>
          </p:spPr>
          <p:txBody>
            <a:bodyPr/>
            <a:lstStyle/>
            <a:p>
              <a:endParaRPr lang="zh-CN" altLang="en-US" b="1"/>
            </a:p>
          </p:txBody>
        </p:sp>
        <p:sp>
          <p:nvSpPr>
            <p:cNvPr id="171043" name="AutoShape 35"/>
            <p:cNvSpPr>
              <a:spLocks noChangeArrowheads="1"/>
            </p:cNvSpPr>
            <p:nvPr/>
          </p:nvSpPr>
          <p:spPr bwMode="auto">
            <a:xfrm>
              <a:off x="3045197" y="4104407"/>
              <a:ext cx="257175" cy="511175"/>
            </a:xfrm>
            <a:prstGeom prst="downArrow">
              <a:avLst>
                <a:gd name="adj1" fmla="val 47222"/>
                <a:gd name="adj2" fmla="val 102695"/>
              </a:avLst>
            </a:prstGeom>
            <a:solidFill>
              <a:schemeClr val="accent1"/>
            </a:solidFill>
            <a:ln w="9525">
              <a:solidFill>
                <a:schemeClr val="tx1"/>
              </a:solidFill>
              <a:miter lim="800000"/>
              <a:headEnd/>
              <a:tailEnd/>
            </a:ln>
          </p:spPr>
          <p:txBody>
            <a:bodyPr vert="eaVert" wrap="none" anchor="ctr"/>
            <a:lstStyle/>
            <a:p>
              <a:endParaRPr lang="zh-CN" altLang="en-US" b="1"/>
            </a:p>
          </p:txBody>
        </p:sp>
      </p:grpSp>
      <p:sp>
        <p:nvSpPr>
          <p:cNvPr id="171045" name="灯片编号占位符 37"/>
          <p:cNvSpPr>
            <a:spLocks noGrp="1"/>
          </p:cNvSpPr>
          <p:nvPr>
            <p:ph type="sldNum" sz="quarter" idx="11"/>
          </p:nvPr>
        </p:nvSpPr>
        <p:spPr>
          <a:xfrm>
            <a:off x="3491880" y="6400800"/>
            <a:ext cx="5334000" cy="457200"/>
          </a:xfrm>
          <a:noFill/>
        </p:spPr>
        <p:txBody>
          <a:bodyPr/>
          <a:lstStyle/>
          <a:p>
            <a:pPr algn="r"/>
            <a:fld id="{BA1F7489-8259-42CA-B843-C3DF837C844E}" type="slidenum">
              <a:rPr lang="en-US" altLang="zh-CN" smtClean="0">
                <a:ea typeface="宋体" charset="-122"/>
              </a:rPr>
              <a:pPr algn="r"/>
              <a:t>142</a:t>
            </a:fld>
            <a:endParaRPr lang="en-US" altLang="zh-CN" dirty="0">
              <a:ea typeface="宋体"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772400" cy="1143000"/>
          </a:xfrm>
        </p:spPr>
        <p:txBody>
          <a:bodyPr/>
          <a:lstStyle/>
          <a:p>
            <a:pPr algn="l" eaLnBrk="1" hangingPunct="1">
              <a:buFont typeface="Arial" pitchFamily="34" charset="0"/>
              <a:buChar char="•"/>
              <a:defRPr/>
            </a:pPr>
            <a:r>
              <a:rPr lang="en-US" altLang="zh-CN" sz="3200" u="sng" dirty="0">
                <a:latin typeface="+mn-lt"/>
                <a:ea typeface="华文新魏" pitchFamily="2" charset="-122"/>
              </a:rPr>
              <a:t>  ICMP</a:t>
            </a:r>
            <a:r>
              <a:rPr lang="zh-CN" altLang="en-US" sz="3200" u="sng" dirty="0">
                <a:latin typeface="+mn-lt"/>
                <a:ea typeface="华文新魏" pitchFamily="2" charset="-122"/>
              </a:rPr>
              <a:t>差错报告报文</a:t>
            </a:r>
          </a:p>
        </p:txBody>
      </p:sp>
      <p:sp>
        <p:nvSpPr>
          <p:cNvPr id="17" name="内容占位符 16"/>
          <p:cNvSpPr>
            <a:spLocks noGrp="1"/>
          </p:cNvSpPr>
          <p:nvPr>
            <p:ph idx="1"/>
          </p:nvPr>
        </p:nvSpPr>
        <p:spPr>
          <a:xfrm>
            <a:off x="683568" y="1412776"/>
            <a:ext cx="8208962" cy="4611687"/>
          </a:xfrm>
        </p:spPr>
        <p:txBody>
          <a:bodyPr/>
          <a:lstStyle/>
          <a:p>
            <a:pPr>
              <a:defRPr/>
            </a:pPr>
            <a:r>
              <a:rPr lang="en-US" altLang="zh-CN" b="1" u="sng" dirty="0">
                <a:ea typeface="华文新魏" pitchFamily="2" charset="-122"/>
              </a:rPr>
              <a:t>ICMP</a:t>
            </a:r>
            <a:r>
              <a:rPr lang="zh-CN" altLang="zh-CN" b="1" u="sng" dirty="0">
                <a:ea typeface="华文新魏" pitchFamily="2" charset="-122"/>
              </a:rPr>
              <a:t>差错报文</a:t>
            </a:r>
            <a:r>
              <a:rPr lang="zh-CN" altLang="zh-CN" b="1" dirty="0">
                <a:ea typeface="华文新魏" pitchFamily="2" charset="-122"/>
              </a:rPr>
              <a:t>：</a:t>
            </a:r>
            <a:endParaRPr lang="en-US" altLang="zh-CN" b="1" dirty="0">
              <a:ea typeface="华文新魏" pitchFamily="2" charset="-122"/>
            </a:endParaRP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zh-CN" altLang="zh-CN" b="1" dirty="0">
                <a:ea typeface="华文新魏" pitchFamily="2" charset="-122"/>
              </a:rPr>
              <a:t>目的主机不可达</a:t>
            </a:r>
            <a:endParaRPr lang="en-US" altLang="zh-CN" b="1" dirty="0">
              <a:ea typeface="华文新魏" pitchFamily="2" charset="-122"/>
            </a:endParaRP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zh-CN" altLang="zh-CN" b="1" dirty="0">
                <a:ea typeface="华文新魏" pitchFamily="2" charset="-122"/>
              </a:rPr>
              <a:t>源主机抑制</a:t>
            </a:r>
            <a:endParaRPr lang="en-US" altLang="zh-CN" b="1" dirty="0">
              <a:ea typeface="华文新魏" pitchFamily="2" charset="-122"/>
            </a:endParaRP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zh-CN" altLang="zh-CN" b="1" dirty="0">
                <a:ea typeface="华文新魏" pitchFamily="2" charset="-122"/>
              </a:rPr>
              <a:t>超时</a:t>
            </a:r>
            <a:endParaRPr lang="en-US" altLang="zh-CN" b="1" dirty="0">
              <a:ea typeface="华文新魏" pitchFamily="2" charset="-122"/>
            </a:endParaRP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zh-CN" altLang="zh-CN" b="1" dirty="0">
                <a:ea typeface="华文新魏" pitchFamily="2" charset="-122"/>
              </a:rPr>
              <a:t>参数问题</a:t>
            </a:r>
            <a:endParaRPr lang="en-US" altLang="zh-CN" b="1" dirty="0">
              <a:ea typeface="华文新魏" pitchFamily="2" charset="-122"/>
            </a:endParaRPr>
          </a:p>
          <a:p>
            <a:pPr>
              <a:buFontTx/>
              <a:buNone/>
              <a:defRPr/>
            </a:pPr>
            <a:r>
              <a:rPr lang="zh-CN" altLang="en-US" b="1" dirty="0">
                <a:ea typeface="华文新魏" pitchFamily="2" charset="-122"/>
              </a:rPr>
              <a:t>    </a:t>
            </a:r>
            <a:r>
              <a:rPr lang="en-US" altLang="zh-CN" b="1" dirty="0">
                <a:ea typeface="华文新魏" pitchFamily="2" charset="-122"/>
              </a:rPr>
              <a:t>—</a:t>
            </a:r>
            <a:r>
              <a:rPr lang="zh-CN" altLang="en-US" b="1" dirty="0">
                <a:ea typeface="华文新魏" pitchFamily="2" charset="-122"/>
              </a:rPr>
              <a:t> </a:t>
            </a:r>
            <a:r>
              <a:rPr lang="zh-CN" altLang="zh-CN" b="1" dirty="0">
                <a:ea typeface="华文新魏" pitchFamily="2" charset="-122"/>
              </a:rPr>
              <a:t>重定向</a:t>
            </a:r>
            <a:endParaRPr lang="en-US" altLang="zh-CN" b="1" dirty="0">
              <a:ea typeface="华文新魏" pitchFamily="2" charset="-122"/>
            </a:endParaRPr>
          </a:p>
        </p:txBody>
      </p:sp>
      <p:sp>
        <p:nvSpPr>
          <p:cNvPr id="7680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22F1BEB-F96E-4442-BC90-D237AE7E0ECF}" type="slidenum">
              <a:rPr lang="zh-CN" altLang="en-US">
                <a:solidFill>
                  <a:srgbClr val="000000"/>
                </a:solidFill>
              </a:rPr>
              <a:pPr>
                <a:defRPr/>
              </a:pPr>
              <a:t>143</a:t>
            </a:fld>
            <a:endParaRPr lang="en-US" altLang="zh-CN">
              <a:solidFill>
                <a:srgbClr val="000000"/>
              </a:solidFill>
            </a:endParaRPr>
          </a:p>
        </p:txBody>
      </p:sp>
      <p:sp>
        <p:nvSpPr>
          <p:cNvPr id="6" name="Text Box 4"/>
          <p:cNvSpPr txBox="1">
            <a:spLocks noChangeArrowheads="1"/>
          </p:cNvSpPr>
          <p:nvPr/>
        </p:nvSpPr>
        <p:spPr bwMode="auto">
          <a:xfrm>
            <a:off x="4355976" y="1916832"/>
            <a:ext cx="4300537" cy="3692525"/>
          </a:xfrm>
          <a:prstGeom prst="rect">
            <a:avLst/>
          </a:prstGeom>
          <a:solidFill>
            <a:schemeClr val="accent5"/>
          </a:solidFill>
          <a:ln w="9525">
            <a:noFill/>
            <a:miter lim="800000"/>
            <a:headEnd/>
            <a:tailEnd/>
          </a:ln>
          <a:effectLst/>
        </p:spPr>
        <p:txBody>
          <a:bodyPr wrap="none">
            <a:spAutoFit/>
          </a:bodyPr>
          <a:lstStyle/>
          <a:p>
            <a:pPr>
              <a:defRPr/>
            </a:pPr>
            <a:r>
              <a:rPr lang="en-US" altLang="zh-CN" sz="1800" u="sng" dirty="0">
                <a:latin typeface="Arial" charset="0"/>
                <a:ea typeface="宋体" pitchFamily="2" charset="-122"/>
              </a:rPr>
              <a:t>Type</a:t>
            </a:r>
            <a:r>
              <a:rPr lang="en-US" altLang="zh-CN" sz="1800" dirty="0">
                <a:latin typeface="Arial" charset="0"/>
                <a:ea typeface="宋体" pitchFamily="2" charset="-122"/>
              </a:rPr>
              <a:t>  </a:t>
            </a:r>
            <a:r>
              <a:rPr lang="en-US" altLang="zh-CN" sz="1800" u="sng" dirty="0">
                <a:latin typeface="Arial" charset="0"/>
                <a:ea typeface="宋体" pitchFamily="2" charset="-122"/>
              </a:rPr>
              <a:t>Code</a:t>
            </a:r>
            <a:r>
              <a:rPr lang="en-US" altLang="zh-CN" sz="1800" dirty="0">
                <a:latin typeface="Arial" charset="0"/>
                <a:ea typeface="宋体" pitchFamily="2" charset="-122"/>
              </a:rPr>
              <a:t>  </a:t>
            </a:r>
            <a:r>
              <a:rPr lang="en-US" altLang="zh-CN" sz="1800" u="sng" dirty="0">
                <a:latin typeface="Arial" charset="0"/>
                <a:ea typeface="宋体" pitchFamily="2" charset="-122"/>
              </a:rPr>
              <a:t>description</a:t>
            </a:r>
            <a:endParaRPr lang="en-US" altLang="zh-CN" sz="1800" dirty="0">
              <a:latin typeface="Arial" charset="0"/>
              <a:ea typeface="宋体" pitchFamily="2" charset="-122"/>
            </a:endParaRPr>
          </a:p>
          <a:p>
            <a:pPr>
              <a:defRPr/>
            </a:pPr>
            <a:r>
              <a:rPr lang="en-US" altLang="zh-CN" sz="1800" dirty="0">
                <a:latin typeface="Arial" charset="0"/>
                <a:ea typeface="宋体" pitchFamily="2" charset="-122"/>
              </a:rPr>
              <a:t>3        0         </a:t>
            </a:r>
            <a:r>
              <a:rPr lang="en-US" altLang="zh-CN" sz="1800" dirty="0" err="1">
                <a:latin typeface="Arial" charset="0"/>
                <a:ea typeface="宋体" pitchFamily="2" charset="-122"/>
              </a:rPr>
              <a:t>dest</a:t>
            </a:r>
            <a:r>
              <a:rPr lang="en-US" altLang="zh-CN" sz="1800" dirty="0">
                <a:latin typeface="Arial" charset="0"/>
                <a:ea typeface="宋体" pitchFamily="2" charset="-122"/>
              </a:rPr>
              <a:t>. network unreachable</a:t>
            </a:r>
          </a:p>
          <a:p>
            <a:pPr>
              <a:defRPr/>
            </a:pPr>
            <a:r>
              <a:rPr lang="en-US" altLang="zh-CN" sz="1800" dirty="0">
                <a:latin typeface="Arial" charset="0"/>
                <a:ea typeface="宋体" pitchFamily="2" charset="-122"/>
              </a:rPr>
              <a:t>3        1         </a:t>
            </a:r>
            <a:r>
              <a:rPr lang="en-US" altLang="zh-CN" sz="1800" dirty="0" err="1">
                <a:latin typeface="Arial" charset="0"/>
                <a:ea typeface="宋体" pitchFamily="2" charset="-122"/>
              </a:rPr>
              <a:t>dest</a:t>
            </a:r>
            <a:r>
              <a:rPr lang="en-US" altLang="zh-CN" sz="1800" dirty="0">
                <a:latin typeface="Arial" charset="0"/>
                <a:ea typeface="宋体" pitchFamily="2" charset="-122"/>
              </a:rPr>
              <a:t> host unreachable</a:t>
            </a:r>
          </a:p>
          <a:p>
            <a:pPr>
              <a:defRPr/>
            </a:pPr>
            <a:r>
              <a:rPr lang="en-US" altLang="zh-CN" sz="1800" dirty="0">
                <a:latin typeface="Arial" charset="0"/>
                <a:ea typeface="宋体" pitchFamily="2" charset="-122"/>
              </a:rPr>
              <a:t>3        2         </a:t>
            </a:r>
            <a:r>
              <a:rPr lang="en-US" altLang="zh-CN" sz="1800" dirty="0" err="1">
                <a:latin typeface="Arial" charset="0"/>
                <a:ea typeface="宋体" pitchFamily="2" charset="-122"/>
              </a:rPr>
              <a:t>dest</a:t>
            </a:r>
            <a:r>
              <a:rPr lang="en-US" altLang="zh-CN" sz="1800" dirty="0">
                <a:latin typeface="Arial" charset="0"/>
                <a:ea typeface="宋体" pitchFamily="2" charset="-122"/>
              </a:rPr>
              <a:t> protocol unreachable</a:t>
            </a:r>
          </a:p>
          <a:p>
            <a:pPr>
              <a:defRPr/>
            </a:pPr>
            <a:r>
              <a:rPr lang="en-US" altLang="zh-CN" sz="1800" dirty="0">
                <a:latin typeface="Arial" charset="0"/>
                <a:ea typeface="宋体" pitchFamily="2" charset="-122"/>
              </a:rPr>
              <a:t>3        3         </a:t>
            </a:r>
            <a:r>
              <a:rPr lang="en-US" altLang="zh-CN" sz="1800" dirty="0" err="1">
                <a:latin typeface="Arial" charset="0"/>
                <a:ea typeface="宋体" pitchFamily="2" charset="-122"/>
              </a:rPr>
              <a:t>dest</a:t>
            </a:r>
            <a:r>
              <a:rPr lang="en-US" altLang="zh-CN" sz="1800" dirty="0">
                <a:latin typeface="Arial" charset="0"/>
                <a:ea typeface="宋体" pitchFamily="2" charset="-122"/>
              </a:rPr>
              <a:t> port unreachable</a:t>
            </a:r>
          </a:p>
          <a:p>
            <a:pPr>
              <a:defRPr/>
            </a:pPr>
            <a:r>
              <a:rPr lang="en-US" altLang="zh-CN" sz="1800" dirty="0">
                <a:latin typeface="Arial" charset="0"/>
                <a:ea typeface="宋体" pitchFamily="2" charset="-122"/>
              </a:rPr>
              <a:t>3        6         </a:t>
            </a:r>
            <a:r>
              <a:rPr lang="en-US" altLang="zh-CN" sz="1800" dirty="0" err="1">
                <a:latin typeface="Arial" charset="0"/>
                <a:ea typeface="宋体" pitchFamily="2" charset="-122"/>
              </a:rPr>
              <a:t>dest</a:t>
            </a:r>
            <a:r>
              <a:rPr lang="en-US" altLang="zh-CN" sz="1800" dirty="0">
                <a:latin typeface="Arial" charset="0"/>
                <a:ea typeface="宋体" pitchFamily="2" charset="-122"/>
              </a:rPr>
              <a:t> network unknown</a:t>
            </a:r>
          </a:p>
          <a:p>
            <a:pPr>
              <a:defRPr/>
            </a:pPr>
            <a:r>
              <a:rPr lang="en-US" altLang="zh-CN" sz="1800" dirty="0">
                <a:latin typeface="Arial" charset="0"/>
                <a:ea typeface="宋体" pitchFamily="2" charset="-122"/>
              </a:rPr>
              <a:t>3        7         </a:t>
            </a:r>
            <a:r>
              <a:rPr lang="en-US" altLang="zh-CN" sz="1800" dirty="0" err="1">
                <a:latin typeface="Arial" charset="0"/>
                <a:ea typeface="宋体" pitchFamily="2" charset="-122"/>
              </a:rPr>
              <a:t>dest</a:t>
            </a:r>
            <a:r>
              <a:rPr lang="en-US" altLang="zh-CN" sz="1800" dirty="0">
                <a:latin typeface="Arial" charset="0"/>
                <a:ea typeface="宋体" pitchFamily="2" charset="-122"/>
              </a:rPr>
              <a:t> host unknown</a:t>
            </a:r>
          </a:p>
          <a:p>
            <a:pPr>
              <a:defRPr/>
            </a:pPr>
            <a:r>
              <a:rPr lang="en-US" altLang="zh-CN" sz="1800" dirty="0">
                <a:latin typeface="Arial" charset="0"/>
                <a:ea typeface="宋体" pitchFamily="2" charset="-122"/>
              </a:rPr>
              <a:t>4        0         source quench (congestion</a:t>
            </a:r>
          </a:p>
          <a:p>
            <a:pPr>
              <a:defRPr/>
            </a:pPr>
            <a:r>
              <a:rPr lang="en-US" altLang="zh-CN" sz="1800" dirty="0">
                <a:latin typeface="Arial" charset="0"/>
                <a:ea typeface="宋体" pitchFamily="2" charset="-122"/>
              </a:rPr>
              <a:t>                     control - not used)</a:t>
            </a:r>
          </a:p>
          <a:p>
            <a:pPr>
              <a:defRPr/>
            </a:pPr>
            <a:r>
              <a:rPr lang="en-US" altLang="zh-CN" sz="1800" dirty="0">
                <a:latin typeface="Arial" charset="0"/>
                <a:ea typeface="宋体" pitchFamily="2" charset="-122"/>
              </a:rPr>
              <a:t>9        0         route advertisement</a:t>
            </a:r>
          </a:p>
          <a:p>
            <a:pPr>
              <a:defRPr/>
            </a:pPr>
            <a:r>
              <a:rPr lang="en-US" altLang="zh-CN" sz="1800" dirty="0">
                <a:latin typeface="Arial" charset="0"/>
                <a:ea typeface="宋体" pitchFamily="2" charset="-122"/>
              </a:rPr>
              <a:t>10      0         router discovery</a:t>
            </a:r>
          </a:p>
          <a:p>
            <a:pPr>
              <a:defRPr/>
            </a:pPr>
            <a:r>
              <a:rPr lang="en-US" altLang="zh-CN" sz="1800" dirty="0">
                <a:latin typeface="Arial" charset="0"/>
                <a:ea typeface="宋体" pitchFamily="2" charset="-122"/>
              </a:rPr>
              <a:t>11      0         TTL expired</a:t>
            </a:r>
          </a:p>
          <a:p>
            <a:pPr>
              <a:defRPr/>
            </a:pPr>
            <a:r>
              <a:rPr lang="en-US" altLang="zh-CN" sz="1800" dirty="0">
                <a:latin typeface="Arial" charset="0"/>
                <a:ea typeface="宋体" pitchFamily="2" charset="-122"/>
              </a:rPr>
              <a:t>12      0         bad IP header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692696"/>
            <a:ext cx="8353425" cy="4683125"/>
          </a:xfrm>
        </p:spPr>
        <p:txBody>
          <a:bodyPr/>
          <a:lstStyle/>
          <a:p>
            <a:pPr>
              <a:defRPr/>
            </a:pPr>
            <a:r>
              <a:rPr lang="zh-CN" altLang="zh-CN" sz="2800" b="1" u="sng" dirty="0">
                <a:solidFill>
                  <a:schemeClr val="accent6"/>
                </a:solidFill>
                <a:latin typeface="华文新魏" pitchFamily="2" charset="-122"/>
                <a:ea typeface="华文新魏" pitchFamily="2" charset="-122"/>
              </a:rPr>
              <a:t>重定向报文</a:t>
            </a:r>
            <a:r>
              <a:rPr lang="zh-CN" altLang="en-US" sz="2800" b="1" u="sng" dirty="0">
                <a:solidFill>
                  <a:schemeClr val="accent6"/>
                </a:solidFill>
                <a:latin typeface="华文新魏" pitchFamily="2" charset="-122"/>
                <a:ea typeface="华文新魏" pitchFamily="2" charset="-122"/>
              </a:rPr>
              <a:t>与</a:t>
            </a:r>
            <a:r>
              <a:rPr lang="zh-CN" altLang="zh-CN" sz="2800" b="1" u="sng" dirty="0">
                <a:solidFill>
                  <a:schemeClr val="accent6"/>
                </a:solidFill>
                <a:latin typeface="华文新魏" pitchFamily="2" charset="-122"/>
                <a:ea typeface="华文新魏" pitchFamily="2" charset="-122"/>
              </a:rPr>
              <a:t>改变路由的过程</a:t>
            </a:r>
          </a:p>
        </p:txBody>
      </p:sp>
      <p:sp>
        <p:nvSpPr>
          <p:cNvPr id="7782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F6EF891-B315-42A6-AABA-9D307486B4AB}" type="slidenum">
              <a:rPr lang="zh-CN" altLang="en-US">
                <a:solidFill>
                  <a:srgbClr val="000000"/>
                </a:solidFill>
              </a:rPr>
              <a:pPr>
                <a:defRPr/>
              </a:pPr>
              <a:t>144</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539552" y="1772816"/>
            <a:ext cx="8208963" cy="259238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692696"/>
            <a:ext cx="7489825" cy="5256584"/>
          </a:xfrm>
        </p:spPr>
        <p:txBody>
          <a:bodyPr/>
          <a:lstStyle/>
          <a:p>
            <a:pPr>
              <a:buFontTx/>
              <a:buNone/>
              <a:defRPr/>
            </a:pPr>
            <a:r>
              <a:rPr lang="en-US" altLang="zh-CN" sz="2800" b="1" u="sng" dirty="0">
                <a:solidFill>
                  <a:schemeClr val="accent6"/>
                </a:solidFill>
                <a:ea typeface="华文新魏" pitchFamily="2" charset="-122"/>
              </a:rPr>
              <a:t>ICMP</a:t>
            </a:r>
            <a:r>
              <a:rPr lang="zh-CN" altLang="zh-CN" sz="2800" b="1" u="sng" dirty="0">
                <a:solidFill>
                  <a:schemeClr val="accent6"/>
                </a:solidFill>
                <a:ea typeface="华文新魏" pitchFamily="2" charset="-122"/>
              </a:rPr>
              <a:t>查询报文</a:t>
            </a:r>
            <a:r>
              <a:rPr lang="zh-CN" altLang="en-US" sz="2800" b="1" dirty="0">
                <a:solidFill>
                  <a:schemeClr val="accent6"/>
                </a:solidFill>
                <a:ea typeface="华文新魏" pitchFamily="2" charset="-122"/>
              </a:rPr>
              <a:t>：</a:t>
            </a:r>
            <a:endParaRPr lang="en-US" altLang="zh-CN" sz="2800" b="1" dirty="0">
              <a:solidFill>
                <a:schemeClr val="accent6"/>
              </a:solidFill>
              <a:ea typeface="华文新魏" pitchFamily="2" charset="-122"/>
            </a:endParaRPr>
          </a:p>
          <a:p>
            <a:pPr>
              <a:buFontTx/>
              <a:buNone/>
              <a:defRPr/>
            </a:pPr>
            <a:endParaRPr lang="en-US" altLang="zh-CN" sz="800" b="1" dirty="0">
              <a:solidFill>
                <a:schemeClr val="accent6"/>
              </a:solidFill>
              <a:ea typeface="华文新魏" pitchFamily="2" charset="-122"/>
            </a:endParaRPr>
          </a:p>
          <a:p>
            <a:pPr>
              <a:defRPr/>
            </a:pPr>
            <a:r>
              <a:rPr lang="zh-CN" altLang="zh-CN" b="1" dirty="0">
                <a:ea typeface="华文新魏" pitchFamily="2" charset="-122"/>
              </a:rPr>
              <a:t>回应请求和应答</a:t>
            </a:r>
            <a:endParaRPr lang="en-US" altLang="zh-CN" b="1" dirty="0">
              <a:ea typeface="华文新魏" pitchFamily="2" charset="-122"/>
            </a:endParaRPr>
          </a:p>
          <a:p>
            <a:pPr lvl="1" algn="just" eaLnBrk="1" hangingPunct="1">
              <a:spcBef>
                <a:spcPct val="0"/>
              </a:spcBef>
            </a:pPr>
            <a:r>
              <a:rPr lang="en-US" altLang="zh-CN" dirty="0">
                <a:latin typeface="Arial" charset="0"/>
                <a:ea typeface="宋体" charset="-122"/>
              </a:rPr>
              <a:t>8        0         echo request (ping)</a:t>
            </a:r>
          </a:p>
          <a:p>
            <a:pPr lvl="1" algn="just" eaLnBrk="1" hangingPunct="1">
              <a:spcBef>
                <a:spcPct val="0"/>
              </a:spcBef>
            </a:pPr>
            <a:r>
              <a:rPr lang="en-US" altLang="zh-CN" dirty="0">
                <a:latin typeface="Arial" charset="0"/>
                <a:ea typeface="宋体" charset="-122"/>
              </a:rPr>
              <a:t>0        0         echo reply (ping)</a:t>
            </a:r>
            <a:endParaRPr lang="zh-CN" altLang="en-US" dirty="0"/>
          </a:p>
          <a:p>
            <a:pPr>
              <a:defRPr/>
            </a:pPr>
            <a:r>
              <a:rPr lang="zh-CN" altLang="zh-CN" b="1" dirty="0">
                <a:ea typeface="华文新魏" pitchFamily="2" charset="-122"/>
              </a:rPr>
              <a:t>时间戳请求和应答</a:t>
            </a:r>
            <a:endParaRPr lang="en-US" altLang="zh-CN" b="1" dirty="0">
              <a:ea typeface="华文新魏" pitchFamily="2" charset="-122"/>
            </a:endParaRPr>
          </a:p>
          <a:p>
            <a:pPr lvl="1" algn="just" eaLnBrk="1" hangingPunct="1">
              <a:spcBef>
                <a:spcPct val="0"/>
              </a:spcBef>
            </a:pPr>
            <a:r>
              <a:rPr lang="en-US" altLang="zh-CN" dirty="0">
                <a:latin typeface="Arial" charset="0"/>
                <a:ea typeface="宋体" charset="-122"/>
              </a:rPr>
              <a:t>13       0        timestamp request</a:t>
            </a:r>
          </a:p>
          <a:p>
            <a:pPr lvl="1" algn="just" eaLnBrk="1" hangingPunct="1">
              <a:spcBef>
                <a:spcPct val="0"/>
              </a:spcBef>
            </a:pPr>
            <a:r>
              <a:rPr lang="en-US" altLang="zh-CN" dirty="0">
                <a:latin typeface="Arial" charset="0"/>
                <a:ea typeface="宋体" charset="-122"/>
              </a:rPr>
              <a:t>14       0        timestamp reply</a:t>
            </a:r>
          </a:p>
          <a:p>
            <a:pPr>
              <a:defRPr/>
            </a:pPr>
            <a:r>
              <a:rPr lang="zh-CN" altLang="zh-CN" b="1" dirty="0">
                <a:ea typeface="华文新魏" pitchFamily="2" charset="-122"/>
              </a:rPr>
              <a:t>地址掩码请求和应答报文</a:t>
            </a:r>
            <a:endParaRPr lang="en-US" altLang="zh-CN" b="1" dirty="0">
              <a:ea typeface="华文新魏" pitchFamily="2" charset="-122"/>
            </a:endParaRPr>
          </a:p>
          <a:p>
            <a:pPr lvl="1">
              <a:defRPr/>
            </a:pPr>
            <a:r>
              <a:rPr lang="zh-CN" altLang="en-US" sz="2200" b="1" dirty="0">
                <a:ea typeface="华文新魏" pitchFamily="2" charset="-122"/>
              </a:rPr>
              <a:t>请求报文</a:t>
            </a:r>
            <a:r>
              <a:rPr lang="en-US" altLang="zh-CN" sz="2200" b="1" dirty="0">
                <a:ea typeface="华文新魏" pitchFamily="2" charset="-122"/>
              </a:rPr>
              <a:t>17</a:t>
            </a:r>
            <a:r>
              <a:rPr lang="zh-CN" altLang="en-US" sz="2200" b="1" dirty="0">
                <a:ea typeface="华文新魏" pitchFamily="2" charset="-122"/>
              </a:rPr>
              <a:t>，应答报文</a:t>
            </a:r>
            <a:r>
              <a:rPr lang="en-US" altLang="zh-CN" sz="2200" b="1" dirty="0">
                <a:ea typeface="华文新魏" pitchFamily="2" charset="-122"/>
              </a:rPr>
              <a:t>18</a:t>
            </a:r>
          </a:p>
          <a:p>
            <a:pPr>
              <a:defRPr/>
            </a:pPr>
            <a:r>
              <a:rPr lang="zh-CN" altLang="zh-CN" b="1" dirty="0">
                <a:ea typeface="华文新魏" pitchFamily="2" charset="-122"/>
              </a:rPr>
              <a:t>路由器询问和通告</a:t>
            </a:r>
            <a:r>
              <a:rPr lang="en-US" altLang="zh-CN" b="1" dirty="0">
                <a:ea typeface="华文新魏" pitchFamily="2" charset="-122"/>
              </a:rPr>
              <a:t>    </a:t>
            </a:r>
          </a:p>
          <a:p>
            <a:pPr lvl="1">
              <a:defRPr/>
            </a:pPr>
            <a:r>
              <a:rPr lang="zh-CN" altLang="en-US" sz="2200" b="1" dirty="0">
                <a:ea typeface="华文新魏" pitchFamily="2" charset="-122"/>
              </a:rPr>
              <a:t>请求报文</a:t>
            </a:r>
            <a:r>
              <a:rPr lang="en-US" altLang="zh-CN" sz="2200" b="1" dirty="0">
                <a:ea typeface="华文新魏" pitchFamily="2" charset="-122"/>
              </a:rPr>
              <a:t>15</a:t>
            </a:r>
            <a:r>
              <a:rPr lang="zh-CN" altLang="en-US" sz="2200" b="1" dirty="0">
                <a:ea typeface="华文新魏" pitchFamily="2" charset="-122"/>
              </a:rPr>
              <a:t>，应答报文</a:t>
            </a:r>
            <a:r>
              <a:rPr lang="en-US" altLang="zh-CN" sz="2200" b="1" dirty="0">
                <a:ea typeface="华文新魏" pitchFamily="2" charset="-122"/>
              </a:rPr>
              <a:t>16</a:t>
            </a:r>
          </a:p>
        </p:txBody>
      </p:sp>
      <p:sp>
        <p:nvSpPr>
          <p:cNvPr id="7885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1A2A8CA-F527-4ECB-A4EB-DB5EA038F84B}" type="slidenum">
              <a:rPr lang="zh-CN" altLang="en-US">
                <a:solidFill>
                  <a:srgbClr val="000000"/>
                </a:solidFill>
              </a:rPr>
              <a:pPr>
                <a:defRPr/>
              </a:pPr>
              <a:t>145</a:t>
            </a:fld>
            <a:endParaRPr lang="en-US" altLang="zh-CN">
              <a:solidFill>
                <a:srgbClr val="000000"/>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188640"/>
            <a:ext cx="7772400" cy="1143000"/>
          </a:xfrm>
        </p:spPr>
        <p:txBody>
          <a:bodyPr/>
          <a:lstStyle/>
          <a:p>
            <a:pPr algn="l" eaLnBrk="1" hangingPunct="1">
              <a:defRPr/>
            </a:pPr>
            <a:r>
              <a:rPr lang="en-US" altLang="zh-CN" sz="2800" u="sng" dirty="0">
                <a:latin typeface="+mn-lt"/>
                <a:ea typeface="华文新魏" pitchFamily="2" charset="-122"/>
              </a:rPr>
              <a:t>5.5.3  Ping </a:t>
            </a:r>
            <a:r>
              <a:rPr lang="zh-CN" altLang="zh-CN" sz="2800" u="sng" dirty="0">
                <a:latin typeface="+mn-lt"/>
                <a:ea typeface="华文新魏" pitchFamily="2" charset="-122"/>
              </a:rPr>
              <a:t>与</a:t>
            </a:r>
            <a:r>
              <a:rPr lang="en-US" altLang="zh-CN" sz="2800" u="sng" dirty="0" err="1">
                <a:latin typeface="+mn-lt"/>
                <a:ea typeface="华文新魏" pitchFamily="2" charset="-122"/>
              </a:rPr>
              <a:t>Traceroute</a:t>
            </a:r>
            <a:r>
              <a:rPr lang="zh-CN" altLang="zh-CN" sz="2800" u="sng" dirty="0">
                <a:latin typeface="+mn-lt"/>
                <a:ea typeface="华文新魏" pitchFamily="2" charset="-122"/>
              </a:rPr>
              <a:t>命令</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539552" y="1196752"/>
            <a:ext cx="8208962" cy="4538662"/>
          </a:xfrm>
        </p:spPr>
        <p:txBody>
          <a:bodyPr/>
          <a:lstStyle/>
          <a:p>
            <a:pPr>
              <a:defRPr/>
            </a:pPr>
            <a:r>
              <a:rPr lang="zh-CN" altLang="zh-CN" sz="2400" b="1" u="sng" dirty="0">
                <a:solidFill>
                  <a:schemeClr val="accent6"/>
                </a:solidFill>
                <a:ea typeface="华文新魏" pitchFamily="2" charset="-122"/>
              </a:rPr>
              <a:t>一台主机</a:t>
            </a:r>
            <a:r>
              <a:rPr lang="en-US" altLang="zh-CN" sz="2400" b="1" u="sng" dirty="0">
                <a:solidFill>
                  <a:schemeClr val="accent6"/>
                </a:solidFill>
                <a:ea typeface="华文新魏" pitchFamily="2" charset="-122"/>
              </a:rPr>
              <a:t>Ping</a:t>
            </a:r>
            <a:r>
              <a:rPr lang="zh-CN" altLang="zh-CN" sz="2400" b="1" u="sng" dirty="0">
                <a:solidFill>
                  <a:schemeClr val="accent6"/>
                </a:solidFill>
                <a:ea typeface="华文新魏" pitchFamily="2" charset="-122"/>
              </a:rPr>
              <a:t>另一台主机的过程</a:t>
            </a:r>
            <a:endParaRPr lang="en-US" altLang="zh-CN" sz="2400" b="1" u="sng" dirty="0">
              <a:solidFill>
                <a:schemeClr val="accent6"/>
              </a:solidFill>
              <a:ea typeface="华文新魏" pitchFamily="2" charset="-122"/>
            </a:endParaRPr>
          </a:p>
          <a:p>
            <a:pPr>
              <a:defRPr/>
            </a:pPr>
            <a:endParaRPr lang="en-US" altLang="zh-CN" sz="2400" b="1" u="sng" dirty="0">
              <a:solidFill>
                <a:schemeClr val="accent6"/>
              </a:solidFill>
              <a:ea typeface="华文新魏" pitchFamily="2" charset="-122"/>
            </a:endParaRPr>
          </a:p>
          <a:p>
            <a:pPr>
              <a:defRPr/>
            </a:pPr>
            <a:endParaRPr lang="en-US" altLang="zh-CN" sz="2400" b="1" u="sng" dirty="0">
              <a:solidFill>
                <a:schemeClr val="accent6"/>
              </a:solidFill>
              <a:ea typeface="华文新魏" pitchFamily="2" charset="-122"/>
            </a:endParaRPr>
          </a:p>
          <a:p>
            <a:pPr>
              <a:defRPr/>
            </a:pPr>
            <a:endParaRPr lang="en-US" altLang="zh-CN" sz="2400" b="1" u="sng" dirty="0">
              <a:solidFill>
                <a:schemeClr val="accent6"/>
              </a:solidFill>
              <a:ea typeface="华文新魏" pitchFamily="2" charset="-122"/>
            </a:endParaRPr>
          </a:p>
          <a:p>
            <a:pPr>
              <a:defRPr/>
            </a:pPr>
            <a:r>
              <a:rPr lang="en-US" altLang="zh-CN" sz="2400" b="1" u="sng" dirty="0">
                <a:solidFill>
                  <a:schemeClr val="accent6"/>
                </a:solidFill>
                <a:ea typeface="华文新魏" pitchFamily="2" charset="-122"/>
              </a:rPr>
              <a:t>Ping</a:t>
            </a:r>
            <a:r>
              <a:rPr lang="zh-CN" altLang="zh-CN" sz="2400" b="1" u="sng" dirty="0">
                <a:solidFill>
                  <a:schemeClr val="accent6"/>
                </a:solidFill>
                <a:ea typeface="华文新魏" pitchFamily="2" charset="-122"/>
              </a:rPr>
              <a:t>命令执行过程示意图</a:t>
            </a:r>
          </a:p>
        </p:txBody>
      </p:sp>
      <p:sp>
        <p:nvSpPr>
          <p:cNvPr id="79876"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046BB74-235B-44CE-BD17-529E7476A4AD}" type="slidenum">
              <a:rPr lang="zh-CN" altLang="en-US">
                <a:solidFill>
                  <a:srgbClr val="000000"/>
                </a:solidFill>
              </a:rPr>
              <a:pPr>
                <a:defRPr/>
              </a:pPr>
              <a:t>146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691680" y="1772816"/>
            <a:ext cx="5400675" cy="1439863"/>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79879" name="图片 6"/>
          <p:cNvPicPr>
            <a:picLocks noChangeAspect="1" noChangeArrowheads="1"/>
          </p:cNvPicPr>
          <p:nvPr/>
        </p:nvPicPr>
        <p:blipFill>
          <a:blip r:embed="rId3" cstate="print"/>
          <a:srcRect/>
          <a:stretch>
            <a:fillRect/>
          </a:stretch>
        </p:blipFill>
        <p:spPr bwMode="auto">
          <a:xfrm>
            <a:off x="1619672" y="3789040"/>
            <a:ext cx="5832648" cy="2487705"/>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0825" y="609600"/>
            <a:ext cx="8207375" cy="587375"/>
          </a:xfrm>
        </p:spPr>
        <p:txBody>
          <a:bodyPr/>
          <a:lstStyle/>
          <a:p>
            <a:pPr algn="l" eaLnBrk="1" hangingPunct="1">
              <a:defRPr/>
            </a:pPr>
            <a:r>
              <a:rPr lang="zh-CN" altLang="zh-CN" sz="3200" dirty="0"/>
              <a:t> </a:t>
            </a:r>
            <a:r>
              <a:rPr lang="en-US" altLang="zh-CN" sz="2400" u="sng" dirty="0" err="1">
                <a:latin typeface="+mn-lt"/>
                <a:ea typeface="华文新魏" pitchFamily="2" charset="-122"/>
              </a:rPr>
              <a:t>Tracert</a:t>
            </a:r>
            <a:r>
              <a:rPr lang="zh-CN" altLang="zh-CN" sz="2400" u="sng" dirty="0">
                <a:latin typeface="+mn-lt"/>
                <a:ea typeface="华文新魏" pitchFamily="2" charset="-122"/>
              </a:rPr>
              <a:t>命令的应用</a:t>
            </a:r>
            <a:endParaRPr lang="zh-CN" altLang="en-US" sz="2400" u="sng" dirty="0">
              <a:latin typeface="+mn-lt"/>
              <a:ea typeface="华文新魏" pitchFamily="2" charset="-122"/>
            </a:endParaRPr>
          </a:p>
        </p:txBody>
      </p:sp>
      <p:sp>
        <p:nvSpPr>
          <p:cNvPr id="17" name="内容占位符 16"/>
          <p:cNvSpPr>
            <a:spLocks noGrp="1"/>
          </p:cNvSpPr>
          <p:nvPr>
            <p:ph idx="1"/>
          </p:nvPr>
        </p:nvSpPr>
        <p:spPr>
          <a:xfrm>
            <a:off x="323850" y="1268413"/>
            <a:ext cx="8569325" cy="4897437"/>
          </a:xfrm>
        </p:spPr>
        <p:txBody>
          <a:bodyPr/>
          <a:lstStyle/>
          <a:p>
            <a:pPr>
              <a:defRPr/>
            </a:pPr>
            <a:r>
              <a:rPr lang="en-US" altLang="zh-CN" sz="2400" b="1" u="sng" dirty="0" err="1">
                <a:solidFill>
                  <a:schemeClr val="accent6"/>
                </a:solidFill>
                <a:ea typeface="华文新魏" pitchFamily="2" charset="-122"/>
              </a:rPr>
              <a:t>Tracert</a:t>
            </a:r>
            <a:r>
              <a:rPr lang="zh-CN" altLang="zh-CN" sz="2400" b="1" u="sng" dirty="0">
                <a:solidFill>
                  <a:schemeClr val="accent6"/>
                </a:solidFill>
                <a:ea typeface="华文新魏" pitchFamily="2" charset="-122"/>
              </a:rPr>
              <a:t>工作原理</a:t>
            </a:r>
            <a:endParaRPr lang="en-US" altLang="zh-CN" sz="2400" b="1" u="sng" dirty="0">
              <a:solidFill>
                <a:schemeClr val="accent6"/>
              </a:solidFill>
              <a:ea typeface="华文新魏" pitchFamily="2" charset="-122"/>
            </a:endParaRPr>
          </a:p>
          <a:p>
            <a:pPr>
              <a:defRPr/>
            </a:pPr>
            <a:endParaRPr lang="en-US" altLang="zh-CN" sz="2400" b="1" u="sng" dirty="0">
              <a:solidFill>
                <a:schemeClr val="accent6"/>
              </a:solidFill>
              <a:ea typeface="华文新魏" pitchFamily="2" charset="-122"/>
            </a:endParaRPr>
          </a:p>
          <a:p>
            <a:pPr>
              <a:defRPr/>
            </a:pPr>
            <a:endParaRPr lang="en-US" altLang="zh-CN" sz="2400" b="1" u="sng" dirty="0">
              <a:solidFill>
                <a:schemeClr val="accent6"/>
              </a:solidFill>
              <a:ea typeface="华文新魏" pitchFamily="2" charset="-122"/>
            </a:endParaRPr>
          </a:p>
          <a:p>
            <a:pPr>
              <a:defRPr/>
            </a:pPr>
            <a:endParaRPr lang="en-US" altLang="zh-CN" sz="2400" b="1" u="sng" dirty="0">
              <a:solidFill>
                <a:schemeClr val="accent6"/>
              </a:solidFill>
              <a:ea typeface="华文新魏" pitchFamily="2" charset="-122"/>
            </a:endParaRPr>
          </a:p>
          <a:p>
            <a:pPr>
              <a:defRPr/>
            </a:pPr>
            <a:endParaRPr lang="en-US" altLang="zh-CN" sz="2400" b="1" u="sng" dirty="0">
              <a:solidFill>
                <a:schemeClr val="accent6"/>
              </a:solidFill>
              <a:ea typeface="华文新魏" pitchFamily="2" charset="-122"/>
            </a:endParaRPr>
          </a:p>
          <a:p>
            <a:pPr>
              <a:defRPr/>
            </a:pPr>
            <a:endParaRPr lang="en-US" altLang="zh-CN" sz="2400" b="1" u="sng" dirty="0">
              <a:solidFill>
                <a:schemeClr val="accent6"/>
              </a:solidFill>
              <a:ea typeface="华文新魏" pitchFamily="2" charset="-122"/>
            </a:endParaRPr>
          </a:p>
          <a:p>
            <a:pPr>
              <a:defRPr/>
            </a:pPr>
            <a:r>
              <a:rPr lang="en-US" altLang="zh-CN" sz="2400" b="1" u="sng" dirty="0" err="1">
                <a:solidFill>
                  <a:schemeClr val="accent6"/>
                </a:solidFill>
                <a:ea typeface="华文新魏" pitchFamily="2" charset="-122"/>
              </a:rPr>
              <a:t>Tracert</a:t>
            </a:r>
            <a:r>
              <a:rPr lang="zh-CN" altLang="zh-CN" sz="2400" b="1" u="sng" dirty="0">
                <a:solidFill>
                  <a:schemeClr val="accent6"/>
                </a:solidFill>
                <a:ea typeface="华文新魏" pitchFamily="2" charset="-122"/>
              </a:rPr>
              <a:t>命令执行过程</a:t>
            </a:r>
          </a:p>
        </p:txBody>
      </p:sp>
      <p:sp>
        <p:nvSpPr>
          <p:cNvPr id="8090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0AFFE0D-C41E-43F6-8FF8-274D5C1ED193}" type="slidenum">
              <a:rPr lang="zh-CN" altLang="en-US">
                <a:solidFill>
                  <a:srgbClr val="000000"/>
                </a:solidFill>
              </a:rPr>
              <a:pPr>
                <a:defRPr/>
              </a:pPr>
              <a:t>147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635375" y="692150"/>
            <a:ext cx="4105275" cy="3097213"/>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80903" name="图片 6"/>
          <p:cNvPicPr>
            <a:picLocks noChangeAspect="1" noChangeArrowheads="1"/>
          </p:cNvPicPr>
          <p:nvPr/>
        </p:nvPicPr>
        <p:blipFill>
          <a:blip r:embed="rId3" cstate="print"/>
          <a:srcRect/>
          <a:stretch>
            <a:fillRect/>
          </a:stretch>
        </p:blipFill>
        <p:spPr bwMode="auto">
          <a:xfrm>
            <a:off x="3635375" y="3860800"/>
            <a:ext cx="4176713" cy="2881313"/>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188640"/>
            <a:ext cx="7772400" cy="731838"/>
          </a:xfrm>
        </p:spPr>
        <p:txBody>
          <a:bodyPr/>
          <a:lstStyle/>
          <a:p>
            <a:pPr algn="l" eaLnBrk="1" hangingPunct="1">
              <a:defRPr/>
            </a:pPr>
            <a:r>
              <a:rPr lang="en-US" altLang="zh-CN" sz="3200" u="sng" dirty="0">
                <a:latin typeface="+mn-lt"/>
                <a:ea typeface="华文新魏" pitchFamily="2" charset="-122"/>
              </a:rPr>
              <a:t>5.6  IP</a:t>
            </a:r>
            <a:r>
              <a:rPr lang="zh-CN" altLang="zh-CN" sz="3200" u="sng" dirty="0">
                <a:latin typeface="+mn-lt"/>
                <a:ea typeface="华文新魏" pitchFamily="2" charset="-122"/>
              </a:rPr>
              <a:t>多播与</a:t>
            </a:r>
            <a:r>
              <a:rPr lang="en-US" altLang="zh-CN" sz="3200" u="sng" dirty="0">
                <a:latin typeface="+mn-lt"/>
                <a:ea typeface="华文新魏" pitchFamily="2" charset="-122"/>
              </a:rPr>
              <a:t>IGMP</a:t>
            </a:r>
            <a:r>
              <a:rPr lang="zh-CN" altLang="zh-CN" sz="3200" u="sng" dirty="0">
                <a:latin typeface="+mn-lt"/>
                <a:ea typeface="华文新魏" pitchFamily="2" charset="-122"/>
              </a:rPr>
              <a:t>协议</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395536" y="1124744"/>
            <a:ext cx="8208962" cy="4754562"/>
          </a:xfrm>
        </p:spPr>
        <p:txBody>
          <a:bodyPr/>
          <a:lstStyle/>
          <a:p>
            <a:pPr>
              <a:buFontTx/>
              <a:buNone/>
              <a:defRPr/>
            </a:pPr>
            <a:r>
              <a:rPr lang="en-US" altLang="zh-CN" sz="2400" b="1" u="sng" dirty="0">
                <a:solidFill>
                  <a:schemeClr val="accent6"/>
                </a:solidFill>
                <a:ea typeface="华文新魏" pitchFamily="2" charset="-122"/>
              </a:rPr>
              <a:t>5.6.1  IP</a:t>
            </a:r>
            <a:r>
              <a:rPr lang="zh-CN" altLang="zh-CN" sz="2400" b="1" u="sng" dirty="0">
                <a:solidFill>
                  <a:schemeClr val="accent6"/>
                </a:solidFill>
                <a:ea typeface="华文新魏" pitchFamily="2" charset="-122"/>
              </a:rPr>
              <a:t>多播的基本概念</a:t>
            </a:r>
            <a:endParaRPr lang="en-US" altLang="zh-CN" sz="2400" b="1" u="sng" dirty="0">
              <a:solidFill>
                <a:schemeClr val="accent6"/>
              </a:solidFill>
              <a:ea typeface="华文新魏" pitchFamily="2" charset="-122"/>
            </a:endParaRPr>
          </a:p>
          <a:p>
            <a:pPr>
              <a:defRPr/>
            </a:pPr>
            <a:r>
              <a:rPr lang="en-US" altLang="zh-CN" sz="2400" b="1" u="sng" dirty="0">
                <a:solidFill>
                  <a:schemeClr val="accent6"/>
                </a:solidFill>
                <a:ea typeface="华文新魏" pitchFamily="2" charset="-122"/>
              </a:rPr>
              <a:t>IP</a:t>
            </a:r>
            <a:r>
              <a:rPr lang="zh-CN" altLang="zh-CN" sz="2400" b="1" u="sng" dirty="0">
                <a:solidFill>
                  <a:schemeClr val="accent6"/>
                </a:solidFill>
                <a:ea typeface="华文新魏" pitchFamily="2" charset="-122"/>
              </a:rPr>
              <a:t>单播与多播</a:t>
            </a:r>
            <a:endParaRPr lang="en-US" altLang="zh-CN" sz="2400" b="1" u="sng" dirty="0">
              <a:solidFill>
                <a:schemeClr val="accent6"/>
              </a:solidFill>
              <a:ea typeface="华文新魏" pitchFamily="2" charset="-122"/>
            </a:endParaRPr>
          </a:p>
          <a:p>
            <a:pPr>
              <a:buFontTx/>
              <a:buNone/>
              <a:defRPr/>
            </a:pPr>
            <a:r>
              <a:rPr lang="zh-CN" altLang="en-US" sz="2400" b="1" dirty="0">
                <a:solidFill>
                  <a:schemeClr val="accent6"/>
                </a:solidFill>
                <a:ea typeface="华文新魏" pitchFamily="2" charset="-122"/>
              </a:rPr>
              <a:t>    </a:t>
            </a:r>
            <a:r>
              <a:rPr lang="zh-CN" altLang="zh-CN" sz="2400" b="1" u="sng" dirty="0">
                <a:solidFill>
                  <a:schemeClr val="accent6"/>
                </a:solidFill>
                <a:ea typeface="华文新魏" pitchFamily="2" charset="-122"/>
              </a:rPr>
              <a:t>的过程比较</a:t>
            </a:r>
          </a:p>
        </p:txBody>
      </p:sp>
      <p:sp>
        <p:nvSpPr>
          <p:cNvPr id="8192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4A7553C-8D66-4955-8ADB-BBB3611F8187}" type="slidenum">
              <a:rPr lang="zh-CN" altLang="en-US">
                <a:solidFill>
                  <a:srgbClr val="000000"/>
                </a:solidFill>
              </a:rPr>
              <a:pPr>
                <a:defRPr/>
              </a:pPr>
              <a:t>148</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995936" y="1124744"/>
            <a:ext cx="4680520" cy="532859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989887" cy="587375"/>
          </a:xfrm>
        </p:spPr>
        <p:txBody>
          <a:bodyPr/>
          <a:lstStyle/>
          <a:p>
            <a:pPr algn="l" eaLnBrk="1" hangingPunct="1">
              <a:defRPr/>
            </a:pPr>
            <a:r>
              <a:rPr lang="en-US" altLang="zh-CN" sz="3600" u="sng" dirty="0">
                <a:latin typeface="+mn-lt"/>
                <a:ea typeface="华文新魏" pitchFamily="2" charset="-122"/>
              </a:rPr>
              <a:t>5.6.2  IP</a:t>
            </a:r>
            <a:r>
              <a:rPr lang="zh-CN" altLang="zh-CN" sz="3600" u="sng" dirty="0">
                <a:latin typeface="+mn-lt"/>
                <a:ea typeface="华文新魏" pitchFamily="2" charset="-122"/>
              </a:rPr>
              <a:t>多播地址</a:t>
            </a:r>
            <a:endParaRPr lang="zh-CN" altLang="en-US" sz="3600" u="sng" dirty="0">
              <a:latin typeface="+mn-lt"/>
              <a:ea typeface="华文新魏" pitchFamily="2" charset="-122"/>
            </a:endParaRPr>
          </a:p>
        </p:txBody>
      </p:sp>
      <p:sp>
        <p:nvSpPr>
          <p:cNvPr id="17" name="内容占位符 16"/>
          <p:cNvSpPr>
            <a:spLocks noGrp="1"/>
          </p:cNvSpPr>
          <p:nvPr>
            <p:ph idx="1"/>
          </p:nvPr>
        </p:nvSpPr>
        <p:spPr>
          <a:xfrm>
            <a:off x="395536" y="1052736"/>
            <a:ext cx="8567737" cy="4754562"/>
          </a:xfrm>
        </p:spPr>
        <p:txBody>
          <a:bodyPr/>
          <a:lstStyle/>
          <a:p>
            <a:pPr>
              <a:buFontTx/>
              <a:buNone/>
              <a:defRPr/>
            </a:pPr>
            <a:r>
              <a:rPr lang="en-US" altLang="zh-CN" sz="2400" b="1" u="sng" dirty="0">
                <a:solidFill>
                  <a:schemeClr val="accent6"/>
                </a:solidFill>
                <a:ea typeface="华文新魏" pitchFamily="2" charset="-122"/>
              </a:rPr>
              <a:t>5.6.2  IP</a:t>
            </a:r>
            <a:r>
              <a:rPr lang="zh-CN" altLang="zh-CN" sz="2400" b="1" u="sng" dirty="0">
                <a:solidFill>
                  <a:schemeClr val="accent6"/>
                </a:solidFill>
                <a:ea typeface="华文新魏" pitchFamily="2" charset="-122"/>
              </a:rPr>
              <a:t>多播地址</a:t>
            </a:r>
            <a:endParaRPr lang="en-US" altLang="zh-CN" sz="2400" b="1" u="sng" dirty="0">
              <a:solidFill>
                <a:schemeClr val="accent6"/>
              </a:solidFill>
              <a:ea typeface="华文新魏" pitchFamily="2" charset="-122"/>
            </a:endParaRPr>
          </a:p>
          <a:p>
            <a:pPr>
              <a:defRPr/>
            </a:pPr>
            <a:r>
              <a:rPr lang="en-US" altLang="zh-CN" sz="2400" b="1" dirty="0">
                <a:ea typeface="华文新魏" pitchFamily="2" charset="-122"/>
              </a:rPr>
              <a:t>IP</a:t>
            </a:r>
            <a:r>
              <a:rPr lang="zh-CN" altLang="zh-CN" sz="2400" b="1" dirty="0">
                <a:ea typeface="华文新魏" pitchFamily="2" charset="-122"/>
              </a:rPr>
              <a:t>多播：在</a:t>
            </a:r>
            <a:r>
              <a:rPr lang="en-US" altLang="zh-CN" sz="2400" b="1" dirty="0">
                <a:ea typeface="华文新魏" pitchFamily="2" charset="-122"/>
              </a:rPr>
              <a:t>Internet</a:t>
            </a:r>
            <a:r>
              <a:rPr lang="zh-CN" altLang="zh-CN" sz="2400" b="1" dirty="0">
                <a:ea typeface="华文新魏" pitchFamily="2" charset="-122"/>
              </a:rPr>
              <a:t>范围内进行多播，在局域网内进行多播</a:t>
            </a:r>
            <a:endParaRPr lang="en-US" altLang="zh-CN" sz="2400" b="1" dirty="0">
              <a:ea typeface="华文新魏" pitchFamily="2" charset="-122"/>
            </a:endParaRPr>
          </a:p>
          <a:p>
            <a:pPr>
              <a:defRPr/>
            </a:pPr>
            <a:r>
              <a:rPr lang="zh-CN" altLang="zh-CN" sz="2400" b="1" dirty="0">
                <a:ea typeface="华文新魏" pitchFamily="2" charset="-122"/>
              </a:rPr>
              <a:t>标准分类的</a:t>
            </a:r>
            <a:r>
              <a:rPr lang="en-US" altLang="zh-CN" sz="2400" b="1" dirty="0">
                <a:ea typeface="华文新魏" pitchFamily="2" charset="-122"/>
              </a:rPr>
              <a:t>D</a:t>
            </a:r>
            <a:r>
              <a:rPr lang="zh-CN" altLang="zh-CN" sz="2400" b="1" dirty="0">
                <a:ea typeface="华文新魏" pitchFamily="2" charset="-122"/>
              </a:rPr>
              <a:t>类地址是为</a:t>
            </a:r>
            <a:r>
              <a:rPr lang="en-US" altLang="zh-CN" sz="2400" b="1" dirty="0">
                <a:ea typeface="华文新魏" pitchFamily="2" charset="-122"/>
              </a:rPr>
              <a:t>IP</a:t>
            </a:r>
            <a:r>
              <a:rPr lang="zh-CN" altLang="zh-CN" sz="2400" b="1" dirty="0">
                <a:ea typeface="华文新魏" pitchFamily="2" charset="-122"/>
              </a:rPr>
              <a:t>多播地址</a:t>
            </a:r>
            <a:r>
              <a:rPr lang="zh-CN" altLang="en-US" sz="2400" b="1" dirty="0">
                <a:ea typeface="华文新魏" pitchFamily="2" charset="-122"/>
              </a:rPr>
              <a:t>，</a:t>
            </a:r>
            <a:r>
              <a:rPr lang="zh-CN" altLang="zh-CN" sz="2400" b="1" dirty="0">
                <a:ea typeface="华文新魏" pitchFamily="2" charset="-122"/>
              </a:rPr>
              <a:t>地址的范围在</a:t>
            </a:r>
            <a:r>
              <a:rPr lang="en-US" altLang="zh-CN" sz="2400" b="1" dirty="0">
                <a:ea typeface="华文新魏" pitchFamily="2" charset="-122"/>
              </a:rPr>
              <a:t>224.0.0.0</a:t>
            </a:r>
            <a:r>
              <a:rPr lang="zh-CN" altLang="zh-CN" sz="2400" b="1" dirty="0">
                <a:ea typeface="华文新魏" pitchFamily="2" charset="-122"/>
              </a:rPr>
              <a:t>～</a:t>
            </a:r>
            <a:r>
              <a:rPr lang="en-US" altLang="zh-CN" sz="2400" b="1" dirty="0">
                <a:ea typeface="华文新魏" pitchFamily="2" charset="-122"/>
              </a:rPr>
              <a:t>239.255.255.255</a:t>
            </a:r>
            <a:r>
              <a:rPr lang="zh-CN" altLang="zh-CN" sz="2400" b="1" dirty="0">
                <a:ea typeface="华文新魏" pitchFamily="2" charset="-122"/>
              </a:rPr>
              <a:t>。</a:t>
            </a:r>
            <a:endParaRPr lang="en-US" altLang="zh-CN" sz="2400" b="1" dirty="0">
              <a:ea typeface="华文新魏" pitchFamily="2" charset="-122"/>
            </a:endParaRPr>
          </a:p>
          <a:p>
            <a:pPr>
              <a:defRPr/>
            </a:pPr>
            <a:r>
              <a:rPr lang="en-US" altLang="zh-CN" sz="2400" b="1" dirty="0">
                <a:ea typeface="华文新魏" pitchFamily="2" charset="-122"/>
              </a:rPr>
              <a:t>Ethernet</a:t>
            </a:r>
            <a:r>
              <a:rPr lang="zh-CN" altLang="zh-CN" sz="2400" b="1" dirty="0">
                <a:ea typeface="华文新魏" pitchFamily="2" charset="-122"/>
              </a:rPr>
              <a:t>硬件多播地址</a:t>
            </a:r>
          </a:p>
        </p:txBody>
      </p:sp>
      <p:sp>
        <p:nvSpPr>
          <p:cNvPr id="82948"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64D3C87F-9EC8-4545-8213-EDF2B3485F19}" type="slidenum">
              <a:rPr lang="zh-CN" altLang="en-US">
                <a:solidFill>
                  <a:srgbClr val="000000"/>
                </a:solidFill>
              </a:rPr>
              <a:pPr>
                <a:defRPr/>
              </a:pPr>
              <a:t>149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468313" y="3573463"/>
            <a:ext cx="8351837" cy="194310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548680"/>
            <a:ext cx="8208962" cy="5331842"/>
          </a:xfrm>
        </p:spPr>
        <p:txBody>
          <a:bodyPr/>
          <a:lstStyle/>
          <a:p>
            <a:pPr>
              <a:buFontTx/>
              <a:buNone/>
              <a:defRPr/>
            </a:pPr>
            <a:r>
              <a:rPr lang="zh-CN" altLang="zh-CN" sz="3200" b="1" u="sng" dirty="0">
                <a:solidFill>
                  <a:schemeClr val="accent6"/>
                </a:solidFill>
                <a:ea typeface="华文新魏" pitchFamily="2" charset="-122"/>
              </a:rPr>
              <a:t>头</a:t>
            </a:r>
            <a:r>
              <a:rPr lang="zh-CN" altLang="en-US" sz="3200" b="1" u="sng" dirty="0">
                <a:solidFill>
                  <a:schemeClr val="accent6"/>
                </a:solidFill>
                <a:ea typeface="华文新魏" pitchFamily="2" charset="-122"/>
              </a:rPr>
              <a:t>部</a:t>
            </a:r>
            <a:r>
              <a:rPr lang="zh-CN" altLang="zh-CN" sz="3200" b="1" u="sng" dirty="0">
                <a:solidFill>
                  <a:schemeClr val="accent6"/>
                </a:solidFill>
                <a:ea typeface="华文新魏" pitchFamily="2" charset="-122"/>
              </a:rPr>
              <a:t>校验和</a:t>
            </a:r>
            <a:r>
              <a:rPr lang="zh-CN" altLang="en-US" sz="3200" b="1" u="sng" dirty="0">
                <a:solidFill>
                  <a:schemeClr val="accent6"/>
                </a:solidFill>
                <a:ea typeface="华文新魏" pitchFamily="2" charset="-122"/>
              </a:rPr>
              <a:t>字段</a:t>
            </a:r>
            <a:endParaRPr lang="zh-CN" altLang="zh-CN" sz="3200" b="1" u="sng" dirty="0">
              <a:solidFill>
                <a:schemeClr val="accent6"/>
              </a:solidFill>
              <a:ea typeface="华文新魏" pitchFamily="2" charset="-122"/>
            </a:endParaRPr>
          </a:p>
          <a:p>
            <a:pPr>
              <a:defRPr/>
            </a:pPr>
            <a:endParaRPr lang="en-US" altLang="zh-CN" b="1" dirty="0">
              <a:ea typeface="华文新魏" pitchFamily="2" charset="-122"/>
            </a:endParaRPr>
          </a:p>
          <a:p>
            <a:pPr>
              <a:defRPr/>
            </a:pPr>
            <a:r>
              <a:rPr lang="zh-CN" altLang="zh-CN" b="1" dirty="0">
                <a:ea typeface="华文新魏" pitchFamily="2" charset="-122"/>
              </a:rPr>
              <a:t>头校验和字段长度为</a:t>
            </a:r>
            <a:r>
              <a:rPr lang="en-US" altLang="zh-CN" b="1" dirty="0">
                <a:ea typeface="华文新魏" pitchFamily="2" charset="-122"/>
              </a:rPr>
              <a:t>8</a:t>
            </a:r>
            <a:r>
              <a:rPr lang="zh-CN" altLang="zh-CN" b="1" dirty="0">
                <a:ea typeface="华文新魏" pitchFamily="2" charset="-122"/>
              </a:rPr>
              <a:t>位。</a:t>
            </a:r>
            <a:endParaRPr lang="en-US" altLang="zh-CN" b="1" dirty="0">
              <a:ea typeface="华文新魏" pitchFamily="2" charset="-122"/>
            </a:endParaRPr>
          </a:p>
          <a:p>
            <a:pPr>
              <a:defRPr/>
            </a:pPr>
            <a:r>
              <a:rPr lang="zh-CN" altLang="zh-CN" b="1" dirty="0">
                <a:ea typeface="华文新魏" pitchFamily="2" charset="-122"/>
              </a:rPr>
              <a:t>设置头校验和是为了保证分组头部数据完整性。</a:t>
            </a:r>
            <a:endParaRPr lang="en-US" altLang="zh-CN" b="1" dirty="0">
              <a:ea typeface="华文新魏" pitchFamily="2" charset="-122"/>
            </a:endParaRPr>
          </a:p>
          <a:p>
            <a:pPr>
              <a:defRPr/>
            </a:pPr>
            <a:r>
              <a:rPr lang="en-US" altLang="zh-CN" b="1" dirty="0">
                <a:ea typeface="华文新魏" pitchFamily="2" charset="-122"/>
              </a:rPr>
              <a:t>IP</a:t>
            </a:r>
            <a:r>
              <a:rPr lang="zh-CN" altLang="zh-CN" b="1" dirty="0">
                <a:ea typeface="华文新魏" pitchFamily="2" charset="-122"/>
              </a:rPr>
              <a:t>分组只对分组头进行校验，不包括分组数据</a:t>
            </a:r>
            <a:r>
              <a:rPr lang="zh-CN" altLang="en-US" b="1" dirty="0">
                <a:ea typeface="华文新魏" pitchFamily="2" charset="-122"/>
              </a:rPr>
              <a:t>。</a:t>
            </a:r>
            <a:endParaRPr lang="zh-CN" altLang="zh-CN" b="1" dirty="0">
              <a:ea typeface="华文新魏" pitchFamily="2" charset="-122"/>
            </a:endParaRPr>
          </a:p>
          <a:p>
            <a:pPr>
              <a:defRPr/>
            </a:pPr>
            <a:r>
              <a:rPr lang="en-US" altLang="zh-CN" b="1" dirty="0">
                <a:ea typeface="华文新魏" pitchFamily="2" charset="-122"/>
              </a:rPr>
              <a:t>IP</a:t>
            </a:r>
            <a:r>
              <a:rPr lang="zh-CN" altLang="zh-CN" b="1" dirty="0">
                <a:ea typeface="华文新魏" pitchFamily="2" charset="-122"/>
              </a:rPr>
              <a:t>分组头之外的部分属于高层数据，高层数据都会有相应的校验字段，</a:t>
            </a:r>
            <a:r>
              <a:rPr lang="en-US" altLang="zh-CN" b="1" dirty="0">
                <a:ea typeface="华文新魏" pitchFamily="2" charset="-122"/>
              </a:rPr>
              <a:t>IP</a:t>
            </a:r>
            <a:r>
              <a:rPr lang="zh-CN" altLang="zh-CN" b="1" dirty="0">
                <a:ea typeface="华文新魏" pitchFamily="2" charset="-122"/>
              </a:rPr>
              <a:t>分组不对高层数据进行校验。</a:t>
            </a:r>
          </a:p>
          <a:p>
            <a:pPr>
              <a:defRPr/>
            </a:pPr>
            <a:r>
              <a:rPr lang="zh-CN" altLang="zh-CN" b="1" dirty="0">
                <a:ea typeface="华文新魏" pitchFamily="2" charset="-122"/>
              </a:rPr>
              <a:t>每经过一个路由器，</a:t>
            </a:r>
            <a:r>
              <a:rPr lang="en-US" altLang="zh-CN" b="1" dirty="0">
                <a:ea typeface="华文新魏" pitchFamily="2" charset="-122"/>
              </a:rPr>
              <a:t>IP</a:t>
            </a:r>
            <a:r>
              <a:rPr lang="zh-CN" altLang="zh-CN" b="1" dirty="0">
                <a:ea typeface="华文新魏" pitchFamily="2" charset="-122"/>
              </a:rPr>
              <a:t>分组头都要改变一次，数据部分并不改变。设置头校验和只对变化部分进行校验是合理的，可以减少路由器对每个接收分组的处理时间，提高路由器的运行效率。</a:t>
            </a:r>
          </a:p>
          <a:p>
            <a:pPr>
              <a:buFontTx/>
              <a:buNone/>
              <a:defRPr/>
            </a:pPr>
            <a:endParaRPr lang="zh-CN" altLang="zh-CN" b="1" dirty="0">
              <a:solidFill>
                <a:schemeClr val="accent6"/>
              </a:solidFill>
              <a:ea typeface="华文新魏" pitchFamily="2" charset="-122"/>
            </a:endParaRPr>
          </a:p>
        </p:txBody>
      </p:sp>
      <p:sp>
        <p:nvSpPr>
          <p:cNvPr id="27652"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E56CE425-67F9-4FD6-81D1-32C03EB76A5A}" type="slidenum">
              <a:rPr lang="zh-CN" altLang="en-US">
                <a:solidFill>
                  <a:srgbClr val="000000"/>
                </a:solidFill>
              </a:rPr>
              <a:pPr>
                <a:defRPr/>
              </a:pPr>
              <a:t>15</a:t>
            </a:fld>
            <a:endParaRPr lang="en-US" altLang="zh-CN">
              <a:solidFill>
                <a:srgbClr val="000000"/>
              </a:solidFill>
            </a:endParaRPr>
          </a:p>
        </p:txBody>
      </p:sp>
      <p:pic>
        <p:nvPicPr>
          <p:cNvPr id="6" name="图片 5"/>
          <p:cNvPicPr/>
          <p:nvPr/>
        </p:nvPicPr>
        <p:blipFill>
          <a:blip r:embed="rId2" cstate="print"/>
          <a:srcRect l="9092" r="9990" b="54550"/>
          <a:stretch>
            <a:fillRect/>
          </a:stretch>
        </p:blipFill>
        <p:spPr bwMode="auto">
          <a:xfrm>
            <a:off x="3851920" y="0"/>
            <a:ext cx="5292080" cy="15121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1143000"/>
          </a:xfrm>
        </p:spPr>
        <p:txBody>
          <a:bodyPr/>
          <a:lstStyle/>
          <a:p>
            <a:pPr algn="l" eaLnBrk="1" hangingPunct="1">
              <a:defRPr/>
            </a:pPr>
            <a:r>
              <a:rPr lang="en-US" altLang="zh-CN" sz="2800" u="sng" dirty="0">
                <a:latin typeface="+mn-lt"/>
                <a:ea typeface="华文新魏" pitchFamily="2" charset="-122"/>
              </a:rPr>
              <a:t>5.6.3  IGMP</a:t>
            </a:r>
            <a:r>
              <a:rPr lang="zh-CN" altLang="zh-CN" sz="2800" u="sng" dirty="0">
                <a:latin typeface="+mn-lt"/>
                <a:ea typeface="华文新魏" pitchFamily="2" charset="-122"/>
              </a:rPr>
              <a:t>协议的基本内容</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539552" y="1268760"/>
            <a:ext cx="7775575" cy="4467225"/>
          </a:xfrm>
        </p:spPr>
        <p:txBody>
          <a:bodyPr/>
          <a:lstStyle/>
          <a:p>
            <a:pPr>
              <a:defRPr/>
            </a:pPr>
            <a:r>
              <a:rPr lang="zh-CN" altLang="zh-CN" sz="2400" b="1" dirty="0">
                <a:ea typeface="华文新魏" pitchFamily="2" charset="-122"/>
              </a:rPr>
              <a:t>定义了一个组地址。每个组代表一个或多个发送者与一个或多个接收者的一个会话。</a:t>
            </a:r>
          </a:p>
          <a:p>
            <a:pPr>
              <a:defRPr/>
            </a:pPr>
            <a:r>
              <a:rPr lang="zh-CN" altLang="zh-CN" sz="2400" b="1" dirty="0">
                <a:ea typeface="华文新魏" pitchFamily="2" charset="-122"/>
              </a:rPr>
              <a:t>接收者可以用多播地址通知路由器，它希望加入（或退出）哪个多播组。</a:t>
            </a:r>
          </a:p>
          <a:p>
            <a:pPr>
              <a:defRPr/>
            </a:pPr>
            <a:r>
              <a:rPr lang="zh-CN" altLang="zh-CN" sz="2400" b="1" dirty="0">
                <a:ea typeface="华文新魏" pitchFamily="2" charset="-122"/>
              </a:rPr>
              <a:t>发送者使用多播地址发送分组，无需了解接收者的位置信息与状态信息。</a:t>
            </a:r>
          </a:p>
          <a:p>
            <a:pPr>
              <a:defRPr/>
            </a:pPr>
            <a:r>
              <a:rPr lang="zh-CN" altLang="zh-CN" sz="2400" b="1" dirty="0">
                <a:ea typeface="华文新魏" pitchFamily="2" charset="-122"/>
              </a:rPr>
              <a:t>路由器建立一棵从发送者分支出去的多播传递树，这棵树延伸到所有的、其中至少有一个</a:t>
            </a:r>
            <a:r>
              <a:rPr lang="en-US" altLang="zh-CN" sz="2400" b="1" dirty="0">
                <a:ea typeface="华文新魏" pitchFamily="2" charset="-122"/>
              </a:rPr>
              <a:t>IP</a:t>
            </a:r>
            <a:r>
              <a:rPr lang="zh-CN" altLang="zh-CN" sz="2400" b="1" dirty="0">
                <a:ea typeface="华文新魏" pitchFamily="2" charset="-122"/>
              </a:rPr>
              <a:t>多播成员的网络中。利用这棵传递树，路由器把多播分组转发到有多播组成员的网络中。</a:t>
            </a:r>
          </a:p>
          <a:p>
            <a:pPr>
              <a:buFontTx/>
              <a:buNone/>
              <a:defRPr/>
            </a:pPr>
            <a:endParaRPr lang="zh-CN" altLang="zh-CN" b="1" dirty="0">
              <a:ea typeface="华文新魏" pitchFamily="2" charset="-122"/>
            </a:endParaRPr>
          </a:p>
        </p:txBody>
      </p:sp>
      <p:sp>
        <p:nvSpPr>
          <p:cNvPr id="8397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6BC0A37-D95D-44C5-B2BC-5A22F841B67A}" type="slidenum">
              <a:rPr lang="zh-CN" altLang="en-US">
                <a:solidFill>
                  <a:srgbClr val="000000"/>
                </a:solidFill>
              </a:rPr>
              <a:pPr>
                <a:defRPr/>
              </a:pPr>
              <a:t>150</a:t>
            </a:fld>
            <a:endParaRPr lang="en-US" altLang="zh-CN">
              <a:solidFill>
                <a:srgbClr val="000000"/>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827584" y="692696"/>
            <a:ext cx="7416800" cy="4611687"/>
          </a:xfrm>
        </p:spPr>
        <p:txBody>
          <a:bodyPr/>
          <a:lstStyle/>
          <a:p>
            <a:pPr>
              <a:buFontTx/>
              <a:buNone/>
              <a:defRPr/>
            </a:pPr>
            <a:r>
              <a:rPr lang="en-US" altLang="zh-CN" b="1" u="sng" dirty="0">
                <a:solidFill>
                  <a:schemeClr val="accent6"/>
                </a:solidFill>
                <a:ea typeface="华文新魏" pitchFamily="2" charset="-122"/>
              </a:rPr>
              <a:t>IGMP</a:t>
            </a:r>
            <a:r>
              <a:rPr lang="zh-CN" altLang="zh-CN" b="1" u="sng" dirty="0">
                <a:solidFill>
                  <a:schemeClr val="accent6"/>
                </a:solidFill>
                <a:ea typeface="华文新魏" pitchFamily="2" charset="-122"/>
              </a:rPr>
              <a:t>的操作</a:t>
            </a:r>
            <a:endParaRPr lang="en-US" altLang="zh-CN"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defRPr/>
            </a:pPr>
            <a:r>
              <a:rPr lang="zh-CN" altLang="zh-CN" b="1" dirty="0">
                <a:ea typeface="华文新魏" pitchFamily="2" charset="-122"/>
              </a:rPr>
              <a:t>加入一个组</a:t>
            </a:r>
            <a:endParaRPr lang="en-US" altLang="zh-CN" b="1" dirty="0">
              <a:ea typeface="华文新魏" pitchFamily="2" charset="-122"/>
            </a:endParaRPr>
          </a:p>
          <a:p>
            <a:pPr>
              <a:defRPr/>
            </a:pPr>
            <a:endParaRPr lang="en-US" altLang="zh-CN" sz="800" b="1" dirty="0">
              <a:ea typeface="华文新魏" pitchFamily="2" charset="-122"/>
            </a:endParaRPr>
          </a:p>
          <a:p>
            <a:pPr>
              <a:defRPr/>
            </a:pPr>
            <a:r>
              <a:rPr lang="zh-CN" altLang="zh-CN" b="1" dirty="0">
                <a:ea typeface="华文新魏" pitchFamily="2" charset="-122"/>
              </a:rPr>
              <a:t>继续组成员关系</a:t>
            </a:r>
            <a:endParaRPr lang="en-US" altLang="zh-CN" b="1" dirty="0">
              <a:ea typeface="华文新魏" pitchFamily="2" charset="-122"/>
            </a:endParaRPr>
          </a:p>
          <a:p>
            <a:pPr>
              <a:defRPr/>
            </a:pPr>
            <a:endParaRPr lang="en-US" altLang="zh-CN" sz="800" b="1" dirty="0">
              <a:ea typeface="华文新魏" pitchFamily="2" charset="-122"/>
            </a:endParaRPr>
          </a:p>
          <a:p>
            <a:pPr>
              <a:defRPr/>
            </a:pPr>
            <a:r>
              <a:rPr lang="zh-CN" altLang="zh-CN" b="1" dirty="0">
                <a:ea typeface="华文新魏" pitchFamily="2" charset="-122"/>
              </a:rPr>
              <a:t>监视组成员的关系</a:t>
            </a:r>
            <a:endParaRPr lang="en-US" altLang="zh-CN" b="1" dirty="0">
              <a:ea typeface="华文新魏" pitchFamily="2" charset="-122"/>
            </a:endParaRPr>
          </a:p>
          <a:p>
            <a:pPr>
              <a:defRPr/>
            </a:pPr>
            <a:endParaRPr lang="en-US" altLang="zh-CN" sz="800" b="1" dirty="0">
              <a:ea typeface="华文新魏" pitchFamily="2" charset="-122"/>
            </a:endParaRPr>
          </a:p>
          <a:p>
            <a:pPr>
              <a:defRPr/>
            </a:pPr>
            <a:r>
              <a:rPr lang="zh-CN" altLang="zh-CN" b="1" dirty="0">
                <a:ea typeface="华文新魏" pitchFamily="2" charset="-122"/>
              </a:rPr>
              <a:t>离开一个组</a:t>
            </a:r>
          </a:p>
        </p:txBody>
      </p:sp>
      <p:sp>
        <p:nvSpPr>
          <p:cNvPr id="84996"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9AB8920-EEBF-4FF5-B4C9-2E53BCBB4188}" type="slidenum">
              <a:rPr lang="zh-CN" altLang="en-US">
                <a:solidFill>
                  <a:srgbClr val="000000"/>
                </a:solidFill>
              </a:rPr>
              <a:pPr>
                <a:defRPr/>
              </a:pPr>
              <a:t>151</a:t>
            </a:fld>
            <a:endParaRPr lang="en-US" altLang="zh-CN">
              <a:solidFill>
                <a:srgbClr val="000000"/>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pPr algn="l" eaLnBrk="1" hangingPunct="1">
              <a:defRPr/>
            </a:pPr>
            <a:r>
              <a:rPr lang="en-US" altLang="zh-CN" sz="2800" u="sng" dirty="0">
                <a:solidFill>
                  <a:schemeClr val="accent6"/>
                </a:solidFill>
                <a:latin typeface="+mn-lt"/>
                <a:ea typeface="华文新魏" pitchFamily="2" charset="-122"/>
              </a:rPr>
              <a:t>5.6.4  </a:t>
            </a:r>
            <a:r>
              <a:rPr lang="zh-CN" altLang="zh-CN" sz="2800" u="sng" dirty="0">
                <a:solidFill>
                  <a:schemeClr val="accent6"/>
                </a:solidFill>
                <a:latin typeface="+mn-lt"/>
                <a:ea typeface="华文新魏" pitchFamily="2" charset="-122"/>
              </a:rPr>
              <a:t>多播路由器与</a:t>
            </a:r>
            <a:r>
              <a:rPr lang="en-US" altLang="zh-CN" sz="2800" u="sng" dirty="0">
                <a:solidFill>
                  <a:schemeClr val="accent6"/>
                </a:solidFill>
                <a:latin typeface="+mn-lt"/>
                <a:ea typeface="华文新魏" pitchFamily="2" charset="-122"/>
              </a:rPr>
              <a:t>IP</a:t>
            </a:r>
            <a:r>
              <a:rPr lang="zh-CN" altLang="zh-CN" sz="2800" u="sng" dirty="0">
                <a:solidFill>
                  <a:schemeClr val="accent6"/>
                </a:solidFill>
                <a:latin typeface="+mn-lt"/>
                <a:ea typeface="华文新魏" pitchFamily="2" charset="-122"/>
              </a:rPr>
              <a:t>多播中的隧道技术</a:t>
            </a:r>
            <a:endParaRPr lang="zh-CN" altLang="en-US" sz="2800" u="sng" dirty="0">
              <a:solidFill>
                <a:schemeClr val="accent6"/>
              </a:solidFill>
              <a:latin typeface="+mn-lt"/>
              <a:ea typeface="华文新魏" pitchFamily="2" charset="-122"/>
            </a:endParaRPr>
          </a:p>
        </p:txBody>
      </p:sp>
      <p:sp>
        <p:nvSpPr>
          <p:cNvPr id="8602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97D757A-CF56-4BCF-A379-E07AF0F6288A}" type="slidenum">
              <a:rPr lang="zh-CN" altLang="en-US">
                <a:solidFill>
                  <a:srgbClr val="000000"/>
                </a:solidFill>
              </a:rPr>
              <a:pPr>
                <a:defRPr/>
              </a:pPr>
              <a:t>152</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539750" y="1844675"/>
            <a:ext cx="8135938" cy="33845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116633"/>
            <a:ext cx="7772400" cy="1008111"/>
          </a:xfrm>
        </p:spPr>
        <p:txBody>
          <a:bodyPr/>
          <a:lstStyle/>
          <a:p>
            <a:pPr algn="l" eaLnBrk="1" hangingPunct="1">
              <a:defRPr/>
            </a:pPr>
            <a:r>
              <a:rPr lang="en-US" altLang="zh-CN" sz="3200" u="sng" dirty="0">
                <a:latin typeface="+mn-lt"/>
                <a:ea typeface="华文新魏" pitchFamily="2" charset="-122"/>
              </a:rPr>
              <a:t>5.7  MPLS</a:t>
            </a:r>
            <a:r>
              <a:rPr lang="zh-CN" altLang="zh-CN" sz="3200" u="sng" dirty="0">
                <a:latin typeface="+mn-lt"/>
                <a:ea typeface="华文新魏" pitchFamily="2" charset="-122"/>
              </a:rPr>
              <a:t>协议</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251520" y="1052736"/>
            <a:ext cx="8568952" cy="4827587"/>
          </a:xfrm>
        </p:spPr>
        <p:txBody>
          <a:bodyPr/>
          <a:lstStyle/>
          <a:p>
            <a:pPr>
              <a:buFontTx/>
              <a:buNone/>
              <a:defRPr/>
            </a:pPr>
            <a:r>
              <a:rPr lang="en-US" altLang="zh-CN" sz="2800" b="1" u="sng" dirty="0">
                <a:solidFill>
                  <a:schemeClr val="accent6"/>
                </a:solidFill>
                <a:ea typeface="华文新魏" pitchFamily="2" charset="-122"/>
              </a:rPr>
              <a:t>5.7.1  </a:t>
            </a:r>
            <a:r>
              <a:rPr lang="zh-CN" altLang="zh-CN" sz="2800" b="1" u="sng" dirty="0">
                <a:solidFill>
                  <a:schemeClr val="accent6"/>
                </a:solidFill>
                <a:ea typeface="华文新魏" pitchFamily="2" charset="-122"/>
              </a:rPr>
              <a:t>资源预留协议</a:t>
            </a:r>
            <a:r>
              <a:rPr lang="en-US" altLang="zh-CN" sz="2800" b="1" u="sng" dirty="0">
                <a:solidFill>
                  <a:schemeClr val="accent6"/>
                </a:solidFill>
                <a:ea typeface="华文新魏" pitchFamily="2" charset="-122"/>
              </a:rPr>
              <a:t>RSVP</a:t>
            </a:r>
            <a:r>
              <a:rPr lang="zh-CN" altLang="zh-CN" sz="2800" b="1" u="sng" dirty="0">
                <a:solidFill>
                  <a:schemeClr val="accent6"/>
                </a:solidFill>
                <a:ea typeface="华文新魏" pitchFamily="2" charset="-122"/>
              </a:rPr>
              <a:t>与区分服务</a:t>
            </a:r>
            <a:r>
              <a:rPr lang="en-US" altLang="zh-CN" sz="2800" b="1" u="sng" dirty="0" err="1">
                <a:solidFill>
                  <a:schemeClr val="accent6"/>
                </a:solidFill>
                <a:ea typeface="华文新魏" pitchFamily="2" charset="-122"/>
              </a:rPr>
              <a:t>DiffServ</a:t>
            </a:r>
            <a:endParaRPr lang="en-US" altLang="zh-CN" sz="2800" b="1" u="sng" dirty="0">
              <a:solidFill>
                <a:schemeClr val="accent6"/>
              </a:solidFill>
              <a:ea typeface="华文新魏" pitchFamily="2" charset="-122"/>
            </a:endParaRPr>
          </a:p>
          <a:p>
            <a:pPr>
              <a:buFontTx/>
              <a:buNone/>
              <a:defRPr/>
            </a:pPr>
            <a:r>
              <a:rPr lang="en-US" altLang="zh-CN" sz="2400" b="1" u="sng" dirty="0">
                <a:solidFill>
                  <a:schemeClr val="accent6"/>
                </a:solidFill>
                <a:ea typeface="华文新魏" pitchFamily="2" charset="-122"/>
              </a:rPr>
              <a:t>RSVP</a:t>
            </a:r>
            <a:r>
              <a:rPr lang="zh-CN" altLang="zh-CN" sz="2400" b="1" u="sng" dirty="0">
                <a:solidFill>
                  <a:schemeClr val="accent6"/>
                </a:solidFill>
                <a:ea typeface="华文新魏" pitchFamily="2" charset="-122"/>
              </a:rPr>
              <a:t>的基本概念</a:t>
            </a:r>
          </a:p>
          <a:p>
            <a:pPr>
              <a:defRPr/>
            </a:pPr>
            <a:r>
              <a:rPr lang="zh-CN" altLang="zh-CN" sz="2400" b="1" dirty="0">
                <a:ea typeface="华文新魏" pitchFamily="2" charset="-122"/>
              </a:rPr>
              <a:t>资源预留协议（</a:t>
            </a:r>
            <a:r>
              <a:rPr lang="en-US" altLang="zh-CN" sz="2400" b="1" dirty="0">
                <a:ea typeface="华文新魏" pitchFamily="2" charset="-122"/>
              </a:rPr>
              <a:t>RSVP</a:t>
            </a:r>
            <a:r>
              <a:rPr lang="zh-CN" altLang="zh-CN" sz="2400" b="1" dirty="0">
                <a:ea typeface="华文新魏" pitchFamily="2" charset="-122"/>
              </a:rPr>
              <a:t>）的核心是对一个应用会话的数据流提供服务质量保证。</a:t>
            </a:r>
            <a:endParaRPr lang="en-US" altLang="zh-CN" sz="2400" b="1" dirty="0">
              <a:ea typeface="华文新魏" pitchFamily="2" charset="-122"/>
            </a:endParaRPr>
          </a:p>
          <a:p>
            <a:pPr>
              <a:defRPr/>
            </a:pPr>
            <a:r>
              <a:rPr lang="zh-CN" altLang="zh-CN" sz="2400" b="1" dirty="0">
                <a:ea typeface="华文新魏" pitchFamily="2" charset="-122"/>
              </a:rPr>
              <a:t>资源预留协议的设计思想是：源主机和目的主机在会话之前建立一个连接，路径上的所有路由器都要预留出此次会话所需要的带宽与缓冲区资源。</a:t>
            </a:r>
          </a:p>
          <a:p>
            <a:pPr>
              <a:defRPr/>
            </a:pPr>
            <a:r>
              <a:rPr lang="zh-CN" altLang="zh-CN" sz="2400" b="1" dirty="0">
                <a:ea typeface="华文新魏" pitchFamily="2" charset="-122"/>
              </a:rPr>
              <a:t>由于</a:t>
            </a:r>
            <a:r>
              <a:rPr lang="en-US" altLang="zh-CN" sz="2400" b="1" dirty="0">
                <a:ea typeface="华文新魏" pitchFamily="2" charset="-122"/>
              </a:rPr>
              <a:t>RSVP</a:t>
            </a:r>
            <a:r>
              <a:rPr lang="zh-CN" altLang="zh-CN" sz="2400" b="1" dirty="0">
                <a:ea typeface="华文新魏" pitchFamily="2" charset="-122"/>
              </a:rPr>
              <a:t>是基于单个数据流的端</a:t>
            </a:r>
            <a:r>
              <a:rPr lang="en-US" altLang="zh-CN" sz="2400" b="1" dirty="0">
                <a:ea typeface="华文新魏" pitchFamily="2" charset="-122"/>
              </a:rPr>
              <a:t>—</a:t>
            </a:r>
            <a:r>
              <a:rPr lang="zh-CN" altLang="zh-CN" sz="2400" b="1" dirty="0">
                <a:ea typeface="华文新魏" pitchFamily="2" charset="-122"/>
              </a:rPr>
              <a:t>端资源预留、调度处理和缓冲区管理、状态维护机制太复杂，开销太大，不适用于大型网络。</a:t>
            </a:r>
            <a:endParaRPr lang="en-US" altLang="zh-CN" sz="2400" b="1" dirty="0">
              <a:ea typeface="华文新魏" pitchFamily="2" charset="-122"/>
            </a:endParaRPr>
          </a:p>
          <a:p>
            <a:pPr>
              <a:defRPr/>
            </a:pPr>
            <a:r>
              <a:rPr lang="zh-CN" altLang="zh-CN" sz="2400" b="1" dirty="0">
                <a:ea typeface="华文新魏" pitchFamily="2" charset="-122"/>
              </a:rPr>
              <a:t>单纯的</a:t>
            </a:r>
            <a:r>
              <a:rPr lang="en-US" altLang="zh-CN" sz="2400" b="1" dirty="0">
                <a:ea typeface="华文新魏" pitchFamily="2" charset="-122"/>
              </a:rPr>
              <a:t>RSVP</a:t>
            </a:r>
            <a:r>
              <a:rPr lang="zh-CN" altLang="zh-CN" sz="2400" b="1" dirty="0">
                <a:ea typeface="华文新魏" pitchFamily="2" charset="-122"/>
              </a:rPr>
              <a:t>结构实际上无法让业界接受，也无法在互联网上得到广泛的应用。</a:t>
            </a:r>
          </a:p>
          <a:p>
            <a:pPr>
              <a:buFontTx/>
              <a:buNone/>
              <a:defRPr/>
            </a:pPr>
            <a:endParaRPr lang="zh-CN" altLang="zh-CN" sz="2800" b="1" u="sng" dirty="0">
              <a:solidFill>
                <a:schemeClr val="accent6"/>
              </a:solidFill>
              <a:ea typeface="华文新魏" pitchFamily="2" charset="-122"/>
            </a:endParaRPr>
          </a:p>
        </p:txBody>
      </p:sp>
      <p:sp>
        <p:nvSpPr>
          <p:cNvPr id="8704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005D1BD-3B29-4D3E-8E4E-014F9AD8545F}" type="slidenum">
              <a:rPr lang="zh-CN" altLang="en-US">
                <a:solidFill>
                  <a:srgbClr val="000000"/>
                </a:solidFill>
              </a:rPr>
              <a:pPr>
                <a:defRPr/>
              </a:pPr>
              <a:t>153</a:t>
            </a:fld>
            <a:endParaRPr lang="en-US" altLang="zh-CN">
              <a:solidFill>
                <a:srgbClr val="000000"/>
              </a:solidFill>
            </a:endParaRP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332656"/>
            <a:ext cx="8208912" cy="5400600"/>
          </a:xfrm>
        </p:spPr>
        <p:txBody>
          <a:bodyPr/>
          <a:lstStyle/>
          <a:p>
            <a:pPr>
              <a:buFontTx/>
              <a:buNone/>
              <a:defRPr/>
            </a:pPr>
            <a:r>
              <a:rPr lang="en-US" altLang="zh-CN" sz="2800" b="1" u="sng" dirty="0" err="1">
                <a:solidFill>
                  <a:schemeClr val="accent6"/>
                </a:solidFill>
                <a:ea typeface="华文新魏" pitchFamily="2" charset="-122"/>
              </a:rPr>
              <a:t>DiffServ</a:t>
            </a:r>
            <a:r>
              <a:rPr lang="zh-CN" altLang="zh-CN" sz="2800" b="1" u="sng" dirty="0">
                <a:solidFill>
                  <a:schemeClr val="accent6"/>
                </a:solidFill>
                <a:ea typeface="华文新魏" pitchFamily="2" charset="-122"/>
              </a:rPr>
              <a:t>与</a:t>
            </a:r>
            <a:r>
              <a:rPr lang="en-US" altLang="zh-CN" sz="2800" b="1" u="sng" dirty="0">
                <a:solidFill>
                  <a:schemeClr val="accent6"/>
                </a:solidFill>
                <a:ea typeface="华文新魏" pitchFamily="2" charset="-122"/>
              </a:rPr>
              <a:t>RSVP</a:t>
            </a:r>
            <a:r>
              <a:rPr lang="zh-CN" altLang="zh-CN" sz="2800" b="1" u="sng" dirty="0">
                <a:solidFill>
                  <a:schemeClr val="accent6"/>
                </a:solidFill>
                <a:ea typeface="华文新魏" pitchFamily="2" charset="-122"/>
              </a:rPr>
              <a:t>的区别主要表现在</a:t>
            </a:r>
            <a:r>
              <a:rPr lang="zh-CN" altLang="zh-CN" sz="2800" b="1" dirty="0">
                <a:solidFill>
                  <a:schemeClr val="accent6"/>
                </a:solidFill>
                <a:ea typeface="华文新魏" pitchFamily="2" charset="-122"/>
              </a:rPr>
              <a:t>：</a:t>
            </a:r>
            <a:endParaRPr lang="en-US" altLang="zh-CN" sz="2800" b="1" dirty="0">
              <a:solidFill>
                <a:schemeClr val="accent6"/>
              </a:solidFill>
              <a:ea typeface="华文新魏" pitchFamily="2" charset="-122"/>
            </a:endParaRPr>
          </a:p>
          <a:p>
            <a:pPr>
              <a:buFontTx/>
              <a:buNone/>
              <a:defRPr/>
            </a:pPr>
            <a:endParaRPr lang="zh-CN" altLang="zh-CN" sz="800" b="1" dirty="0">
              <a:solidFill>
                <a:schemeClr val="accent6"/>
              </a:solidFill>
              <a:ea typeface="华文新魏" pitchFamily="2" charset="-122"/>
            </a:endParaRPr>
          </a:p>
          <a:p>
            <a:pPr>
              <a:defRPr/>
            </a:pPr>
            <a:r>
              <a:rPr lang="en-US" altLang="zh-CN" sz="2400" b="1" dirty="0">
                <a:ea typeface="华文新魏" pitchFamily="2" charset="-122"/>
              </a:rPr>
              <a:t>RSVP</a:t>
            </a:r>
            <a:r>
              <a:rPr lang="zh-CN" altLang="zh-CN" sz="2400" b="1" dirty="0">
                <a:ea typeface="华文新魏" pitchFamily="2" charset="-122"/>
              </a:rPr>
              <a:t>是基于某一个会话流，而</a:t>
            </a:r>
            <a:r>
              <a:rPr lang="en-US" altLang="zh-CN" sz="2400" b="1" dirty="0" err="1">
                <a:ea typeface="华文新魏" pitchFamily="2" charset="-122"/>
              </a:rPr>
              <a:t>DiffServ</a:t>
            </a:r>
            <a:r>
              <a:rPr lang="zh-CN" altLang="zh-CN" sz="2400" b="1" dirty="0">
                <a:ea typeface="华文新魏" pitchFamily="2" charset="-122"/>
              </a:rPr>
              <a:t>是基于某一类应用的。以</a:t>
            </a:r>
            <a:r>
              <a:rPr lang="en-US" altLang="zh-CN" sz="2400" b="1" dirty="0">
                <a:ea typeface="华文新魏" pitchFamily="2" charset="-122"/>
              </a:rPr>
              <a:t>IP</a:t>
            </a:r>
            <a:r>
              <a:rPr lang="zh-CN" altLang="zh-CN" sz="2400" b="1" dirty="0">
                <a:ea typeface="华文新魏" pitchFamily="2" charset="-122"/>
              </a:rPr>
              <a:t>电话为例，</a:t>
            </a:r>
            <a:r>
              <a:rPr lang="en-US" altLang="zh-CN" sz="2400" b="1" dirty="0">
                <a:ea typeface="华文新魏" pitchFamily="2" charset="-122"/>
              </a:rPr>
              <a:t>RSVP</a:t>
            </a:r>
            <a:r>
              <a:rPr lang="zh-CN" altLang="zh-CN" sz="2400" b="1" dirty="0">
                <a:ea typeface="华文新魏" pitchFamily="2" charset="-122"/>
              </a:rPr>
              <a:t>只为一对通话的用户提取建立一个连接，预约带宽与缓冲区，以保证这一对用户的通话质量</a:t>
            </a:r>
            <a:r>
              <a:rPr lang="zh-CN" altLang="en-US" sz="2400" b="1" dirty="0">
                <a:ea typeface="华文新魏" pitchFamily="2" charset="-122"/>
              </a:rPr>
              <a:t>，</a:t>
            </a:r>
            <a:r>
              <a:rPr lang="zh-CN" altLang="zh-CN" sz="2400" b="1" dirty="0">
                <a:ea typeface="华文新魏" pitchFamily="2" charset="-122"/>
              </a:rPr>
              <a:t>而</a:t>
            </a:r>
            <a:r>
              <a:rPr lang="en-US" altLang="zh-CN" sz="2400" b="1" dirty="0" err="1">
                <a:ea typeface="华文新魏" pitchFamily="2" charset="-122"/>
              </a:rPr>
              <a:t>DiffServ</a:t>
            </a:r>
            <a:r>
              <a:rPr lang="zh-CN" altLang="zh-CN" sz="2400" b="1" dirty="0">
                <a:ea typeface="华文新魏" pitchFamily="2" charset="-122"/>
              </a:rPr>
              <a:t>是针对</a:t>
            </a:r>
            <a:r>
              <a:rPr lang="en-US" altLang="zh-CN" sz="2400" b="1" dirty="0">
                <a:ea typeface="华文新魏" pitchFamily="2" charset="-122"/>
              </a:rPr>
              <a:t>IP</a:t>
            </a:r>
            <a:r>
              <a:rPr lang="zh-CN" altLang="zh-CN" sz="2400" b="1" dirty="0">
                <a:ea typeface="华文新魏" pitchFamily="2" charset="-122"/>
              </a:rPr>
              <a:t>电话这一类应用。</a:t>
            </a:r>
            <a:endParaRPr lang="en-US" altLang="zh-CN" sz="2400" b="1" dirty="0">
              <a:ea typeface="华文新魏" pitchFamily="2" charset="-122"/>
            </a:endParaRPr>
          </a:p>
          <a:p>
            <a:pPr>
              <a:defRPr/>
            </a:pPr>
            <a:endParaRPr lang="zh-CN" altLang="zh-CN" sz="800" b="1" dirty="0">
              <a:ea typeface="华文新魏" pitchFamily="2" charset="-122"/>
            </a:endParaRPr>
          </a:p>
          <a:p>
            <a:pPr>
              <a:defRPr/>
            </a:pPr>
            <a:r>
              <a:rPr lang="en-US" altLang="zh-CN" sz="2400" b="1" dirty="0">
                <a:ea typeface="华文新魏" pitchFamily="2" charset="-122"/>
              </a:rPr>
              <a:t>RSVP</a:t>
            </a:r>
            <a:r>
              <a:rPr lang="zh-CN" altLang="zh-CN" sz="2400" b="1" dirty="0">
                <a:ea typeface="华文新魏" pitchFamily="2" charset="-122"/>
              </a:rPr>
              <a:t>要求所有的路由器都要修改软件，以支持基于流的传输服务服务。而</a:t>
            </a:r>
            <a:r>
              <a:rPr lang="en-US" altLang="zh-CN" sz="2400" b="1" dirty="0" err="1">
                <a:ea typeface="华文新魏" pitchFamily="2" charset="-122"/>
              </a:rPr>
              <a:t>DiffServ</a:t>
            </a:r>
            <a:r>
              <a:rPr lang="zh-CN" altLang="zh-CN" sz="2400" b="1" dirty="0">
                <a:ea typeface="华文新魏" pitchFamily="2" charset="-122"/>
              </a:rPr>
              <a:t>只需要一组路由器（如</a:t>
            </a:r>
            <a:r>
              <a:rPr lang="en-US" altLang="zh-CN" sz="2400" b="1" dirty="0">
                <a:ea typeface="华文新魏" pitchFamily="2" charset="-122"/>
              </a:rPr>
              <a:t>ISP</a:t>
            </a:r>
            <a:r>
              <a:rPr lang="zh-CN" altLang="zh-CN" sz="2400" b="1" dirty="0">
                <a:ea typeface="华文新魏" pitchFamily="2" charset="-122"/>
              </a:rPr>
              <a:t>网络中的路由器）支持，就可以实现</a:t>
            </a:r>
            <a:r>
              <a:rPr lang="en-US" altLang="zh-CN" sz="2400" b="1" dirty="0" err="1">
                <a:ea typeface="华文新魏" pitchFamily="2" charset="-122"/>
              </a:rPr>
              <a:t>DiffServ</a:t>
            </a:r>
            <a:r>
              <a:rPr lang="zh-CN" altLang="zh-CN" sz="2400" b="1" dirty="0">
                <a:ea typeface="华文新魏" pitchFamily="2" charset="-122"/>
              </a:rPr>
              <a:t>服务。</a:t>
            </a:r>
            <a:endParaRPr lang="en-US" altLang="zh-CN" sz="2400" b="1" dirty="0">
              <a:ea typeface="华文新魏" pitchFamily="2" charset="-122"/>
            </a:endParaRPr>
          </a:p>
          <a:p>
            <a:pPr>
              <a:defRPr/>
            </a:pPr>
            <a:endParaRPr lang="zh-CN" altLang="zh-CN" sz="800" b="1" dirty="0">
              <a:ea typeface="华文新魏" pitchFamily="2" charset="-122"/>
            </a:endParaRPr>
          </a:p>
          <a:p>
            <a:pPr>
              <a:defRPr/>
            </a:pPr>
            <a:r>
              <a:rPr lang="zh-CN" altLang="zh-CN" sz="2400" b="1" dirty="0">
                <a:ea typeface="华文新魏" pitchFamily="2" charset="-122"/>
              </a:rPr>
              <a:t>当</a:t>
            </a:r>
            <a:r>
              <a:rPr lang="en-US" altLang="zh-CN" sz="2400" b="1" dirty="0">
                <a:ea typeface="华文新魏" pitchFamily="2" charset="-122"/>
              </a:rPr>
              <a:t>IETF</a:t>
            </a:r>
            <a:r>
              <a:rPr lang="zh-CN" altLang="zh-CN" sz="2400" b="1" dirty="0">
                <a:ea typeface="华文新魏" pitchFamily="2" charset="-122"/>
              </a:rPr>
              <a:t>完成了</a:t>
            </a:r>
            <a:r>
              <a:rPr lang="en-US" altLang="zh-CN" sz="2400" b="1" dirty="0">
                <a:ea typeface="华文新魏" pitchFamily="2" charset="-122"/>
              </a:rPr>
              <a:t>RSVP</a:t>
            </a:r>
            <a:r>
              <a:rPr lang="zh-CN" altLang="zh-CN" sz="2400" b="1" dirty="0">
                <a:ea typeface="华文新魏" pitchFamily="2" charset="-122"/>
              </a:rPr>
              <a:t>与</a:t>
            </a:r>
            <a:r>
              <a:rPr lang="en-US" altLang="zh-CN" sz="2400" b="1" dirty="0" err="1">
                <a:ea typeface="华文新魏" pitchFamily="2" charset="-122"/>
              </a:rPr>
              <a:t>DiffServ</a:t>
            </a:r>
            <a:r>
              <a:rPr lang="zh-CN" altLang="zh-CN" sz="2400" b="1" dirty="0">
                <a:ea typeface="华文新魏" pitchFamily="2" charset="-122"/>
              </a:rPr>
              <a:t>协议的研究，有些路由器厂商又提出了更好的改善</a:t>
            </a:r>
            <a:r>
              <a:rPr lang="en-US" altLang="zh-CN" sz="2400" b="1" dirty="0">
                <a:ea typeface="华文新魏" pitchFamily="2" charset="-122"/>
              </a:rPr>
              <a:t>IP</a:t>
            </a:r>
            <a:r>
              <a:rPr lang="zh-CN" altLang="zh-CN" sz="2400" b="1" dirty="0">
                <a:ea typeface="华文新魏" pitchFamily="2" charset="-122"/>
              </a:rPr>
              <a:t>分组传输质量的方案，那就是多协议标识交换</a:t>
            </a:r>
            <a:r>
              <a:rPr lang="en-US" altLang="zh-CN" sz="2400" b="1" dirty="0">
                <a:ea typeface="华文新魏" pitchFamily="2" charset="-122"/>
              </a:rPr>
              <a:t>MPLS</a:t>
            </a:r>
            <a:r>
              <a:rPr lang="zh-CN" altLang="zh-CN" sz="2400" b="1" dirty="0">
                <a:ea typeface="华文新魏" pitchFamily="2" charset="-122"/>
              </a:rPr>
              <a:t>技术。</a:t>
            </a:r>
          </a:p>
          <a:p>
            <a:pPr>
              <a:buFontTx/>
              <a:buNone/>
              <a:defRPr/>
            </a:pPr>
            <a:endParaRPr lang="zh-CN" altLang="zh-CN" b="1" dirty="0">
              <a:solidFill>
                <a:schemeClr val="accent6"/>
              </a:solidFill>
              <a:ea typeface="华文新魏" pitchFamily="2" charset="-122"/>
            </a:endParaRPr>
          </a:p>
        </p:txBody>
      </p:sp>
      <p:sp>
        <p:nvSpPr>
          <p:cNvPr id="8806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0488360-B20D-47B4-9685-874BD2011DDD}" type="slidenum">
              <a:rPr lang="zh-CN" altLang="en-US">
                <a:solidFill>
                  <a:srgbClr val="000000"/>
                </a:solidFill>
              </a:rPr>
              <a:pPr>
                <a:defRPr/>
              </a:pPr>
              <a:t>154</a:t>
            </a:fld>
            <a:endParaRPr lang="en-US" altLang="zh-CN">
              <a:solidFill>
                <a:srgbClr val="000000"/>
              </a:solidFill>
            </a:endParaRP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标题 15"/>
          <p:cNvSpPr>
            <a:spLocks noGrp="1"/>
          </p:cNvSpPr>
          <p:nvPr>
            <p:ph type="title"/>
          </p:nvPr>
        </p:nvSpPr>
        <p:spPr>
          <a:xfrm>
            <a:off x="0" y="0"/>
            <a:ext cx="7772400" cy="1143000"/>
          </a:xfrm>
        </p:spPr>
        <p:txBody>
          <a:bodyPr/>
          <a:lstStyle/>
          <a:p>
            <a:pPr algn="l" eaLnBrk="1" hangingPunct="1">
              <a:defRPr/>
            </a:pPr>
            <a:r>
              <a:rPr lang="en-US" altLang="zh-CN" sz="2800" u="sng" dirty="0">
                <a:latin typeface="+mn-lt"/>
                <a:ea typeface="华文新魏" pitchFamily="2" charset="-122"/>
              </a:rPr>
              <a:t>5.7.2  </a:t>
            </a:r>
            <a:r>
              <a:rPr lang="zh-CN" altLang="zh-CN" sz="2800" u="sng" dirty="0">
                <a:latin typeface="+mn-lt"/>
                <a:ea typeface="华文新魏" pitchFamily="2" charset="-122"/>
              </a:rPr>
              <a:t>多协议标识交换</a:t>
            </a:r>
            <a:r>
              <a:rPr lang="en-US" altLang="zh-CN" sz="2800" u="sng" dirty="0">
                <a:latin typeface="+mn-lt"/>
                <a:ea typeface="华文新魏" pitchFamily="2" charset="-122"/>
              </a:rPr>
              <a:t>MPLS</a:t>
            </a:r>
            <a:r>
              <a:rPr lang="zh-CN" altLang="zh-CN" sz="2800" u="sng" dirty="0">
                <a:latin typeface="+mn-lt"/>
                <a:ea typeface="华文新魏" pitchFamily="2" charset="-122"/>
              </a:rPr>
              <a:t>的基本概念</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395536" y="908720"/>
            <a:ext cx="8208962" cy="4611687"/>
          </a:xfrm>
        </p:spPr>
        <p:txBody>
          <a:bodyPr/>
          <a:lstStyle/>
          <a:p>
            <a:pPr>
              <a:buFontTx/>
              <a:buNone/>
              <a:defRPr/>
            </a:pPr>
            <a:r>
              <a:rPr lang="en-US" altLang="zh-CN" sz="2400" b="1" u="sng" dirty="0">
                <a:solidFill>
                  <a:schemeClr val="accent6"/>
                </a:solidFill>
                <a:ea typeface="华文新魏" pitchFamily="2" charset="-122"/>
              </a:rPr>
              <a:t>MPLS</a:t>
            </a:r>
            <a:r>
              <a:rPr lang="zh-CN" altLang="zh-CN" sz="2400" b="1" u="sng" dirty="0">
                <a:solidFill>
                  <a:schemeClr val="accent6"/>
                </a:solidFill>
                <a:ea typeface="华文新魏" pitchFamily="2" charset="-122"/>
              </a:rPr>
              <a:t>的基本概念</a:t>
            </a:r>
            <a:endParaRPr lang="en-US" altLang="zh-CN" sz="24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defRPr/>
            </a:pPr>
            <a:r>
              <a:rPr lang="zh-CN" altLang="zh-CN" sz="2400" b="1" dirty="0">
                <a:ea typeface="华文新魏" pitchFamily="2" charset="-122"/>
              </a:rPr>
              <a:t>从设计思想上来看，</a:t>
            </a:r>
            <a:r>
              <a:rPr lang="en-US" altLang="zh-CN" sz="2400" b="1" dirty="0">
                <a:ea typeface="华文新魏" pitchFamily="2" charset="-122"/>
              </a:rPr>
              <a:t>MPLS</a:t>
            </a:r>
            <a:r>
              <a:rPr lang="zh-CN" altLang="zh-CN" sz="2400" b="1" dirty="0">
                <a:ea typeface="华文新魏" pitchFamily="2" charset="-122"/>
              </a:rPr>
              <a:t>将数据链路层的第二层交换技术引入网络层，实现快速</a:t>
            </a:r>
            <a:r>
              <a:rPr lang="en-US" altLang="zh-CN" sz="2400" b="1" dirty="0">
                <a:ea typeface="华文新魏" pitchFamily="2" charset="-122"/>
              </a:rPr>
              <a:t>IP</a:t>
            </a:r>
            <a:r>
              <a:rPr lang="zh-CN" altLang="zh-CN" sz="2400" b="1" dirty="0">
                <a:ea typeface="华文新魏" pitchFamily="2" charset="-122"/>
              </a:rPr>
              <a:t>分组交换。</a:t>
            </a:r>
            <a:endParaRPr lang="en-US" altLang="zh-CN" sz="2400" b="1" dirty="0">
              <a:ea typeface="华文新魏" pitchFamily="2" charset="-122"/>
            </a:endParaRPr>
          </a:p>
          <a:p>
            <a:pPr>
              <a:defRPr/>
            </a:pPr>
            <a:r>
              <a:rPr lang="zh-CN" altLang="zh-CN" sz="2400" b="1" dirty="0">
                <a:ea typeface="华文新魏" pitchFamily="2" charset="-122"/>
              </a:rPr>
              <a:t>在这种网络结构中，核心网络是</a:t>
            </a:r>
            <a:r>
              <a:rPr lang="en-US" altLang="zh-CN" sz="2400" b="1" dirty="0">
                <a:ea typeface="华文新魏" pitchFamily="2" charset="-122"/>
              </a:rPr>
              <a:t>MPLS</a:t>
            </a:r>
            <a:r>
              <a:rPr lang="zh-CN" altLang="zh-CN" sz="2400" b="1" dirty="0">
                <a:ea typeface="华文新魏" pitchFamily="2" charset="-122"/>
              </a:rPr>
              <a:t>域，构成它的路由器是标记交换路由器（</a:t>
            </a:r>
            <a:r>
              <a:rPr lang="en-US" altLang="zh-CN" sz="2400" b="1" dirty="0">
                <a:ea typeface="华文新魏" pitchFamily="2" charset="-122"/>
              </a:rPr>
              <a:t>LSR</a:t>
            </a:r>
            <a:r>
              <a:rPr lang="zh-CN" altLang="zh-CN" sz="2400" b="1" dirty="0">
                <a:ea typeface="华文新魏" pitchFamily="2" charset="-122"/>
              </a:rPr>
              <a:t>），在</a:t>
            </a:r>
            <a:r>
              <a:rPr lang="en-US" altLang="zh-CN" sz="2400" b="1" dirty="0">
                <a:ea typeface="华文新魏" pitchFamily="2" charset="-122"/>
              </a:rPr>
              <a:t>MPLS</a:t>
            </a:r>
            <a:r>
              <a:rPr lang="zh-CN" altLang="zh-CN" sz="2400" b="1" dirty="0">
                <a:ea typeface="华文新魏" pitchFamily="2" charset="-122"/>
              </a:rPr>
              <a:t>域边缘连接其他子网的路由器是边界标记交换路由器</a:t>
            </a:r>
            <a:r>
              <a:rPr lang="en-US" altLang="zh-CN" sz="2400" b="1" dirty="0">
                <a:ea typeface="华文新魏" pitchFamily="2" charset="-122"/>
              </a:rPr>
              <a:t>E-LSR</a:t>
            </a:r>
            <a:r>
              <a:rPr lang="zh-CN" altLang="zh-CN" sz="2400" b="1" dirty="0">
                <a:ea typeface="华文新魏" pitchFamily="2" charset="-122"/>
              </a:rPr>
              <a:t>。</a:t>
            </a:r>
            <a:endParaRPr lang="en-US" altLang="zh-CN" sz="2400" b="1" dirty="0">
              <a:ea typeface="华文新魏" pitchFamily="2" charset="-122"/>
            </a:endParaRPr>
          </a:p>
          <a:p>
            <a:pPr>
              <a:defRPr/>
            </a:pPr>
            <a:r>
              <a:rPr lang="en-US" altLang="zh-CN" sz="2400" b="1" dirty="0">
                <a:ea typeface="华文新魏" pitchFamily="2" charset="-122"/>
              </a:rPr>
              <a:t>MPLS</a:t>
            </a:r>
            <a:r>
              <a:rPr lang="zh-CN" altLang="zh-CN" sz="2400" b="1" dirty="0">
                <a:ea typeface="华文新魏" pitchFamily="2" charset="-122"/>
              </a:rPr>
              <a:t>在</a:t>
            </a:r>
            <a:r>
              <a:rPr lang="en-US" altLang="zh-CN" sz="2400" b="1" dirty="0">
                <a:ea typeface="华文新魏" pitchFamily="2" charset="-122"/>
              </a:rPr>
              <a:t>E-LSR</a:t>
            </a:r>
            <a:r>
              <a:rPr lang="zh-CN" altLang="zh-CN" sz="2400" b="1" dirty="0">
                <a:ea typeface="华文新魏" pitchFamily="2" charset="-122"/>
              </a:rPr>
              <a:t>之间建立标记交换路径（</a:t>
            </a:r>
            <a:r>
              <a:rPr lang="en-US" altLang="zh-CN" sz="2400" b="1" dirty="0">
                <a:ea typeface="华文新魏" pitchFamily="2" charset="-122"/>
              </a:rPr>
              <a:t>LSP</a:t>
            </a:r>
            <a:r>
              <a:rPr lang="zh-CN" altLang="zh-CN" sz="2400" b="1" dirty="0">
                <a:ea typeface="华文新魏" pitchFamily="2" charset="-122"/>
              </a:rPr>
              <a:t>），这种标记交换路径</a:t>
            </a:r>
            <a:r>
              <a:rPr lang="en-US" altLang="zh-CN" sz="2400" b="1" dirty="0">
                <a:ea typeface="华文新魏" pitchFamily="2" charset="-122"/>
              </a:rPr>
              <a:t>LSP</a:t>
            </a:r>
            <a:r>
              <a:rPr lang="zh-CN" altLang="zh-CN" sz="2400" b="1" dirty="0">
                <a:ea typeface="华文新魏" pitchFamily="2" charset="-122"/>
              </a:rPr>
              <a:t>与</a:t>
            </a:r>
            <a:r>
              <a:rPr lang="en-US" altLang="zh-CN" sz="2400" b="1" dirty="0">
                <a:ea typeface="华文新魏" pitchFamily="2" charset="-122"/>
              </a:rPr>
              <a:t>ATM</a:t>
            </a:r>
            <a:r>
              <a:rPr lang="zh-CN" altLang="zh-CN" sz="2400" b="1" dirty="0">
                <a:ea typeface="华文新魏" pitchFamily="2" charset="-122"/>
              </a:rPr>
              <a:t>虚电路</a:t>
            </a:r>
            <a:r>
              <a:rPr lang="en-US" altLang="zh-CN" sz="2400" b="1" dirty="0">
                <a:ea typeface="华文新魏" pitchFamily="2" charset="-122"/>
              </a:rPr>
              <a:t>VC</a:t>
            </a:r>
            <a:r>
              <a:rPr lang="zh-CN" altLang="zh-CN" sz="2400" b="1" dirty="0">
                <a:ea typeface="华文新魏" pitchFamily="2" charset="-122"/>
              </a:rPr>
              <a:t>非常相似。</a:t>
            </a:r>
            <a:endParaRPr lang="en-US" altLang="zh-CN" sz="2400" b="1" dirty="0">
              <a:ea typeface="华文新魏" pitchFamily="2" charset="-122"/>
            </a:endParaRPr>
          </a:p>
          <a:p>
            <a:pPr>
              <a:defRPr/>
            </a:pPr>
            <a:r>
              <a:rPr lang="en-US" altLang="zh-CN" sz="2400" b="1" dirty="0">
                <a:ea typeface="华文新魏" pitchFamily="2" charset="-122"/>
              </a:rPr>
              <a:t>MPLS</a:t>
            </a:r>
            <a:r>
              <a:rPr lang="zh-CN" altLang="zh-CN" sz="2400" b="1" dirty="0">
                <a:ea typeface="华文新魏" pitchFamily="2" charset="-122"/>
              </a:rPr>
              <a:t>减少</a:t>
            </a:r>
            <a:r>
              <a:rPr lang="en-US" altLang="zh-CN" sz="2400" b="1" dirty="0">
                <a:ea typeface="华文新魏" pitchFamily="2" charset="-122"/>
              </a:rPr>
              <a:t>IP</a:t>
            </a:r>
            <a:r>
              <a:rPr lang="zh-CN" altLang="zh-CN" sz="2400" b="1" dirty="0">
                <a:ea typeface="华文新魏" pitchFamily="2" charset="-122"/>
              </a:rPr>
              <a:t>网络中每个路由器逐个分组处理的工作量，可以进一步提高路由器性能和传输网络的服务质量。</a:t>
            </a:r>
          </a:p>
        </p:txBody>
      </p:sp>
      <p:sp>
        <p:nvSpPr>
          <p:cNvPr id="89092"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C938ABD1-57FE-4CDD-AB57-84E770C88C66}" type="slidenum">
              <a:rPr lang="zh-CN" altLang="en-US">
                <a:solidFill>
                  <a:srgbClr val="000000"/>
                </a:solidFill>
              </a:rPr>
              <a:pPr>
                <a:defRPr/>
              </a:pPr>
              <a:t>155</a:t>
            </a:fld>
            <a:endParaRPr lang="en-US" altLang="zh-CN">
              <a:solidFill>
                <a:srgbClr val="000000"/>
              </a:solidFill>
            </a:endParaRP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755576" y="764704"/>
            <a:ext cx="7561262" cy="4179887"/>
          </a:xfrm>
        </p:spPr>
        <p:txBody>
          <a:bodyPr/>
          <a:lstStyle/>
          <a:p>
            <a:pPr>
              <a:buFontTx/>
              <a:buNone/>
              <a:defRPr/>
            </a:pPr>
            <a:r>
              <a:rPr lang="en-US" altLang="zh-CN" sz="2800" b="1" u="sng" dirty="0">
                <a:solidFill>
                  <a:schemeClr val="accent6"/>
                </a:solidFill>
                <a:ea typeface="华文新魏" pitchFamily="2" charset="-122"/>
              </a:rPr>
              <a:t>MPLS</a:t>
            </a:r>
            <a:r>
              <a:rPr lang="zh-CN" altLang="zh-CN" sz="2800" b="1" u="sng" dirty="0">
                <a:solidFill>
                  <a:schemeClr val="accent6"/>
                </a:solidFill>
                <a:ea typeface="华文新魏" pitchFamily="2" charset="-122"/>
              </a:rPr>
              <a:t>可以提供的四个主要的服务功能</a:t>
            </a:r>
            <a:r>
              <a:rPr lang="zh-CN" altLang="zh-CN" sz="2800" b="1" dirty="0">
                <a:solidFill>
                  <a:schemeClr val="accent6"/>
                </a:solidFill>
                <a:ea typeface="华文新魏" pitchFamily="2" charset="-122"/>
              </a:rPr>
              <a:t>：</a:t>
            </a:r>
            <a:endParaRPr lang="en-US" altLang="zh-CN" sz="2800" b="1" dirty="0">
              <a:solidFill>
                <a:schemeClr val="accent6"/>
              </a:solidFill>
              <a:ea typeface="华文新魏" pitchFamily="2" charset="-122"/>
            </a:endParaRPr>
          </a:p>
          <a:p>
            <a:pPr>
              <a:buFontTx/>
              <a:buNone/>
              <a:defRPr/>
            </a:pPr>
            <a:endParaRPr lang="en-US" altLang="zh-CN" sz="800" b="1" dirty="0">
              <a:solidFill>
                <a:schemeClr val="accent6"/>
              </a:solidFill>
              <a:ea typeface="华文新魏" pitchFamily="2" charset="-122"/>
            </a:endParaRPr>
          </a:p>
          <a:p>
            <a:pPr>
              <a:defRPr/>
            </a:pPr>
            <a:r>
              <a:rPr lang="zh-CN" altLang="zh-CN" b="1" dirty="0">
                <a:ea typeface="华文新魏" pitchFamily="2" charset="-122"/>
              </a:rPr>
              <a:t>提供面向连接与保证</a:t>
            </a:r>
            <a:r>
              <a:rPr lang="en-US" altLang="zh-CN" b="1" dirty="0" err="1">
                <a:ea typeface="华文新魏" pitchFamily="2" charset="-122"/>
              </a:rPr>
              <a:t>QoS</a:t>
            </a:r>
            <a:r>
              <a:rPr lang="zh-CN" altLang="zh-CN" b="1" dirty="0">
                <a:ea typeface="华文新魏" pitchFamily="2" charset="-122"/>
              </a:rPr>
              <a:t>的服务</a:t>
            </a:r>
            <a:endParaRPr lang="en-US" altLang="zh-CN" b="1" dirty="0">
              <a:ea typeface="华文新魏" pitchFamily="2" charset="-122"/>
            </a:endParaRPr>
          </a:p>
          <a:p>
            <a:pPr>
              <a:defRPr/>
            </a:pPr>
            <a:r>
              <a:rPr lang="zh-CN" altLang="zh-CN" b="1" dirty="0">
                <a:ea typeface="华文新魏" pitchFamily="2" charset="-122"/>
              </a:rPr>
              <a:t>合理利用网络资源</a:t>
            </a:r>
            <a:endParaRPr lang="en-US" altLang="zh-CN" b="1" dirty="0">
              <a:ea typeface="华文新魏" pitchFamily="2" charset="-122"/>
            </a:endParaRPr>
          </a:p>
          <a:p>
            <a:pPr>
              <a:defRPr/>
            </a:pPr>
            <a:r>
              <a:rPr lang="zh-CN" altLang="zh-CN" b="1" dirty="0">
                <a:ea typeface="华文新魏" pitchFamily="2" charset="-122"/>
              </a:rPr>
              <a:t>支持虚拟专网</a:t>
            </a:r>
            <a:r>
              <a:rPr lang="en-US" altLang="zh-CN" b="1" dirty="0">
                <a:ea typeface="华文新魏" pitchFamily="2" charset="-122"/>
              </a:rPr>
              <a:t>VPN</a:t>
            </a:r>
            <a:r>
              <a:rPr lang="zh-CN" altLang="zh-CN" b="1" dirty="0">
                <a:ea typeface="华文新魏" pitchFamily="2" charset="-122"/>
              </a:rPr>
              <a:t>服务</a:t>
            </a:r>
            <a:endParaRPr lang="en-US" altLang="zh-CN" b="1" dirty="0">
              <a:ea typeface="华文新魏" pitchFamily="2" charset="-122"/>
            </a:endParaRPr>
          </a:p>
          <a:p>
            <a:pPr>
              <a:defRPr/>
            </a:pPr>
            <a:r>
              <a:rPr lang="zh-CN" altLang="zh-CN" b="1" dirty="0">
                <a:ea typeface="华文新魏" pitchFamily="2" charset="-122"/>
              </a:rPr>
              <a:t>支持多协议</a:t>
            </a:r>
          </a:p>
          <a:p>
            <a:pPr>
              <a:buFontTx/>
              <a:buNone/>
              <a:defRPr/>
            </a:pPr>
            <a:endParaRPr lang="zh-CN" altLang="zh-CN" sz="2800" b="1" dirty="0">
              <a:solidFill>
                <a:schemeClr val="accent6"/>
              </a:solidFill>
              <a:ea typeface="华文新魏" pitchFamily="2" charset="-122"/>
            </a:endParaRPr>
          </a:p>
          <a:p>
            <a:pPr>
              <a:buFontTx/>
              <a:buNone/>
              <a:defRPr/>
            </a:pPr>
            <a:endParaRPr lang="zh-CN" altLang="zh-CN" b="1" dirty="0">
              <a:solidFill>
                <a:schemeClr val="accent6"/>
              </a:solidFill>
              <a:ea typeface="华文新魏" pitchFamily="2" charset="-122"/>
            </a:endParaRPr>
          </a:p>
        </p:txBody>
      </p:sp>
      <p:sp>
        <p:nvSpPr>
          <p:cNvPr id="90116"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7586E2B-F872-4E09-B816-59CCA57285FD}" type="slidenum">
              <a:rPr lang="zh-CN" altLang="en-US">
                <a:solidFill>
                  <a:srgbClr val="000000"/>
                </a:solidFill>
              </a:rPr>
              <a:pPr>
                <a:defRPr/>
              </a:pPr>
              <a:t>156</a:t>
            </a:fld>
            <a:endParaRPr lang="en-US" altLang="zh-CN">
              <a:solidFill>
                <a:srgbClr val="000000"/>
              </a:solidFill>
            </a:endParaRP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404664"/>
            <a:ext cx="8208962" cy="5043487"/>
          </a:xfrm>
        </p:spPr>
        <p:txBody>
          <a:bodyPr/>
          <a:lstStyle/>
          <a:p>
            <a:pPr>
              <a:defRPr/>
            </a:pPr>
            <a:r>
              <a:rPr lang="en-US" altLang="zh-CN" sz="2800" b="1" u="sng" dirty="0">
                <a:solidFill>
                  <a:schemeClr val="accent6"/>
                </a:solidFill>
                <a:ea typeface="华文新魏" pitchFamily="2" charset="-122"/>
              </a:rPr>
              <a:t>MPLS</a:t>
            </a:r>
            <a:r>
              <a:rPr lang="zh-CN" altLang="zh-CN" sz="2800" b="1" u="sng" dirty="0">
                <a:solidFill>
                  <a:schemeClr val="accent6"/>
                </a:solidFill>
                <a:ea typeface="华文新魏" pitchFamily="2" charset="-122"/>
              </a:rPr>
              <a:t>的基本工作原理</a:t>
            </a:r>
          </a:p>
        </p:txBody>
      </p:sp>
      <p:sp>
        <p:nvSpPr>
          <p:cNvPr id="9114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11ACCDE-5D9B-4DF0-8F26-A300CB41B373}" type="slidenum">
              <a:rPr lang="zh-CN" altLang="en-US">
                <a:solidFill>
                  <a:srgbClr val="000000"/>
                </a:solidFill>
              </a:rPr>
              <a:pPr>
                <a:defRPr/>
              </a:pPr>
              <a:t>157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755576" y="1268760"/>
            <a:ext cx="7704138" cy="44640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0"/>
            <a:ext cx="7772400" cy="1143000"/>
          </a:xfrm>
        </p:spPr>
        <p:txBody>
          <a:bodyPr/>
          <a:lstStyle/>
          <a:p>
            <a:pPr algn="l" eaLnBrk="1" hangingPunct="1">
              <a:defRPr/>
            </a:pPr>
            <a:r>
              <a:rPr lang="en-US" altLang="zh-CN" sz="2800" u="sng" dirty="0">
                <a:latin typeface="+mn-lt"/>
                <a:ea typeface="华文新魏" pitchFamily="2" charset="-122"/>
              </a:rPr>
              <a:t>5.7.3  MPLS VPN</a:t>
            </a:r>
            <a:r>
              <a:rPr lang="zh-CN" altLang="zh-CN" sz="2800" u="sng" dirty="0">
                <a:latin typeface="+mn-lt"/>
                <a:ea typeface="华文新魏" pitchFamily="2" charset="-122"/>
              </a:rPr>
              <a:t>的应用</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683568" y="1052736"/>
            <a:ext cx="8208962" cy="4683125"/>
          </a:xfrm>
        </p:spPr>
        <p:txBody>
          <a:bodyPr/>
          <a:lstStyle/>
          <a:p>
            <a:pPr>
              <a:defRPr/>
            </a:pPr>
            <a:r>
              <a:rPr lang="en-US" altLang="zh-CN" sz="2400" b="1" u="sng" dirty="0">
                <a:solidFill>
                  <a:schemeClr val="accent6"/>
                </a:solidFill>
                <a:ea typeface="华文新魏" pitchFamily="2" charset="-122"/>
              </a:rPr>
              <a:t>VPN</a:t>
            </a:r>
            <a:r>
              <a:rPr lang="zh-CN" altLang="zh-CN" sz="2400" b="1" u="sng" dirty="0">
                <a:solidFill>
                  <a:schemeClr val="accent6"/>
                </a:solidFill>
                <a:ea typeface="华文新魏" pitchFamily="2" charset="-122"/>
              </a:rPr>
              <a:t>结构示意图</a:t>
            </a:r>
          </a:p>
        </p:txBody>
      </p:sp>
      <p:sp>
        <p:nvSpPr>
          <p:cNvPr id="9216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20D8C53-9D02-42FA-90A6-FD4B5A3B1428}" type="slidenum">
              <a:rPr lang="zh-CN" altLang="en-US">
                <a:solidFill>
                  <a:srgbClr val="000000"/>
                </a:solidFill>
              </a:rPr>
              <a:pPr>
                <a:defRPr/>
              </a:pPr>
              <a:t>158</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259632" y="1628800"/>
            <a:ext cx="6768752" cy="46085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989887" cy="1143000"/>
          </a:xfrm>
        </p:spPr>
        <p:txBody>
          <a:bodyPr/>
          <a:lstStyle/>
          <a:p>
            <a:pPr algn="l" eaLnBrk="1" hangingPunct="1">
              <a:buFont typeface="Arial" pitchFamily="34" charset="0"/>
              <a:buChar char="•"/>
              <a:defRPr/>
            </a:pPr>
            <a:r>
              <a:rPr lang="en-US" altLang="zh-CN" sz="2400" u="sng" dirty="0">
                <a:latin typeface="+mn-lt"/>
                <a:ea typeface="华文新魏" pitchFamily="2" charset="-122"/>
              </a:rPr>
              <a:t>MPLS VPN</a:t>
            </a:r>
            <a:r>
              <a:rPr lang="zh-CN" altLang="zh-CN" sz="2400" u="sng" dirty="0">
                <a:latin typeface="+mn-lt"/>
                <a:ea typeface="华文新魏" pitchFamily="2" charset="-122"/>
              </a:rPr>
              <a:t>原理示意图</a:t>
            </a:r>
            <a:endParaRPr lang="zh-CN" altLang="en-US" sz="2400" u="sng" dirty="0">
              <a:latin typeface="+mn-lt"/>
              <a:ea typeface="华文新魏" pitchFamily="2" charset="-122"/>
            </a:endParaRPr>
          </a:p>
        </p:txBody>
      </p:sp>
      <p:sp>
        <p:nvSpPr>
          <p:cNvPr id="9318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6F9B593-226F-41AF-863A-6135A5D02EDC}" type="slidenum">
              <a:rPr lang="zh-CN" altLang="en-US">
                <a:solidFill>
                  <a:srgbClr val="000000"/>
                </a:solidFill>
              </a:rPr>
              <a:pPr>
                <a:defRPr/>
              </a:pPr>
              <a:t>159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468313" y="1484313"/>
            <a:ext cx="8424862" cy="432117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260648"/>
            <a:ext cx="7561262" cy="5330825"/>
          </a:xfrm>
        </p:spPr>
        <p:txBody>
          <a:bodyPr/>
          <a:lstStyle/>
          <a:p>
            <a:pPr>
              <a:defRPr/>
            </a:pPr>
            <a:r>
              <a:rPr lang="zh-CN" altLang="zh-CN" sz="3200" b="1" u="sng" dirty="0">
                <a:solidFill>
                  <a:schemeClr val="accent6"/>
                </a:solidFill>
                <a:latin typeface="华文新魏" pitchFamily="2" charset="-122"/>
                <a:ea typeface="华文新魏" pitchFamily="2" charset="-122"/>
              </a:rPr>
              <a:t>校验和计算方法</a:t>
            </a:r>
          </a:p>
        </p:txBody>
      </p:sp>
      <p:sp>
        <p:nvSpPr>
          <p:cNvPr id="4101"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773F3B1-6D2F-494F-8079-9C72BB390934}" type="slidenum">
              <a:rPr lang="zh-CN" altLang="en-US">
                <a:solidFill>
                  <a:srgbClr val="000000"/>
                </a:solidFill>
              </a:rPr>
              <a:pPr>
                <a:defRPr/>
              </a:pPr>
              <a:t>16</a:t>
            </a:fld>
            <a:endParaRPr lang="en-US" altLang="zh-CN">
              <a:solidFill>
                <a:srgbClr val="000000"/>
              </a:solidFill>
            </a:endParaRPr>
          </a:p>
        </p:txBody>
      </p:sp>
      <p:sp>
        <p:nvSpPr>
          <p:cNvPr id="4103"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4098" name="Object 6" descr="蓝色面巾纸"/>
          <p:cNvGraphicFramePr>
            <a:graphicFrameLocks noChangeAspect="1"/>
          </p:cNvGraphicFramePr>
          <p:nvPr/>
        </p:nvGraphicFramePr>
        <p:xfrm>
          <a:off x="1259632" y="980728"/>
          <a:ext cx="6655848" cy="5328592"/>
        </p:xfrm>
        <a:graphic>
          <a:graphicData uri="http://schemas.openxmlformats.org/presentationml/2006/ole">
            <mc:AlternateContent xmlns:mc="http://schemas.openxmlformats.org/markup-compatibility/2006">
              <mc:Choice xmlns:v="urn:schemas-microsoft-com:vml" Requires="v">
                <p:oleObj spid="_x0000_s305157" name="Visio" r:id="rId3" imgW="3999553" imgH="3196789" progId="Visio.Drawing.11">
                  <p:embed/>
                </p:oleObj>
              </mc:Choice>
              <mc:Fallback>
                <p:oleObj name="Visio" r:id="rId3" imgW="3999553" imgH="3196789"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980728"/>
                        <a:ext cx="6655848" cy="5328592"/>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188640"/>
            <a:ext cx="7772400" cy="731838"/>
          </a:xfrm>
        </p:spPr>
        <p:txBody>
          <a:bodyPr/>
          <a:lstStyle/>
          <a:p>
            <a:pPr algn="l" eaLnBrk="1" hangingPunct="1">
              <a:defRPr/>
            </a:pPr>
            <a:r>
              <a:rPr lang="en-US" altLang="zh-CN" sz="3200" u="sng" dirty="0">
                <a:latin typeface="+mn-lt"/>
                <a:ea typeface="华文新魏" pitchFamily="2" charset="-122"/>
              </a:rPr>
              <a:t>5.8  </a:t>
            </a:r>
            <a:r>
              <a:rPr lang="zh-CN" altLang="zh-CN" sz="3200" u="sng" dirty="0">
                <a:latin typeface="+mn-lt"/>
                <a:ea typeface="华文新魏" pitchFamily="2" charset="-122"/>
              </a:rPr>
              <a:t>地址解析协议</a:t>
            </a:r>
            <a:r>
              <a:rPr lang="en-US" altLang="zh-CN" sz="3200" u="sng" dirty="0">
                <a:latin typeface="+mn-lt"/>
                <a:ea typeface="华文新魏" pitchFamily="2" charset="-122"/>
              </a:rPr>
              <a:t>ARP</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395536" y="980728"/>
            <a:ext cx="8280920" cy="5328592"/>
          </a:xfrm>
        </p:spPr>
        <p:txBody>
          <a:bodyPr/>
          <a:lstStyle/>
          <a:p>
            <a:pPr>
              <a:buFontTx/>
              <a:buNone/>
              <a:defRPr/>
            </a:pPr>
            <a:r>
              <a:rPr lang="en-US" altLang="zh-CN" sz="2800" u="sng" dirty="0">
                <a:solidFill>
                  <a:schemeClr val="accent6"/>
                </a:solidFill>
                <a:ea typeface="华文新魏" pitchFamily="2" charset="-122"/>
              </a:rPr>
              <a:t>5</a:t>
            </a:r>
            <a:r>
              <a:rPr lang="en-US" altLang="zh-CN" sz="2800" b="1" u="sng" dirty="0">
                <a:solidFill>
                  <a:schemeClr val="accent6"/>
                </a:solidFill>
                <a:ea typeface="华文新魏" pitchFamily="2" charset="-122"/>
              </a:rPr>
              <a:t>.8.1  IP</a:t>
            </a:r>
            <a:r>
              <a:rPr lang="zh-CN" altLang="zh-CN" sz="2800" b="1" u="sng" dirty="0">
                <a:solidFill>
                  <a:schemeClr val="accent6"/>
                </a:solidFill>
                <a:ea typeface="华文新魏" pitchFamily="2" charset="-122"/>
              </a:rPr>
              <a:t>地址与物理地址的映射</a:t>
            </a:r>
            <a:endParaRPr lang="en-US" altLang="zh-CN" sz="2800" b="1" u="sng" dirty="0">
              <a:solidFill>
                <a:schemeClr val="accent6"/>
              </a:solidFill>
              <a:ea typeface="华文新魏" pitchFamily="2" charset="-122"/>
            </a:endParaRPr>
          </a:p>
          <a:p>
            <a:pPr>
              <a:spcAft>
                <a:spcPts val="0"/>
              </a:spcAft>
              <a:defRPr/>
            </a:pPr>
            <a:r>
              <a:rPr lang="zh-CN" altLang="zh-CN" sz="2400" b="1" dirty="0">
                <a:ea typeface="华文新魏" pitchFamily="2" charset="-122"/>
              </a:rPr>
              <a:t>在描述一个网络的工作过程时，实际上是做了一个假设：已经知道通信的目的主机的</a:t>
            </a:r>
            <a:r>
              <a:rPr lang="en-US" altLang="zh-CN" sz="2400" b="1" dirty="0">
                <a:ea typeface="华文新魏" pitchFamily="2" charset="-122"/>
              </a:rPr>
              <a:t>IP</a:t>
            </a:r>
            <a:r>
              <a:rPr lang="zh-CN" altLang="zh-CN" sz="2400" b="1" dirty="0">
                <a:ea typeface="华文新魏" pitchFamily="2" charset="-122"/>
              </a:rPr>
              <a:t>地址，并且知道对应这个</a:t>
            </a:r>
            <a:r>
              <a:rPr lang="en-US" altLang="zh-CN" sz="2400" b="1" dirty="0">
                <a:ea typeface="华文新魏" pitchFamily="2" charset="-122"/>
              </a:rPr>
              <a:t>IP</a:t>
            </a:r>
            <a:r>
              <a:rPr lang="zh-CN" altLang="zh-CN" sz="2400" b="1" dirty="0">
                <a:ea typeface="华文新魏" pitchFamily="2" charset="-122"/>
              </a:rPr>
              <a:t>地址的目的主机物理地址。</a:t>
            </a:r>
            <a:endParaRPr lang="en-US" altLang="zh-CN" sz="2400" b="1" dirty="0">
              <a:ea typeface="华文新魏" pitchFamily="2" charset="-122"/>
            </a:endParaRPr>
          </a:p>
          <a:p>
            <a:pPr>
              <a:spcAft>
                <a:spcPts val="0"/>
              </a:spcAft>
              <a:defRPr/>
            </a:pPr>
            <a:r>
              <a:rPr lang="zh-CN" altLang="zh-CN" sz="2400" b="1" dirty="0">
                <a:ea typeface="华文新魏" pitchFamily="2" charset="-122"/>
              </a:rPr>
              <a:t>这个假设成立的条件是：在任何一台主机或路由器中必须有一张</a:t>
            </a:r>
            <a:r>
              <a:rPr lang="en-US" altLang="zh-CN" sz="2400" b="1" dirty="0">
                <a:ea typeface="华文新魏" pitchFamily="2" charset="-122"/>
              </a:rPr>
              <a:t>“IP</a:t>
            </a:r>
            <a:r>
              <a:rPr lang="zh-CN" altLang="zh-CN" sz="2400" b="1" dirty="0">
                <a:ea typeface="华文新魏" pitchFamily="2" charset="-122"/>
              </a:rPr>
              <a:t>地址</a:t>
            </a:r>
            <a:r>
              <a:rPr lang="en-US" altLang="zh-CN" sz="2400" b="1" dirty="0">
                <a:ea typeface="华文新魏" pitchFamily="2" charset="-122"/>
              </a:rPr>
              <a:t>—MAC</a:t>
            </a:r>
            <a:r>
              <a:rPr lang="zh-CN" altLang="zh-CN" sz="2400" b="1" dirty="0">
                <a:ea typeface="华文新魏" pitchFamily="2" charset="-122"/>
              </a:rPr>
              <a:t>地址映射表</a:t>
            </a:r>
            <a:r>
              <a:rPr lang="en-US" altLang="zh-CN" sz="2400" b="1" dirty="0">
                <a:ea typeface="华文新魏" pitchFamily="2" charset="-122"/>
              </a:rPr>
              <a:t>”</a:t>
            </a:r>
            <a:r>
              <a:rPr lang="zh-CN" altLang="zh-CN" sz="2400" b="1" dirty="0">
                <a:ea typeface="华文新魏" pitchFamily="2" charset="-122"/>
              </a:rPr>
              <a:t> 。</a:t>
            </a:r>
          </a:p>
          <a:p>
            <a:pPr>
              <a:spcAft>
                <a:spcPts val="0"/>
              </a:spcAft>
              <a:defRPr/>
            </a:pPr>
            <a:r>
              <a:rPr lang="zh-CN" altLang="zh-CN" sz="2400" b="1" dirty="0">
                <a:ea typeface="华文新魏" pitchFamily="2" charset="-122"/>
              </a:rPr>
              <a:t>通过</a:t>
            </a:r>
            <a:r>
              <a:rPr lang="en-US" altLang="zh-CN" sz="2400" b="1" dirty="0">
                <a:ea typeface="华文新魏" pitchFamily="2" charset="-122"/>
              </a:rPr>
              <a:t>“</a:t>
            </a:r>
            <a:r>
              <a:rPr lang="zh-CN" altLang="zh-CN" sz="2400" b="1" dirty="0">
                <a:ea typeface="华文新魏" pitchFamily="2" charset="-122"/>
              </a:rPr>
              <a:t>静态映射</a:t>
            </a:r>
            <a:r>
              <a:rPr lang="en-US" altLang="zh-CN" sz="2400" b="1" dirty="0">
                <a:ea typeface="华文新魏" pitchFamily="2" charset="-122"/>
              </a:rPr>
              <a:t>”</a:t>
            </a:r>
            <a:r>
              <a:rPr lang="zh-CN" altLang="zh-CN" sz="2400" b="1" dirty="0">
                <a:ea typeface="华文新魏" pitchFamily="2" charset="-122"/>
              </a:rPr>
              <a:t>的方法，从一个已知的</a:t>
            </a:r>
            <a:r>
              <a:rPr lang="en-US" altLang="zh-CN" sz="2400" b="1" dirty="0">
                <a:ea typeface="华文新魏" pitchFamily="2" charset="-122"/>
              </a:rPr>
              <a:t>IP</a:t>
            </a:r>
            <a:r>
              <a:rPr lang="zh-CN" altLang="zh-CN" sz="2400" b="1" dirty="0">
                <a:ea typeface="华文新魏" pitchFamily="2" charset="-122"/>
              </a:rPr>
              <a:t>地址获取与之对应的</a:t>
            </a:r>
            <a:r>
              <a:rPr lang="en-US" altLang="zh-CN" sz="2400" b="1" dirty="0">
                <a:ea typeface="华文新魏" pitchFamily="2" charset="-122"/>
              </a:rPr>
              <a:t>MAC</a:t>
            </a:r>
            <a:r>
              <a:rPr lang="zh-CN" altLang="zh-CN" sz="2400" b="1" dirty="0">
                <a:ea typeface="华文新魏" pitchFamily="2" charset="-122"/>
              </a:rPr>
              <a:t>地址。但是，这是非常理想的一种解决方案，在一个小型的互联网络系统中实现起来比较容易，这在大型网络中几乎是不可能实现的。</a:t>
            </a:r>
            <a:endParaRPr lang="en-US" altLang="zh-CN" sz="2400" b="1" dirty="0">
              <a:ea typeface="华文新魏" pitchFamily="2" charset="-122"/>
            </a:endParaRPr>
          </a:p>
          <a:p>
            <a:pPr>
              <a:spcAft>
                <a:spcPts val="0"/>
              </a:spcAft>
              <a:defRPr/>
            </a:pPr>
            <a:r>
              <a:rPr lang="zh-CN" altLang="zh-CN" sz="2400" b="1" dirty="0">
                <a:ea typeface="华文新魏" pitchFamily="2" charset="-122"/>
              </a:rPr>
              <a:t>在</a:t>
            </a:r>
            <a:r>
              <a:rPr lang="en-US" altLang="zh-CN" sz="2400" b="1" dirty="0">
                <a:ea typeface="华文新魏" pitchFamily="2" charset="-122"/>
              </a:rPr>
              <a:t>Internet</a:t>
            </a:r>
            <a:r>
              <a:rPr lang="zh-CN" altLang="zh-CN" sz="2400" b="1" dirty="0">
                <a:ea typeface="华文新魏" pitchFamily="2" charset="-122"/>
              </a:rPr>
              <a:t>中必须设计一种</a:t>
            </a:r>
            <a:r>
              <a:rPr lang="en-US" altLang="zh-CN" sz="2400" b="1" dirty="0">
                <a:ea typeface="华文新魏" pitchFamily="2" charset="-122"/>
              </a:rPr>
              <a:t>“</a:t>
            </a:r>
            <a:r>
              <a:rPr lang="zh-CN" altLang="zh-CN" sz="2400" b="1" dirty="0">
                <a:ea typeface="华文新魏" pitchFamily="2" charset="-122"/>
              </a:rPr>
              <a:t>动态映射</a:t>
            </a:r>
            <a:r>
              <a:rPr lang="en-US" altLang="zh-CN" sz="2400" b="1" dirty="0">
                <a:ea typeface="华文新魏" pitchFamily="2" charset="-122"/>
              </a:rPr>
              <a:t>”</a:t>
            </a:r>
            <a:r>
              <a:rPr lang="zh-CN" altLang="zh-CN" sz="2400" b="1" dirty="0">
                <a:ea typeface="华文新魏" pitchFamily="2" charset="-122"/>
              </a:rPr>
              <a:t>的方法，以解决</a:t>
            </a:r>
            <a:r>
              <a:rPr lang="en-US" altLang="zh-CN" sz="2400" b="1" dirty="0">
                <a:ea typeface="华文新魏" pitchFamily="2" charset="-122"/>
              </a:rPr>
              <a:t>IP</a:t>
            </a:r>
            <a:r>
              <a:rPr lang="zh-CN" altLang="zh-CN" sz="2400" b="1" dirty="0">
                <a:ea typeface="华文新魏" pitchFamily="2" charset="-122"/>
              </a:rPr>
              <a:t>地址与</a:t>
            </a:r>
            <a:r>
              <a:rPr lang="en-US" altLang="zh-CN" sz="2400" b="1" dirty="0">
                <a:ea typeface="华文新魏" pitchFamily="2" charset="-122"/>
              </a:rPr>
              <a:t>MAC</a:t>
            </a:r>
            <a:r>
              <a:rPr lang="zh-CN" altLang="zh-CN" sz="2400" b="1" dirty="0">
                <a:ea typeface="华文新魏" pitchFamily="2" charset="-122"/>
              </a:rPr>
              <a:t>地址映射的问题。</a:t>
            </a:r>
          </a:p>
          <a:p>
            <a:pPr>
              <a:buFontTx/>
              <a:buNone/>
              <a:defRPr/>
            </a:pPr>
            <a:endParaRPr lang="zh-CN" altLang="zh-CN" b="1" dirty="0">
              <a:solidFill>
                <a:schemeClr val="accent6"/>
              </a:solidFill>
              <a:ea typeface="华文新魏" pitchFamily="2" charset="-122"/>
            </a:endParaRPr>
          </a:p>
        </p:txBody>
      </p:sp>
      <p:sp>
        <p:nvSpPr>
          <p:cNvPr id="94212"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275F7E07-BA04-4B74-A130-ED3D8F60C5DB}" type="slidenum">
              <a:rPr lang="zh-CN" altLang="en-US">
                <a:solidFill>
                  <a:srgbClr val="000000"/>
                </a:solidFill>
              </a:rPr>
              <a:pPr>
                <a:defRPr/>
              </a:pPr>
              <a:t>160</a:t>
            </a:fld>
            <a:endParaRPr lang="en-US" altLang="zh-CN">
              <a:solidFill>
                <a:srgbClr val="000000"/>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1143000"/>
          </a:xfrm>
        </p:spPr>
        <p:txBody>
          <a:bodyPr/>
          <a:lstStyle/>
          <a:p>
            <a:pPr algn="l" eaLnBrk="1" hangingPunct="1">
              <a:defRPr/>
            </a:pPr>
            <a:r>
              <a:rPr lang="en-US" altLang="zh-CN" sz="3600" u="sng" dirty="0">
                <a:latin typeface="+mn-lt"/>
                <a:ea typeface="华文新魏" pitchFamily="2" charset="-122"/>
              </a:rPr>
              <a:t>5.8.2  </a:t>
            </a:r>
            <a:r>
              <a:rPr lang="zh-CN" altLang="zh-CN" sz="3600" u="sng" dirty="0">
                <a:latin typeface="+mn-lt"/>
                <a:ea typeface="华文新魏" pitchFamily="2" charset="-122"/>
              </a:rPr>
              <a:t>地址解析工作过程</a:t>
            </a:r>
            <a:endParaRPr lang="zh-CN" altLang="en-US" sz="3600" u="sng" dirty="0">
              <a:latin typeface="+mn-lt"/>
              <a:ea typeface="华文新魏" pitchFamily="2" charset="-122"/>
            </a:endParaRPr>
          </a:p>
        </p:txBody>
      </p:sp>
      <p:sp>
        <p:nvSpPr>
          <p:cNvPr id="17" name="内容占位符 16"/>
          <p:cNvSpPr>
            <a:spLocks noGrp="1"/>
          </p:cNvSpPr>
          <p:nvPr>
            <p:ph idx="1"/>
          </p:nvPr>
        </p:nvSpPr>
        <p:spPr>
          <a:xfrm>
            <a:off x="467544" y="1268760"/>
            <a:ext cx="8208962" cy="4611687"/>
          </a:xfrm>
        </p:spPr>
        <p:txBody>
          <a:bodyPr/>
          <a:lstStyle/>
          <a:p>
            <a:pPr>
              <a:defRPr/>
            </a:pPr>
            <a:r>
              <a:rPr lang="zh-CN" altLang="zh-CN" sz="2800" b="1" u="sng" dirty="0">
                <a:solidFill>
                  <a:schemeClr val="accent6"/>
                </a:solidFill>
                <a:ea typeface="华文新魏" pitchFamily="2" charset="-122"/>
              </a:rPr>
              <a:t>地址解析协议与</a:t>
            </a:r>
            <a:r>
              <a:rPr lang="en-US" altLang="zh-CN" sz="2800" b="1" u="sng" dirty="0">
                <a:solidFill>
                  <a:schemeClr val="accent6"/>
                </a:solidFill>
                <a:ea typeface="华文新魏" pitchFamily="2" charset="-122"/>
              </a:rPr>
              <a:t>IP</a:t>
            </a:r>
            <a:r>
              <a:rPr lang="zh-CN" altLang="zh-CN" sz="2800" b="1" u="sng" dirty="0">
                <a:solidFill>
                  <a:schemeClr val="accent6"/>
                </a:solidFill>
                <a:ea typeface="华文新魏" pitchFamily="2" charset="-122"/>
              </a:rPr>
              <a:t>地址</a:t>
            </a:r>
            <a:r>
              <a:rPr lang="en-US" altLang="zh-CN" sz="2800" b="1" u="sng" dirty="0">
                <a:solidFill>
                  <a:schemeClr val="accent6"/>
                </a:solidFill>
                <a:ea typeface="华文新魏" pitchFamily="2" charset="-122"/>
              </a:rPr>
              <a:t>/MAC</a:t>
            </a:r>
            <a:r>
              <a:rPr lang="zh-CN" altLang="zh-CN" sz="2800" b="1" u="sng" dirty="0">
                <a:solidFill>
                  <a:schemeClr val="accent6"/>
                </a:solidFill>
                <a:ea typeface="华文新魏" pitchFamily="2" charset="-122"/>
              </a:rPr>
              <a:t>地址关系</a:t>
            </a:r>
          </a:p>
        </p:txBody>
      </p:sp>
      <p:sp>
        <p:nvSpPr>
          <p:cNvPr id="95236"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4DB08EC-6DCD-4446-A68D-AF2F4EB3DDDC}" type="slidenum">
              <a:rPr lang="zh-CN" altLang="en-US">
                <a:solidFill>
                  <a:srgbClr val="000000"/>
                </a:solidFill>
              </a:rPr>
              <a:pPr>
                <a:defRPr/>
              </a:pPr>
              <a:t>161</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684213" y="2133600"/>
            <a:ext cx="7991475" cy="316706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灯片编号占位符 5"/>
          <p:cNvSpPr>
            <a:spLocks noGrp="1"/>
          </p:cNvSpPr>
          <p:nvPr>
            <p:ph type="sldNum" sz="quarter" idx="11"/>
          </p:nvPr>
        </p:nvSpPr>
        <p:spPr>
          <a:xfrm>
            <a:off x="8162925" y="6400800"/>
            <a:ext cx="676275" cy="457200"/>
          </a:xfrm>
          <a:noFill/>
        </p:spPr>
        <p:txBody>
          <a:bodyPr/>
          <a:lstStyle/>
          <a:p>
            <a:fld id="{78D91A32-1AE3-4107-8968-F372616F1BAB}" type="slidenum">
              <a:rPr lang="en-US" altLang="zh-CN" smtClean="0">
                <a:latin typeface="Arial" charset="0"/>
                <a:ea typeface="宋体" charset="-122"/>
                <a:cs typeface="Arial" charset="0"/>
              </a:rPr>
              <a:pPr/>
              <a:t>162</a:t>
            </a:fld>
            <a:endParaRPr lang="en-US" altLang="zh-CN" dirty="0">
              <a:latin typeface="Arial" charset="0"/>
              <a:ea typeface="宋体" charset="-122"/>
              <a:cs typeface="Arial" charset="0"/>
            </a:endParaRPr>
          </a:p>
        </p:txBody>
      </p:sp>
      <p:sp>
        <p:nvSpPr>
          <p:cNvPr id="3108" name="Text Box 6"/>
          <p:cNvSpPr txBox="1">
            <a:spLocks noChangeArrowheads="1"/>
          </p:cNvSpPr>
          <p:nvPr/>
        </p:nvSpPr>
        <p:spPr bwMode="auto">
          <a:xfrm>
            <a:off x="323528" y="404664"/>
            <a:ext cx="6681738" cy="523278"/>
          </a:xfrm>
          <a:prstGeom prst="rect">
            <a:avLst/>
          </a:prstGeom>
          <a:noFill/>
          <a:ln w="9525">
            <a:noFill/>
            <a:miter lim="800000"/>
            <a:headEnd/>
            <a:tailEnd/>
          </a:ln>
        </p:spPr>
        <p:txBody>
          <a:bodyPr wrap="none">
            <a:spAutoFit/>
          </a:bodyPr>
          <a:lstStyle/>
          <a:p>
            <a:r>
              <a:rPr lang="zh-CN" altLang="en-US" sz="2800" b="1" u="sng" dirty="0">
                <a:solidFill>
                  <a:schemeClr val="accent6"/>
                </a:solidFill>
                <a:latin typeface="隶书" pitchFamily="49" charset="-122"/>
                <a:ea typeface="隶书" pitchFamily="49" charset="-122"/>
              </a:rPr>
              <a:t>问题：</a:t>
            </a:r>
            <a:r>
              <a:rPr lang="en-US" altLang="zh-CN" sz="2800" b="1" u="sng" dirty="0">
                <a:solidFill>
                  <a:schemeClr val="accent6"/>
                </a:solidFill>
                <a:latin typeface="隶书" pitchFamily="49" charset="-122"/>
                <a:ea typeface="隶书" pitchFamily="49" charset="-122"/>
              </a:rPr>
              <a:t> </a:t>
            </a:r>
            <a:r>
              <a:rPr lang="zh-CN" altLang="en-US" sz="2800" b="1" u="sng" dirty="0">
                <a:solidFill>
                  <a:schemeClr val="accent6"/>
                </a:solidFill>
                <a:latin typeface="隶书" pitchFamily="49" charset="-122"/>
                <a:ea typeface="隶书" pitchFamily="49" charset="-122"/>
              </a:rPr>
              <a:t>已知</a:t>
            </a:r>
            <a:r>
              <a:rPr lang="en-US" altLang="zh-CN" sz="2800" b="1" u="sng" dirty="0">
                <a:solidFill>
                  <a:schemeClr val="accent6"/>
                </a:solidFill>
                <a:latin typeface="隶书" pitchFamily="49" charset="-122"/>
                <a:ea typeface="隶书" pitchFamily="49" charset="-122"/>
              </a:rPr>
              <a:t>IP</a:t>
            </a:r>
            <a:r>
              <a:rPr lang="zh-CN" altLang="en-US" sz="2800" b="1" u="sng" dirty="0">
                <a:solidFill>
                  <a:schemeClr val="accent6"/>
                </a:solidFill>
                <a:latin typeface="隶书" pitchFamily="49" charset="-122"/>
                <a:ea typeface="隶书" pitchFamily="49" charset="-122"/>
              </a:rPr>
              <a:t>地址，如何得到</a:t>
            </a:r>
            <a:r>
              <a:rPr lang="en-US" altLang="zh-CN" sz="2800" b="1" u="sng" dirty="0">
                <a:solidFill>
                  <a:schemeClr val="accent6"/>
                </a:solidFill>
                <a:latin typeface="隶书" pitchFamily="49" charset="-122"/>
                <a:ea typeface="隶书" pitchFamily="49" charset="-122"/>
              </a:rPr>
              <a:t>MAC</a:t>
            </a:r>
            <a:r>
              <a:rPr lang="zh-CN" altLang="en-US" sz="2800" b="1" u="sng" dirty="0">
                <a:solidFill>
                  <a:schemeClr val="accent6"/>
                </a:solidFill>
                <a:latin typeface="隶书" pitchFamily="49" charset="-122"/>
                <a:ea typeface="隶书" pitchFamily="49" charset="-122"/>
              </a:rPr>
              <a:t>地址？</a:t>
            </a:r>
            <a:endParaRPr lang="en-US" altLang="zh-CN" sz="2800" b="1" u="sng" dirty="0">
              <a:solidFill>
                <a:schemeClr val="accent6"/>
              </a:solidFill>
              <a:latin typeface="隶书" pitchFamily="49" charset="-122"/>
              <a:ea typeface="隶书" pitchFamily="49" charset="-122"/>
            </a:endParaRPr>
          </a:p>
        </p:txBody>
      </p:sp>
      <p:grpSp>
        <p:nvGrpSpPr>
          <p:cNvPr id="38" name="组合 37"/>
          <p:cNvGrpSpPr/>
          <p:nvPr/>
        </p:nvGrpSpPr>
        <p:grpSpPr>
          <a:xfrm>
            <a:off x="129183" y="1700808"/>
            <a:ext cx="5054600" cy="3240087"/>
            <a:chOff x="129183" y="1700808"/>
            <a:chExt cx="5054600" cy="3240087"/>
          </a:xfrm>
        </p:grpSpPr>
        <p:graphicFrame>
          <p:nvGraphicFramePr>
            <p:cNvPr id="3074" name="Object 9"/>
            <p:cNvGraphicFramePr>
              <a:graphicFrameLocks noChangeAspect="1"/>
            </p:cNvGraphicFramePr>
            <p:nvPr/>
          </p:nvGraphicFramePr>
          <p:xfrm>
            <a:off x="2253258" y="1754783"/>
            <a:ext cx="415925" cy="387350"/>
          </p:xfrm>
          <a:graphic>
            <a:graphicData uri="http://schemas.openxmlformats.org/presentationml/2006/ole">
              <mc:AlternateContent xmlns:mc="http://schemas.openxmlformats.org/markup-compatibility/2006">
                <mc:Choice xmlns:v="urn:schemas-microsoft-com:vml" Requires="v">
                  <p:oleObj spid="_x0000_s496654" name="Clip" r:id="rId4" imgW="1307263" imgH="1084139" progId="">
                    <p:embed/>
                  </p:oleObj>
                </mc:Choice>
                <mc:Fallback>
                  <p:oleObj name="Clip" r:id="rId4" imgW="1307263" imgH="1084139"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3258" y="1754783"/>
                          <a:ext cx="41592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1" name="Freeform 10"/>
            <p:cNvSpPr>
              <a:spLocks/>
            </p:cNvSpPr>
            <p:nvPr/>
          </p:nvSpPr>
          <p:spPr bwMode="auto">
            <a:xfrm>
              <a:off x="1699220" y="2654895"/>
              <a:ext cx="1393825" cy="152558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graphicFrame>
          <p:nvGraphicFramePr>
            <p:cNvPr id="3075" name="Object 11"/>
            <p:cNvGraphicFramePr>
              <a:graphicFrameLocks noChangeAspect="1"/>
            </p:cNvGraphicFramePr>
            <p:nvPr/>
          </p:nvGraphicFramePr>
          <p:xfrm>
            <a:off x="3751858" y="3107333"/>
            <a:ext cx="415925" cy="387350"/>
          </p:xfrm>
          <a:graphic>
            <a:graphicData uri="http://schemas.openxmlformats.org/presentationml/2006/ole">
              <mc:AlternateContent xmlns:mc="http://schemas.openxmlformats.org/markup-compatibility/2006">
                <mc:Choice xmlns:v="urn:schemas-microsoft-com:vml" Requires="v">
                  <p:oleObj spid="_x0000_s496655" name="Clip" r:id="rId6" imgW="1307263" imgH="1084139" progId="">
                    <p:embed/>
                  </p:oleObj>
                </mc:Choice>
                <mc:Fallback>
                  <p:oleObj name="Clip" r:id="rId6" imgW="1307263" imgH="1084139" progId="">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1858" y="3107333"/>
                          <a:ext cx="41592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12"/>
            <p:cNvGraphicFramePr>
              <a:graphicFrameLocks noChangeAspect="1"/>
            </p:cNvGraphicFramePr>
            <p:nvPr/>
          </p:nvGraphicFramePr>
          <p:xfrm>
            <a:off x="2243733" y="4553545"/>
            <a:ext cx="415925" cy="387350"/>
          </p:xfrm>
          <a:graphic>
            <a:graphicData uri="http://schemas.openxmlformats.org/presentationml/2006/ole">
              <mc:AlternateContent xmlns:mc="http://schemas.openxmlformats.org/markup-compatibility/2006">
                <mc:Choice xmlns:v="urn:schemas-microsoft-com:vml" Requires="v">
                  <p:oleObj spid="_x0000_s496656" name="Clip" r:id="rId8" imgW="1307263" imgH="1084139" progId="">
                    <p:embed/>
                  </p:oleObj>
                </mc:Choice>
                <mc:Fallback>
                  <p:oleObj name="Clip" r:id="rId8" imgW="1307263" imgH="1084139" progId="">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3733" y="4553545"/>
                          <a:ext cx="41592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13"/>
            <p:cNvGraphicFramePr>
              <a:graphicFrameLocks noChangeAspect="1"/>
            </p:cNvGraphicFramePr>
            <p:nvPr/>
          </p:nvGraphicFramePr>
          <p:xfrm>
            <a:off x="567333" y="2989858"/>
            <a:ext cx="415925" cy="387350"/>
          </p:xfrm>
          <a:graphic>
            <a:graphicData uri="http://schemas.openxmlformats.org/presentationml/2006/ole">
              <mc:AlternateContent xmlns:mc="http://schemas.openxmlformats.org/markup-compatibility/2006">
                <mc:Choice xmlns:v="urn:schemas-microsoft-com:vml" Requires="v">
                  <p:oleObj spid="_x0000_s496657" name="Clip" r:id="rId9" imgW="1307263" imgH="1084139" progId="">
                    <p:embed/>
                  </p:oleObj>
                </mc:Choice>
                <mc:Fallback>
                  <p:oleObj name="Clip" r:id="rId9" imgW="1307263" imgH="1084139" progId="">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333" y="2989858"/>
                          <a:ext cx="41592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2" name="Rectangle 14"/>
            <p:cNvSpPr>
              <a:spLocks noChangeArrowheads="1"/>
            </p:cNvSpPr>
            <p:nvPr/>
          </p:nvSpPr>
          <p:spPr bwMode="auto">
            <a:xfrm>
              <a:off x="3616920" y="3218458"/>
              <a:ext cx="184150" cy="152400"/>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3083" name="Rectangle 15"/>
            <p:cNvSpPr>
              <a:spLocks noChangeArrowheads="1"/>
            </p:cNvSpPr>
            <p:nvPr/>
          </p:nvSpPr>
          <p:spPr bwMode="auto">
            <a:xfrm>
              <a:off x="940395" y="3081933"/>
              <a:ext cx="182563" cy="152400"/>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3084" name="Rectangle 16"/>
            <p:cNvSpPr>
              <a:spLocks noChangeArrowheads="1"/>
            </p:cNvSpPr>
            <p:nvPr/>
          </p:nvSpPr>
          <p:spPr bwMode="auto">
            <a:xfrm>
              <a:off x="2438995" y="2123083"/>
              <a:ext cx="130175" cy="188912"/>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3085" name="Rectangle 17"/>
            <p:cNvSpPr>
              <a:spLocks noChangeArrowheads="1"/>
            </p:cNvSpPr>
            <p:nvPr/>
          </p:nvSpPr>
          <p:spPr bwMode="auto">
            <a:xfrm>
              <a:off x="2392958" y="4364633"/>
              <a:ext cx="130175" cy="190500"/>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3086" name="Line 18"/>
            <p:cNvSpPr>
              <a:spLocks noChangeShapeType="1"/>
            </p:cNvSpPr>
            <p:nvPr/>
          </p:nvSpPr>
          <p:spPr bwMode="auto">
            <a:xfrm>
              <a:off x="1118195" y="3159720"/>
              <a:ext cx="614363" cy="0"/>
            </a:xfrm>
            <a:prstGeom prst="line">
              <a:avLst/>
            </a:prstGeom>
            <a:noFill/>
            <a:ln w="9525">
              <a:solidFill>
                <a:schemeClr val="tx1"/>
              </a:solidFill>
              <a:round/>
              <a:headEnd/>
              <a:tailEnd/>
            </a:ln>
          </p:spPr>
          <p:txBody>
            <a:bodyPr wrap="none"/>
            <a:lstStyle/>
            <a:p>
              <a:endParaRPr lang="zh-CN" altLang="en-US"/>
            </a:p>
          </p:txBody>
        </p:sp>
        <p:sp>
          <p:nvSpPr>
            <p:cNvPr id="3087" name="Line 19"/>
            <p:cNvSpPr>
              <a:spLocks noChangeShapeType="1"/>
            </p:cNvSpPr>
            <p:nvPr/>
          </p:nvSpPr>
          <p:spPr bwMode="auto">
            <a:xfrm>
              <a:off x="2486620" y="2316758"/>
              <a:ext cx="0" cy="488950"/>
            </a:xfrm>
            <a:prstGeom prst="line">
              <a:avLst/>
            </a:prstGeom>
            <a:noFill/>
            <a:ln w="9525">
              <a:solidFill>
                <a:schemeClr val="tx1"/>
              </a:solidFill>
              <a:round/>
              <a:headEnd/>
              <a:tailEnd/>
            </a:ln>
          </p:spPr>
          <p:txBody>
            <a:bodyPr wrap="none"/>
            <a:lstStyle/>
            <a:p>
              <a:endParaRPr lang="zh-CN" altLang="en-US"/>
            </a:p>
          </p:txBody>
        </p:sp>
        <p:sp>
          <p:nvSpPr>
            <p:cNvPr id="3088" name="Line 20"/>
            <p:cNvSpPr>
              <a:spLocks noChangeShapeType="1"/>
            </p:cNvSpPr>
            <p:nvPr/>
          </p:nvSpPr>
          <p:spPr bwMode="auto">
            <a:xfrm flipH="1">
              <a:off x="3075583" y="3285133"/>
              <a:ext cx="542925" cy="0"/>
            </a:xfrm>
            <a:prstGeom prst="line">
              <a:avLst/>
            </a:prstGeom>
            <a:noFill/>
            <a:ln w="9525">
              <a:solidFill>
                <a:schemeClr val="tx1"/>
              </a:solidFill>
              <a:round/>
              <a:headEnd/>
              <a:tailEnd/>
            </a:ln>
          </p:spPr>
          <p:txBody>
            <a:bodyPr wrap="none"/>
            <a:lstStyle/>
            <a:p>
              <a:endParaRPr lang="zh-CN" altLang="en-US"/>
            </a:p>
          </p:txBody>
        </p:sp>
        <p:sp>
          <p:nvSpPr>
            <p:cNvPr id="3089" name="Line 21"/>
            <p:cNvSpPr>
              <a:spLocks noChangeShapeType="1"/>
            </p:cNvSpPr>
            <p:nvPr/>
          </p:nvSpPr>
          <p:spPr bwMode="auto">
            <a:xfrm flipV="1">
              <a:off x="2461220" y="4032845"/>
              <a:ext cx="0" cy="327025"/>
            </a:xfrm>
            <a:prstGeom prst="line">
              <a:avLst/>
            </a:prstGeom>
            <a:noFill/>
            <a:ln w="9525">
              <a:solidFill>
                <a:schemeClr val="tx1"/>
              </a:solidFill>
              <a:round/>
              <a:headEnd/>
              <a:tailEnd/>
            </a:ln>
          </p:spPr>
          <p:txBody>
            <a:bodyPr wrap="none"/>
            <a:lstStyle/>
            <a:p>
              <a:endParaRPr lang="zh-CN" altLang="en-US"/>
            </a:p>
          </p:txBody>
        </p:sp>
        <p:sp>
          <p:nvSpPr>
            <p:cNvPr id="3090" name="Text Box 22"/>
            <p:cNvSpPr txBox="1">
              <a:spLocks noChangeArrowheads="1"/>
            </p:cNvSpPr>
            <p:nvPr/>
          </p:nvSpPr>
          <p:spPr bwMode="auto">
            <a:xfrm>
              <a:off x="2705695" y="2099270"/>
              <a:ext cx="1898650" cy="304800"/>
            </a:xfrm>
            <a:prstGeom prst="rect">
              <a:avLst/>
            </a:prstGeom>
            <a:noFill/>
            <a:ln w="9525">
              <a:noFill/>
              <a:miter lim="800000"/>
              <a:headEnd/>
              <a:tailEnd/>
            </a:ln>
          </p:spPr>
          <p:txBody>
            <a:bodyPr wrap="none">
              <a:spAutoFit/>
            </a:bodyPr>
            <a:lstStyle/>
            <a:p>
              <a:r>
                <a:rPr lang="en-US" altLang="zh-CN" sz="1400">
                  <a:ea typeface="宋体" charset="-122"/>
                </a:rPr>
                <a:t>1A-2F-BB-76-09-AD</a:t>
              </a:r>
            </a:p>
          </p:txBody>
        </p:sp>
        <p:sp>
          <p:nvSpPr>
            <p:cNvPr id="3091" name="Line 23"/>
            <p:cNvSpPr>
              <a:spLocks noChangeShapeType="1"/>
            </p:cNvSpPr>
            <p:nvPr/>
          </p:nvSpPr>
          <p:spPr bwMode="auto">
            <a:xfrm flipH="1" flipV="1">
              <a:off x="2573933" y="2200870"/>
              <a:ext cx="176212" cy="9525"/>
            </a:xfrm>
            <a:prstGeom prst="line">
              <a:avLst/>
            </a:prstGeom>
            <a:noFill/>
            <a:ln w="9525">
              <a:solidFill>
                <a:schemeClr val="tx1"/>
              </a:solidFill>
              <a:round/>
              <a:headEnd/>
              <a:tailEnd type="triangle" w="med" len="med"/>
            </a:ln>
          </p:spPr>
          <p:txBody>
            <a:bodyPr wrap="none"/>
            <a:lstStyle/>
            <a:p>
              <a:endParaRPr lang="zh-CN" altLang="en-US"/>
            </a:p>
          </p:txBody>
        </p:sp>
        <p:sp>
          <p:nvSpPr>
            <p:cNvPr id="3092" name="Line 24"/>
            <p:cNvSpPr>
              <a:spLocks noChangeShapeType="1"/>
            </p:cNvSpPr>
            <p:nvPr/>
          </p:nvSpPr>
          <p:spPr bwMode="auto">
            <a:xfrm flipV="1">
              <a:off x="3697883" y="3361333"/>
              <a:ext cx="0" cy="277812"/>
            </a:xfrm>
            <a:prstGeom prst="line">
              <a:avLst/>
            </a:prstGeom>
            <a:noFill/>
            <a:ln w="9525">
              <a:solidFill>
                <a:schemeClr val="tx1"/>
              </a:solidFill>
              <a:round/>
              <a:headEnd/>
              <a:tailEnd type="triangle" w="med" len="med"/>
            </a:ln>
          </p:spPr>
          <p:txBody>
            <a:bodyPr wrap="none"/>
            <a:lstStyle/>
            <a:p>
              <a:endParaRPr lang="zh-CN" altLang="en-US"/>
            </a:p>
          </p:txBody>
        </p:sp>
        <p:sp>
          <p:nvSpPr>
            <p:cNvPr id="3093" name="Text Box 25"/>
            <p:cNvSpPr txBox="1">
              <a:spLocks noChangeArrowheads="1"/>
            </p:cNvSpPr>
            <p:nvPr/>
          </p:nvSpPr>
          <p:spPr bwMode="auto">
            <a:xfrm>
              <a:off x="3283545" y="3653433"/>
              <a:ext cx="1900238" cy="304800"/>
            </a:xfrm>
            <a:prstGeom prst="rect">
              <a:avLst/>
            </a:prstGeom>
            <a:noFill/>
            <a:ln w="9525">
              <a:noFill/>
              <a:miter lim="800000"/>
              <a:headEnd/>
              <a:tailEnd/>
            </a:ln>
          </p:spPr>
          <p:txBody>
            <a:bodyPr wrap="none">
              <a:spAutoFit/>
            </a:bodyPr>
            <a:lstStyle/>
            <a:p>
              <a:r>
                <a:rPr lang="en-US" altLang="zh-CN" sz="1400">
                  <a:ea typeface="宋体" charset="-122"/>
                </a:rPr>
                <a:t>58-23-D7-FA-20-B0</a:t>
              </a:r>
            </a:p>
          </p:txBody>
        </p:sp>
        <p:sp>
          <p:nvSpPr>
            <p:cNvPr id="3094" name="Line 26"/>
            <p:cNvSpPr>
              <a:spLocks noChangeShapeType="1"/>
            </p:cNvSpPr>
            <p:nvPr/>
          </p:nvSpPr>
          <p:spPr bwMode="auto">
            <a:xfrm flipH="1">
              <a:off x="2531070" y="4445595"/>
              <a:ext cx="246063" cy="0"/>
            </a:xfrm>
            <a:prstGeom prst="line">
              <a:avLst/>
            </a:prstGeom>
            <a:noFill/>
            <a:ln w="9525">
              <a:solidFill>
                <a:schemeClr val="tx1"/>
              </a:solidFill>
              <a:round/>
              <a:headEnd/>
              <a:tailEnd type="triangle" w="med" len="med"/>
            </a:ln>
          </p:spPr>
          <p:txBody>
            <a:bodyPr wrap="none"/>
            <a:lstStyle/>
            <a:p>
              <a:endParaRPr lang="zh-CN" altLang="en-US"/>
            </a:p>
          </p:txBody>
        </p:sp>
        <p:sp>
          <p:nvSpPr>
            <p:cNvPr id="3095" name="Text Box 27"/>
            <p:cNvSpPr txBox="1">
              <a:spLocks noChangeArrowheads="1"/>
            </p:cNvSpPr>
            <p:nvPr/>
          </p:nvSpPr>
          <p:spPr bwMode="auto">
            <a:xfrm>
              <a:off x="2819995" y="4361458"/>
              <a:ext cx="1795463" cy="304800"/>
            </a:xfrm>
            <a:prstGeom prst="rect">
              <a:avLst/>
            </a:prstGeom>
            <a:noFill/>
            <a:ln w="9525">
              <a:noFill/>
              <a:miter lim="800000"/>
              <a:headEnd/>
              <a:tailEnd/>
            </a:ln>
          </p:spPr>
          <p:txBody>
            <a:bodyPr wrap="none">
              <a:spAutoFit/>
            </a:bodyPr>
            <a:lstStyle/>
            <a:p>
              <a:r>
                <a:rPr lang="en-US" altLang="zh-CN" sz="1400">
                  <a:ea typeface="宋体" charset="-122"/>
                </a:rPr>
                <a:t>0C-C4-11-6F-E3-98</a:t>
              </a:r>
            </a:p>
          </p:txBody>
        </p:sp>
        <p:sp>
          <p:nvSpPr>
            <p:cNvPr id="3096" name="Line 28"/>
            <p:cNvSpPr>
              <a:spLocks noChangeShapeType="1"/>
            </p:cNvSpPr>
            <p:nvPr/>
          </p:nvSpPr>
          <p:spPr bwMode="auto">
            <a:xfrm flipV="1">
              <a:off x="1029295" y="3234333"/>
              <a:ext cx="0" cy="277812"/>
            </a:xfrm>
            <a:prstGeom prst="line">
              <a:avLst/>
            </a:prstGeom>
            <a:noFill/>
            <a:ln w="9525">
              <a:solidFill>
                <a:schemeClr val="tx1"/>
              </a:solidFill>
              <a:round/>
              <a:headEnd/>
              <a:tailEnd type="triangle" w="med" len="med"/>
            </a:ln>
          </p:spPr>
          <p:txBody>
            <a:bodyPr wrap="none"/>
            <a:lstStyle/>
            <a:p>
              <a:endParaRPr lang="zh-CN" altLang="en-US"/>
            </a:p>
          </p:txBody>
        </p:sp>
        <p:sp>
          <p:nvSpPr>
            <p:cNvPr id="3097" name="Text Box 29"/>
            <p:cNvSpPr txBox="1">
              <a:spLocks noChangeArrowheads="1"/>
            </p:cNvSpPr>
            <p:nvPr/>
          </p:nvSpPr>
          <p:spPr bwMode="auto">
            <a:xfrm>
              <a:off x="179983" y="3501033"/>
              <a:ext cx="1828800" cy="304800"/>
            </a:xfrm>
            <a:prstGeom prst="rect">
              <a:avLst/>
            </a:prstGeom>
            <a:noFill/>
            <a:ln w="9525">
              <a:noFill/>
              <a:miter lim="800000"/>
              <a:headEnd/>
              <a:tailEnd/>
            </a:ln>
          </p:spPr>
          <p:txBody>
            <a:bodyPr wrap="none">
              <a:spAutoFit/>
            </a:bodyPr>
            <a:lstStyle/>
            <a:p>
              <a:r>
                <a:rPr lang="en-US" altLang="zh-CN" sz="1400">
                  <a:ea typeface="宋体" charset="-122"/>
                </a:rPr>
                <a:t>71-65-F7-2B-08-53</a:t>
              </a:r>
            </a:p>
          </p:txBody>
        </p:sp>
        <p:sp>
          <p:nvSpPr>
            <p:cNvPr id="3098" name="Text Box 30"/>
            <p:cNvSpPr txBox="1">
              <a:spLocks noChangeArrowheads="1"/>
            </p:cNvSpPr>
            <p:nvPr/>
          </p:nvSpPr>
          <p:spPr bwMode="auto">
            <a:xfrm>
              <a:off x="1911945" y="3145433"/>
              <a:ext cx="863600" cy="366712"/>
            </a:xfrm>
            <a:prstGeom prst="rect">
              <a:avLst/>
            </a:prstGeom>
            <a:noFill/>
            <a:ln w="9525">
              <a:noFill/>
              <a:miter lim="800000"/>
              <a:headEnd/>
              <a:tailEnd/>
            </a:ln>
          </p:spPr>
          <p:txBody>
            <a:bodyPr wrap="none">
              <a:spAutoFit/>
            </a:bodyPr>
            <a:lstStyle/>
            <a:p>
              <a:r>
                <a:rPr lang="zh-CN" altLang="en-US">
                  <a:ea typeface="宋体" charset="-122"/>
                </a:rPr>
                <a:t>   </a:t>
              </a:r>
              <a:r>
                <a:rPr lang="en-US" altLang="zh-CN">
                  <a:ea typeface="宋体" charset="-122"/>
                </a:rPr>
                <a:t>LAN</a:t>
              </a:r>
            </a:p>
          </p:txBody>
        </p:sp>
        <p:sp>
          <p:nvSpPr>
            <p:cNvPr id="3099" name="Text Box 31"/>
            <p:cNvSpPr txBox="1">
              <a:spLocks noChangeArrowheads="1"/>
            </p:cNvSpPr>
            <p:nvPr/>
          </p:nvSpPr>
          <p:spPr bwMode="auto">
            <a:xfrm>
              <a:off x="129183" y="2500908"/>
              <a:ext cx="1231900" cy="304800"/>
            </a:xfrm>
            <a:prstGeom prst="rect">
              <a:avLst/>
            </a:prstGeom>
            <a:noFill/>
            <a:ln w="9525">
              <a:noFill/>
              <a:miter lim="800000"/>
              <a:headEnd/>
              <a:tailEnd/>
            </a:ln>
          </p:spPr>
          <p:txBody>
            <a:bodyPr wrap="none">
              <a:spAutoFit/>
            </a:bodyPr>
            <a:lstStyle/>
            <a:p>
              <a:r>
                <a:rPr lang="en-US" altLang="zh-CN" sz="1400">
                  <a:ea typeface="宋体" charset="-122"/>
                </a:rPr>
                <a:t>137.196.7.23</a:t>
              </a:r>
            </a:p>
          </p:txBody>
        </p:sp>
        <p:sp>
          <p:nvSpPr>
            <p:cNvPr id="3100" name="Line 32"/>
            <p:cNvSpPr>
              <a:spLocks noChangeShapeType="1"/>
            </p:cNvSpPr>
            <p:nvPr/>
          </p:nvSpPr>
          <p:spPr bwMode="auto">
            <a:xfrm>
              <a:off x="775295" y="2753320"/>
              <a:ext cx="0" cy="246063"/>
            </a:xfrm>
            <a:prstGeom prst="line">
              <a:avLst/>
            </a:prstGeom>
            <a:noFill/>
            <a:ln w="9525">
              <a:solidFill>
                <a:schemeClr val="tx1"/>
              </a:solidFill>
              <a:round/>
              <a:headEnd/>
              <a:tailEnd type="triangle" w="med" len="med"/>
            </a:ln>
          </p:spPr>
          <p:txBody>
            <a:bodyPr wrap="none"/>
            <a:lstStyle/>
            <a:p>
              <a:endParaRPr lang="zh-CN" altLang="en-US"/>
            </a:p>
          </p:txBody>
        </p:sp>
        <p:sp>
          <p:nvSpPr>
            <p:cNvPr id="3101" name="Text Box 33"/>
            <p:cNvSpPr txBox="1">
              <a:spLocks noChangeArrowheads="1"/>
            </p:cNvSpPr>
            <p:nvPr/>
          </p:nvSpPr>
          <p:spPr bwMode="auto">
            <a:xfrm>
              <a:off x="2843808" y="1700808"/>
              <a:ext cx="1231900" cy="304800"/>
            </a:xfrm>
            <a:prstGeom prst="rect">
              <a:avLst/>
            </a:prstGeom>
            <a:noFill/>
            <a:ln w="9525">
              <a:noFill/>
              <a:miter lim="800000"/>
              <a:headEnd/>
              <a:tailEnd/>
            </a:ln>
          </p:spPr>
          <p:txBody>
            <a:bodyPr wrap="none">
              <a:spAutoFit/>
            </a:bodyPr>
            <a:lstStyle/>
            <a:p>
              <a:r>
                <a:rPr lang="en-US" altLang="zh-CN" sz="1400">
                  <a:ea typeface="宋体" charset="-122"/>
                </a:rPr>
                <a:t>137.196.7.78</a:t>
              </a:r>
            </a:p>
          </p:txBody>
        </p:sp>
        <p:sp>
          <p:nvSpPr>
            <p:cNvPr id="3102" name="Line 34"/>
            <p:cNvSpPr>
              <a:spLocks noChangeShapeType="1"/>
            </p:cNvSpPr>
            <p:nvPr/>
          </p:nvSpPr>
          <p:spPr bwMode="auto">
            <a:xfrm flipH="1" flipV="1">
              <a:off x="2604095" y="1826220"/>
              <a:ext cx="282575" cy="12700"/>
            </a:xfrm>
            <a:prstGeom prst="line">
              <a:avLst/>
            </a:prstGeom>
            <a:noFill/>
            <a:ln w="9525">
              <a:solidFill>
                <a:schemeClr val="tx1"/>
              </a:solidFill>
              <a:round/>
              <a:headEnd/>
              <a:tailEnd type="triangle" w="med" len="med"/>
            </a:ln>
          </p:spPr>
          <p:txBody>
            <a:bodyPr wrap="none"/>
            <a:lstStyle/>
            <a:p>
              <a:endParaRPr lang="zh-CN" altLang="en-US"/>
            </a:p>
          </p:txBody>
        </p:sp>
        <p:sp>
          <p:nvSpPr>
            <p:cNvPr id="3103" name="Line 35"/>
            <p:cNvSpPr>
              <a:spLocks noChangeShapeType="1"/>
            </p:cNvSpPr>
            <p:nvPr/>
          </p:nvSpPr>
          <p:spPr bwMode="auto">
            <a:xfrm>
              <a:off x="3953470" y="2866033"/>
              <a:ext cx="0" cy="246062"/>
            </a:xfrm>
            <a:prstGeom prst="line">
              <a:avLst/>
            </a:prstGeom>
            <a:noFill/>
            <a:ln w="9525">
              <a:solidFill>
                <a:schemeClr val="tx1"/>
              </a:solidFill>
              <a:round/>
              <a:headEnd/>
              <a:tailEnd type="triangle" w="med" len="med"/>
            </a:ln>
          </p:spPr>
          <p:txBody>
            <a:bodyPr wrap="none"/>
            <a:lstStyle/>
            <a:p>
              <a:endParaRPr lang="zh-CN" altLang="en-US"/>
            </a:p>
          </p:txBody>
        </p:sp>
        <p:sp>
          <p:nvSpPr>
            <p:cNvPr id="3104" name="Text Box 36"/>
            <p:cNvSpPr txBox="1">
              <a:spLocks noChangeArrowheads="1"/>
            </p:cNvSpPr>
            <p:nvPr/>
          </p:nvSpPr>
          <p:spPr bwMode="auto">
            <a:xfrm>
              <a:off x="3343870" y="2600920"/>
              <a:ext cx="1203325" cy="304800"/>
            </a:xfrm>
            <a:prstGeom prst="rect">
              <a:avLst/>
            </a:prstGeom>
            <a:noFill/>
            <a:ln w="9525">
              <a:noFill/>
              <a:miter lim="800000"/>
              <a:headEnd/>
              <a:tailEnd/>
            </a:ln>
          </p:spPr>
          <p:txBody>
            <a:bodyPr wrap="none">
              <a:spAutoFit/>
            </a:bodyPr>
            <a:lstStyle/>
            <a:p>
              <a:r>
                <a:rPr lang="en-US" altLang="zh-CN" sz="1400">
                  <a:ea typeface="宋体" charset="-122"/>
                </a:rPr>
                <a:t>137.196.7.14</a:t>
              </a:r>
            </a:p>
          </p:txBody>
        </p:sp>
        <p:sp>
          <p:nvSpPr>
            <p:cNvPr id="3105" name="Line 38"/>
            <p:cNvSpPr>
              <a:spLocks noChangeShapeType="1"/>
            </p:cNvSpPr>
            <p:nvPr/>
          </p:nvSpPr>
          <p:spPr bwMode="auto">
            <a:xfrm>
              <a:off x="2035770" y="4712295"/>
              <a:ext cx="231775" cy="0"/>
            </a:xfrm>
            <a:prstGeom prst="line">
              <a:avLst/>
            </a:prstGeom>
            <a:noFill/>
            <a:ln w="9525">
              <a:solidFill>
                <a:schemeClr val="tx1"/>
              </a:solidFill>
              <a:round/>
              <a:headEnd/>
              <a:tailEnd type="triangle" w="med" len="med"/>
            </a:ln>
          </p:spPr>
          <p:txBody>
            <a:bodyPr wrap="none"/>
            <a:lstStyle/>
            <a:p>
              <a:endParaRPr lang="zh-CN" altLang="en-US"/>
            </a:p>
          </p:txBody>
        </p:sp>
        <p:sp>
          <p:nvSpPr>
            <p:cNvPr id="3106" name="Text Box 39"/>
            <p:cNvSpPr txBox="1">
              <a:spLocks noChangeArrowheads="1"/>
            </p:cNvSpPr>
            <p:nvPr/>
          </p:nvSpPr>
          <p:spPr bwMode="auto">
            <a:xfrm>
              <a:off x="797520" y="4571008"/>
              <a:ext cx="1231900" cy="304800"/>
            </a:xfrm>
            <a:prstGeom prst="rect">
              <a:avLst/>
            </a:prstGeom>
            <a:noFill/>
            <a:ln w="9525">
              <a:noFill/>
              <a:miter lim="800000"/>
              <a:headEnd/>
              <a:tailEnd/>
            </a:ln>
          </p:spPr>
          <p:txBody>
            <a:bodyPr wrap="none">
              <a:spAutoFit/>
            </a:bodyPr>
            <a:lstStyle/>
            <a:p>
              <a:r>
                <a:rPr lang="en-US" altLang="zh-CN" sz="1400">
                  <a:ea typeface="宋体" charset="-122"/>
                </a:rPr>
                <a:t>137.196.7.88</a:t>
              </a:r>
            </a:p>
          </p:txBody>
        </p:sp>
      </p:grpSp>
      <p:sp>
        <p:nvSpPr>
          <p:cNvPr id="41" name="Rectangle 3"/>
          <p:cNvSpPr txBox="1">
            <a:spLocks noChangeArrowheads="1"/>
          </p:cNvSpPr>
          <p:nvPr/>
        </p:nvSpPr>
        <p:spPr bwMode="auto">
          <a:xfrm>
            <a:off x="5148064" y="1628800"/>
            <a:ext cx="3600450" cy="4319587"/>
          </a:xfrm>
          <a:prstGeom prst="rect">
            <a:avLst/>
          </a:prstGeom>
          <a:noFill/>
          <a:ln w="9525">
            <a:noFill/>
            <a:miter lim="800000"/>
            <a:headEnd/>
            <a:tailEnd/>
          </a:ln>
        </p:spPr>
        <p:txBody>
          <a:bodyPr/>
          <a:lstStyle/>
          <a:p>
            <a:pPr marL="342900" indent="-342900">
              <a:lnSpc>
                <a:spcPct val="90000"/>
              </a:lnSpc>
              <a:spcBef>
                <a:spcPts val="600"/>
              </a:spcBef>
              <a:buClr>
                <a:schemeClr val="folHlink"/>
              </a:buClr>
              <a:buSzPct val="60000"/>
              <a:buFont typeface="Wingdings" pitchFamily="2" charset="2"/>
              <a:buChar char="n"/>
              <a:defRPr/>
            </a:pPr>
            <a:r>
              <a:rPr lang="zh-CN" altLang="en-US" sz="2400" b="1" dirty="0">
                <a:latin typeface="华文新魏" pitchFamily="2" charset="-122"/>
                <a:ea typeface="华文新魏" pitchFamily="2" charset="-122"/>
              </a:rPr>
              <a:t>不管网络层使用的是什么协议，在实际网络的链路上传送数据帧时，最终还是必须使用硬件地址。 </a:t>
            </a:r>
            <a:endParaRPr lang="en-US" altLang="zh-CN" sz="2400" b="1" dirty="0">
              <a:latin typeface="华文新魏" pitchFamily="2" charset="-122"/>
              <a:ea typeface="华文新魏" pitchFamily="2" charset="-122"/>
            </a:endParaRPr>
          </a:p>
          <a:p>
            <a:pPr marL="342900" indent="-342900">
              <a:lnSpc>
                <a:spcPct val="90000"/>
              </a:lnSpc>
              <a:spcBef>
                <a:spcPts val="600"/>
              </a:spcBef>
              <a:buClr>
                <a:schemeClr val="folHlink"/>
              </a:buClr>
              <a:buSzPct val="60000"/>
              <a:buFont typeface="Wingdings" pitchFamily="2" charset="2"/>
              <a:buChar char="n"/>
              <a:defRPr/>
            </a:pPr>
            <a:endParaRPr lang="en-US" altLang="zh-CN" sz="2400" b="1" kern="0" dirty="0">
              <a:latin typeface="华文新魏" pitchFamily="2" charset="-122"/>
              <a:ea typeface="华文新魏" pitchFamily="2" charset="-122"/>
            </a:endParaRPr>
          </a:p>
          <a:p>
            <a:pPr marL="342900" indent="-342900">
              <a:lnSpc>
                <a:spcPct val="90000"/>
              </a:lnSpc>
              <a:spcBef>
                <a:spcPts val="600"/>
              </a:spcBef>
              <a:buClr>
                <a:schemeClr val="folHlink"/>
              </a:buClr>
              <a:buSzPct val="60000"/>
              <a:buFont typeface="Wingdings" pitchFamily="2" charset="2"/>
              <a:buChar char="n"/>
              <a:defRPr/>
            </a:pPr>
            <a:r>
              <a:rPr lang="zh-CN" altLang="en-US" sz="2400" b="1" kern="0" dirty="0">
                <a:latin typeface="华文新魏" pitchFamily="2" charset="-122"/>
                <a:ea typeface="华文新魏" pitchFamily="2" charset="-122"/>
              </a:rPr>
              <a:t>每一个主机都设有一个 </a:t>
            </a:r>
            <a:r>
              <a:rPr lang="en-US" altLang="zh-CN" sz="2400" b="1" kern="0" dirty="0">
                <a:latin typeface="华文新魏" pitchFamily="2" charset="-122"/>
                <a:ea typeface="华文新魏" pitchFamily="2" charset="-122"/>
              </a:rPr>
              <a:t>ARP </a:t>
            </a:r>
            <a:r>
              <a:rPr lang="zh-CN" altLang="en-US" sz="2400" b="1" kern="0" dirty="0">
                <a:latin typeface="华文新魏" pitchFamily="2" charset="-122"/>
                <a:ea typeface="华文新魏" pitchFamily="2" charset="-122"/>
              </a:rPr>
              <a:t>高速缓存</a:t>
            </a:r>
            <a:r>
              <a:rPr lang="en-US" altLang="zh-CN" sz="2400" b="1" kern="0" dirty="0">
                <a:latin typeface="华文新魏" pitchFamily="2" charset="-122"/>
                <a:ea typeface="华文新魏" pitchFamily="2" charset="-122"/>
              </a:rPr>
              <a:t>(ARP cache)</a:t>
            </a:r>
            <a:r>
              <a:rPr lang="zh-CN" altLang="en-US" sz="2400" b="1" kern="0" dirty="0">
                <a:latin typeface="华文新魏" pitchFamily="2" charset="-122"/>
                <a:ea typeface="华文新魏" pitchFamily="2" charset="-122"/>
              </a:rPr>
              <a:t>，里面有所在的局域网上的各主机和路由器的 </a:t>
            </a:r>
            <a:r>
              <a:rPr lang="en-US" altLang="zh-CN" sz="2400" b="1" kern="0" dirty="0">
                <a:latin typeface="华文新魏" pitchFamily="2" charset="-122"/>
                <a:ea typeface="华文新魏" pitchFamily="2" charset="-122"/>
              </a:rPr>
              <a:t>IP </a:t>
            </a:r>
            <a:r>
              <a:rPr lang="zh-CN" altLang="en-US" sz="2400" b="1" kern="0" dirty="0">
                <a:latin typeface="华文新魏" pitchFamily="2" charset="-122"/>
                <a:ea typeface="华文新魏" pitchFamily="2" charset="-122"/>
              </a:rPr>
              <a:t>地址到硬件地址的映射表。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a:xfrm>
            <a:off x="179512" y="332656"/>
            <a:ext cx="7772400" cy="864096"/>
          </a:xfrm>
        </p:spPr>
        <p:txBody>
          <a:bodyPr/>
          <a:lstStyle/>
          <a:p>
            <a:pPr algn="l">
              <a:buFont typeface="Arial" pitchFamily="34" charset="0"/>
              <a:buChar char="•"/>
            </a:pPr>
            <a:r>
              <a:rPr lang="en-US" altLang="zh-CN" sz="3600" u="sng" dirty="0"/>
              <a:t> ARP</a:t>
            </a:r>
            <a:r>
              <a:rPr lang="zh-CN" altLang="en-US" sz="3600" u="sng" dirty="0"/>
              <a:t>协议</a:t>
            </a:r>
            <a:r>
              <a:rPr lang="en-US" altLang="zh-CN" sz="3600" u="sng" dirty="0"/>
              <a:t>——</a:t>
            </a:r>
            <a:r>
              <a:rPr lang="zh-CN" altLang="en-US" sz="3600" u="sng" dirty="0"/>
              <a:t>同一个局域网</a:t>
            </a:r>
          </a:p>
        </p:txBody>
      </p:sp>
      <p:sp>
        <p:nvSpPr>
          <p:cNvPr id="92163" name="内容占位符 2"/>
          <p:cNvSpPr>
            <a:spLocks noGrp="1"/>
          </p:cNvSpPr>
          <p:nvPr>
            <p:ph idx="1"/>
          </p:nvPr>
        </p:nvSpPr>
        <p:spPr>
          <a:xfrm>
            <a:off x="395536" y="1628800"/>
            <a:ext cx="7772400" cy="935038"/>
          </a:xfrm>
        </p:spPr>
        <p:txBody>
          <a:bodyPr/>
          <a:lstStyle/>
          <a:p>
            <a:pPr marL="0" indent="0">
              <a:buNone/>
            </a:pPr>
            <a:r>
              <a:rPr lang="en-US" altLang="zh-CN" dirty="0">
                <a:latin typeface="华文新魏" pitchFamily="2" charset="-122"/>
                <a:ea typeface="华文新魏" pitchFamily="2" charset="-122"/>
              </a:rPr>
              <a:t>ARP </a:t>
            </a:r>
            <a:r>
              <a:rPr lang="zh-CN" altLang="en-US" dirty="0">
                <a:latin typeface="华文新魏" pitchFamily="2" charset="-122"/>
                <a:ea typeface="华文新魏" pitchFamily="2" charset="-122"/>
              </a:rPr>
              <a:t>是解决同一个局域网上的主机或路由器的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地址和硬件地址的映射问题。</a:t>
            </a:r>
          </a:p>
          <a:p>
            <a:endParaRPr lang="zh-CN" altLang="en-US" dirty="0">
              <a:latin typeface="华文新魏" pitchFamily="2" charset="-122"/>
              <a:ea typeface="华文新魏" pitchFamily="2" charset="-122"/>
            </a:endParaRPr>
          </a:p>
        </p:txBody>
      </p:sp>
      <p:sp>
        <p:nvSpPr>
          <p:cNvPr id="92165" name="灯片编号占位符 4"/>
          <p:cNvSpPr>
            <a:spLocks noGrp="1"/>
          </p:cNvSpPr>
          <p:nvPr>
            <p:ph type="sldNum" sz="quarter" idx="11"/>
          </p:nvPr>
        </p:nvSpPr>
        <p:spPr>
          <a:xfrm>
            <a:off x="3635896" y="6400800"/>
            <a:ext cx="5334000" cy="457200"/>
          </a:xfrm>
          <a:noFill/>
        </p:spPr>
        <p:txBody>
          <a:bodyPr/>
          <a:lstStyle/>
          <a:p>
            <a:pPr algn="r"/>
            <a:fld id="{492C60AF-FD4C-4095-A6DB-BB169C2F3E99}" type="slidenum">
              <a:rPr lang="en-US" altLang="zh-CN" smtClean="0">
                <a:ea typeface="宋体" charset="-122"/>
              </a:rPr>
              <a:pPr algn="r"/>
              <a:t>163</a:t>
            </a:fld>
            <a:endParaRPr lang="en-US" altLang="zh-CN" dirty="0">
              <a:ea typeface="宋体" charset="-122"/>
            </a:endParaRPr>
          </a:p>
        </p:txBody>
      </p:sp>
      <p:sp>
        <p:nvSpPr>
          <p:cNvPr id="6" name="Rectangle 3"/>
          <p:cNvSpPr txBox="1">
            <a:spLocks noChangeArrowheads="1"/>
          </p:cNvSpPr>
          <p:nvPr/>
        </p:nvSpPr>
        <p:spPr bwMode="auto">
          <a:xfrm>
            <a:off x="971600" y="2564904"/>
            <a:ext cx="7056438" cy="2952750"/>
          </a:xfrm>
          <a:prstGeom prst="rect">
            <a:avLst/>
          </a:prstGeom>
          <a:noFill/>
          <a:ln w="9525">
            <a:noFill/>
            <a:miter lim="800000"/>
            <a:headEnd/>
            <a:tailEnd/>
          </a:ln>
        </p:spPr>
        <p:txBody>
          <a:bodyPr/>
          <a:lstStyle/>
          <a:p>
            <a:pPr marL="342900" indent="-342900" eaLnBrk="0" hangingPunct="0">
              <a:spcBef>
                <a:spcPts val="600"/>
              </a:spcBef>
              <a:buClr>
                <a:schemeClr val="folHlink"/>
              </a:buClr>
              <a:buSzPct val="60000"/>
              <a:buFont typeface="Wingdings" pitchFamily="2" charset="2"/>
              <a:buChar char="n"/>
              <a:defRPr/>
            </a:pPr>
            <a:r>
              <a:rPr lang="en-US" altLang="zh-CN" sz="2000" b="1" kern="0" dirty="0">
                <a:latin typeface="隶书" pitchFamily="49" charset="-122"/>
                <a:ea typeface="隶书" pitchFamily="49" charset="-122"/>
              </a:rPr>
              <a:t>A </a:t>
            </a:r>
            <a:r>
              <a:rPr lang="zh-CN" altLang="en-US" sz="2000" b="1" kern="0" dirty="0">
                <a:latin typeface="隶书" pitchFamily="49" charset="-122"/>
                <a:ea typeface="隶书" pitchFamily="49" charset="-122"/>
              </a:rPr>
              <a:t>要给</a:t>
            </a:r>
            <a:r>
              <a:rPr lang="en-US" altLang="zh-CN" sz="2000" b="1" kern="0" dirty="0">
                <a:latin typeface="隶书" pitchFamily="49" charset="-122"/>
                <a:ea typeface="隶书" pitchFamily="49" charset="-122"/>
              </a:rPr>
              <a:t>B</a:t>
            </a:r>
            <a:r>
              <a:rPr lang="zh-CN" altLang="en-US" sz="2000" b="1" kern="0" dirty="0">
                <a:latin typeface="隶书" pitchFamily="49" charset="-122"/>
                <a:ea typeface="隶书" pitchFamily="49" charset="-122"/>
              </a:rPr>
              <a:t>发</a:t>
            </a:r>
            <a:r>
              <a:rPr lang="en-US" altLang="zh-CN" sz="2000" b="1" kern="0" dirty="0">
                <a:latin typeface="隶书" pitchFamily="49" charset="-122"/>
                <a:ea typeface="隶书" pitchFamily="49" charset="-122"/>
              </a:rPr>
              <a:t>IP</a:t>
            </a:r>
            <a:r>
              <a:rPr lang="zh-CN" altLang="en-US" sz="2000" b="1" kern="0" dirty="0">
                <a:latin typeface="隶书" pitchFamily="49" charset="-122"/>
                <a:ea typeface="隶书" pitchFamily="49" charset="-122"/>
              </a:rPr>
              <a:t>数据报，但是</a:t>
            </a:r>
            <a:r>
              <a:rPr lang="en-US" altLang="zh-CN" sz="2000" b="1" kern="0" dirty="0">
                <a:latin typeface="隶书" pitchFamily="49" charset="-122"/>
                <a:ea typeface="隶书" pitchFamily="49" charset="-122"/>
              </a:rPr>
              <a:t>A</a:t>
            </a:r>
            <a:r>
              <a:rPr lang="zh-CN" altLang="en-US" sz="2000" b="1" kern="0" dirty="0">
                <a:latin typeface="隶书" pitchFamily="49" charset="-122"/>
                <a:ea typeface="隶书" pitchFamily="49" charset="-122"/>
              </a:rPr>
              <a:t>中的</a:t>
            </a:r>
            <a:r>
              <a:rPr lang="en-US" altLang="zh-CN" sz="2000" b="1" kern="0" dirty="0">
                <a:latin typeface="隶书" pitchFamily="49" charset="-122"/>
                <a:ea typeface="隶书" pitchFamily="49" charset="-122"/>
              </a:rPr>
              <a:t>ARP</a:t>
            </a:r>
            <a:r>
              <a:rPr lang="zh-CN" altLang="en-US" sz="2000" b="1" kern="0" dirty="0">
                <a:latin typeface="隶书" pitchFamily="49" charset="-122"/>
                <a:ea typeface="隶书" pitchFamily="49" charset="-122"/>
              </a:rPr>
              <a:t>缓存中没有</a:t>
            </a:r>
            <a:r>
              <a:rPr lang="en-US" altLang="zh-CN" sz="2000" b="1" kern="0" dirty="0">
                <a:latin typeface="隶书" pitchFamily="49" charset="-122"/>
                <a:ea typeface="隶书" pitchFamily="49" charset="-122"/>
              </a:rPr>
              <a:t>B</a:t>
            </a:r>
            <a:r>
              <a:rPr lang="zh-CN" altLang="en-US" sz="2000" b="1" kern="0" dirty="0">
                <a:latin typeface="隶书" pitchFamily="49" charset="-122"/>
                <a:ea typeface="隶书" pitchFamily="49" charset="-122"/>
              </a:rPr>
              <a:t>的</a:t>
            </a:r>
            <a:r>
              <a:rPr lang="en-US" altLang="zh-CN" sz="2000" b="1" kern="0" dirty="0">
                <a:latin typeface="隶书" pitchFamily="49" charset="-122"/>
                <a:ea typeface="隶书" pitchFamily="49" charset="-122"/>
              </a:rPr>
              <a:t>MAC</a:t>
            </a:r>
            <a:r>
              <a:rPr lang="zh-CN" altLang="en-US" sz="2000" b="1" kern="0" dirty="0">
                <a:latin typeface="隶书" pitchFamily="49" charset="-122"/>
                <a:ea typeface="隶书" pitchFamily="49" charset="-122"/>
              </a:rPr>
              <a:t>地址</a:t>
            </a:r>
            <a:endParaRPr lang="en-US" altLang="zh-CN" sz="2000" b="1" kern="0" dirty="0">
              <a:latin typeface="隶书" pitchFamily="49" charset="-122"/>
              <a:ea typeface="隶书" pitchFamily="49" charset="-122"/>
            </a:endParaRPr>
          </a:p>
          <a:p>
            <a:pPr marL="342900" indent="-342900" eaLnBrk="0" hangingPunct="0">
              <a:spcBef>
                <a:spcPts val="600"/>
              </a:spcBef>
              <a:buClr>
                <a:schemeClr val="folHlink"/>
              </a:buClr>
              <a:buSzPct val="60000"/>
              <a:buFont typeface="Wingdings" pitchFamily="2" charset="2"/>
              <a:buChar char="n"/>
              <a:defRPr/>
            </a:pPr>
            <a:r>
              <a:rPr lang="en-US" altLang="zh-CN" sz="2000" b="1" kern="0" dirty="0">
                <a:latin typeface="隶书" pitchFamily="49" charset="-122"/>
                <a:ea typeface="隶书" pitchFamily="49" charset="-122"/>
              </a:rPr>
              <a:t>A </a:t>
            </a:r>
            <a:r>
              <a:rPr lang="zh-CN" altLang="en-US" sz="2000" b="1" kern="0" dirty="0">
                <a:solidFill>
                  <a:srgbClr val="FF0000"/>
                </a:solidFill>
                <a:latin typeface="隶书" pitchFamily="49" charset="-122"/>
                <a:ea typeface="隶书" pitchFamily="49" charset="-122"/>
              </a:rPr>
              <a:t>广播</a:t>
            </a:r>
            <a:r>
              <a:rPr lang="en-US" altLang="zh-CN" sz="2000" b="1" kern="0" dirty="0">
                <a:latin typeface="隶书" pitchFamily="49" charset="-122"/>
                <a:ea typeface="隶书" pitchFamily="49" charset="-122"/>
              </a:rPr>
              <a:t> ARP query </a:t>
            </a:r>
            <a:r>
              <a:rPr lang="zh-CN" altLang="en-US" sz="2000" b="1" kern="0" dirty="0">
                <a:latin typeface="隶书" pitchFamily="49" charset="-122"/>
                <a:ea typeface="隶书" pitchFamily="49" charset="-122"/>
              </a:rPr>
              <a:t>分组，分组中包含</a:t>
            </a:r>
            <a:r>
              <a:rPr lang="en-US" altLang="zh-CN" sz="2000" b="1" kern="0" dirty="0">
                <a:latin typeface="隶书" pitchFamily="49" charset="-122"/>
                <a:ea typeface="隶书" pitchFamily="49" charset="-122"/>
              </a:rPr>
              <a:t>B</a:t>
            </a:r>
            <a:r>
              <a:rPr lang="zh-CN" altLang="en-US" sz="2000" b="1" kern="0" dirty="0">
                <a:latin typeface="隶书" pitchFamily="49" charset="-122"/>
                <a:ea typeface="隶书" pitchFamily="49" charset="-122"/>
              </a:rPr>
              <a:t>的</a:t>
            </a:r>
            <a:r>
              <a:rPr lang="en-US" altLang="zh-CN" sz="2000" b="1" kern="0" dirty="0">
                <a:latin typeface="隶书" pitchFamily="49" charset="-122"/>
                <a:ea typeface="隶书" pitchFamily="49" charset="-122"/>
              </a:rPr>
              <a:t>IP</a:t>
            </a:r>
            <a:r>
              <a:rPr lang="zh-CN" altLang="en-US" sz="2000" b="1" kern="0" dirty="0">
                <a:latin typeface="隶书" pitchFamily="49" charset="-122"/>
                <a:ea typeface="隶书" pitchFamily="49" charset="-122"/>
              </a:rPr>
              <a:t>地址</a:t>
            </a:r>
            <a:r>
              <a:rPr lang="en-US" altLang="zh-CN" sz="2000" b="1" kern="0" dirty="0">
                <a:latin typeface="隶书" pitchFamily="49" charset="-122"/>
                <a:ea typeface="隶书" pitchFamily="49" charset="-122"/>
              </a:rPr>
              <a:t> </a:t>
            </a:r>
          </a:p>
          <a:p>
            <a:pPr marL="742950" lvl="1" indent="-285750" eaLnBrk="0" hangingPunct="0">
              <a:spcBef>
                <a:spcPts val="600"/>
              </a:spcBef>
              <a:buClr>
                <a:schemeClr val="hlink"/>
              </a:buClr>
              <a:buSzPct val="55000"/>
              <a:buFont typeface="Wingdings" pitchFamily="2" charset="2"/>
              <a:buChar char="n"/>
              <a:defRPr/>
            </a:pPr>
            <a:r>
              <a:rPr lang="zh-CN" altLang="en-US" sz="2000" b="1" kern="0" dirty="0">
                <a:latin typeface="隶书" pitchFamily="49" charset="-122"/>
                <a:ea typeface="隶书" pitchFamily="49" charset="-122"/>
              </a:rPr>
              <a:t>目的</a:t>
            </a:r>
            <a:r>
              <a:rPr lang="en-US" altLang="zh-CN" sz="2000" b="1" kern="0" dirty="0">
                <a:latin typeface="隶书" pitchFamily="49" charset="-122"/>
                <a:ea typeface="隶书" pitchFamily="49" charset="-122"/>
              </a:rPr>
              <a:t> MAC address = FF-FF-FF-FF-FF-FF</a:t>
            </a:r>
          </a:p>
          <a:p>
            <a:pPr marL="742950" lvl="1" indent="-285750" eaLnBrk="0" hangingPunct="0">
              <a:spcBef>
                <a:spcPts val="600"/>
              </a:spcBef>
              <a:buClr>
                <a:schemeClr val="hlink"/>
              </a:buClr>
              <a:buSzPct val="55000"/>
              <a:buFont typeface="Wingdings" pitchFamily="2" charset="2"/>
              <a:buChar char="n"/>
              <a:defRPr/>
            </a:pPr>
            <a:r>
              <a:rPr lang="en-US" altLang="zh-CN" sz="2000" b="1" kern="0" dirty="0">
                <a:latin typeface="隶书" pitchFamily="49" charset="-122"/>
                <a:ea typeface="隶书" pitchFamily="49" charset="-122"/>
              </a:rPr>
              <a:t>LAN </a:t>
            </a:r>
            <a:r>
              <a:rPr lang="zh-CN" altLang="en-US" sz="2000" b="1" kern="0" dirty="0">
                <a:latin typeface="隶书" pitchFamily="49" charset="-122"/>
                <a:ea typeface="隶书" pitchFamily="49" charset="-122"/>
              </a:rPr>
              <a:t>上所有机器都接收到</a:t>
            </a:r>
            <a:r>
              <a:rPr lang="en-US" altLang="zh-CN" sz="2000" b="1" kern="0" dirty="0">
                <a:latin typeface="隶书" pitchFamily="49" charset="-122"/>
                <a:ea typeface="隶书" pitchFamily="49" charset="-122"/>
              </a:rPr>
              <a:t>ARP query</a:t>
            </a:r>
            <a:r>
              <a:rPr lang="en-US" altLang="zh-CN" sz="1800" b="1" kern="0" dirty="0">
                <a:latin typeface="隶书" pitchFamily="49" charset="-122"/>
                <a:ea typeface="隶书" pitchFamily="49" charset="-122"/>
              </a:rPr>
              <a:t> </a:t>
            </a:r>
            <a:r>
              <a:rPr lang="zh-CN" altLang="en-US" sz="1800" b="1" kern="0" dirty="0">
                <a:latin typeface="隶书" pitchFamily="49" charset="-122"/>
                <a:ea typeface="隶书" pitchFamily="49" charset="-122"/>
              </a:rPr>
              <a:t>分组</a:t>
            </a:r>
            <a:endParaRPr lang="en-US" altLang="zh-CN" sz="1800" b="1" kern="0" dirty="0">
              <a:latin typeface="隶书" pitchFamily="49" charset="-122"/>
              <a:ea typeface="隶书" pitchFamily="49" charset="-122"/>
            </a:endParaRPr>
          </a:p>
          <a:p>
            <a:pPr marL="342900" indent="-342900" eaLnBrk="0" hangingPunct="0">
              <a:spcBef>
                <a:spcPts val="600"/>
              </a:spcBef>
              <a:buClr>
                <a:schemeClr val="folHlink"/>
              </a:buClr>
              <a:buSzPct val="60000"/>
              <a:buFont typeface="Wingdings" pitchFamily="2" charset="2"/>
              <a:buChar char="n"/>
              <a:defRPr/>
            </a:pPr>
            <a:r>
              <a:rPr lang="en-US" altLang="zh-CN" sz="2000" b="1" kern="0" dirty="0">
                <a:latin typeface="隶书" pitchFamily="49" charset="-122"/>
                <a:ea typeface="隶书" pitchFamily="49" charset="-122"/>
              </a:rPr>
              <a:t>B </a:t>
            </a:r>
            <a:r>
              <a:rPr lang="zh-CN" altLang="en-US" sz="2000" b="1" kern="0" dirty="0">
                <a:latin typeface="隶书" pitchFamily="49" charset="-122"/>
                <a:ea typeface="隶书" pitchFamily="49" charset="-122"/>
              </a:rPr>
              <a:t>收到 </a:t>
            </a:r>
            <a:r>
              <a:rPr lang="en-US" altLang="zh-CN" sz="2000" b="1" kern="0" dirty="0">
                <a:latin typeface="隶书" pitchFamily="49" charset="-122"/>
                <a:ea typeface="隶书" pitchFamily="49" charset="-122"/>
              </a:rPr>
              <a:t>ARP </a:t>
            </a:r>
            <a:r>
              <a:rPr lang="zh-CN" altLang="en-US" sz="2000" b="1" kern="0" dirty="0">
                <a:latin typeface="隶书" pitchFamily="49" charset="-122"/>
                <a:ea typeface="隶书" pitchFamily="49" charset="-122"/>
              </a:rPr>
              <a:t>分组</a:t>
            </a:r>
            <a:r>
              <a:rPr lang="en-US" altLang="zh-CN" sz="2000" b="1" kern="0" dirty="0">
                <a:latin typeface="隶书" pitchFamily="49" charset="-122"/>
                <a:ea typeface="隶书" pitchFamily="49" charset="-122"/>
              </a:rPr>
              <a:t>, </a:t>
            </a:r>
            <a:r>
              <a:rPr lang="zh-CN" altLang="en-US" sz="2000" b="1" kern="0" dirty="0">
                <a:latin typeface="隶书" pitchFamily="49" charset="-122"/>
                <a:ea typeface="隶书" pitchFamily="49" charset="-122"/>
              </a:rPr>
              <a:t>发给</a:t>
            </a:r>
            <a:r>
              <a:rPr lang="en-US" altLang="zh-CN" sz="2000" b="1" kern="0" dirty="0">
                <a:latin typeface="隶书" pitchFamily="49" charset="-122"/>
                <a:ea typeface="隶书" pitchFamily="49" charset="-122"/>
              </a:rPr>
              <a:t>A</a:t>
            </a:r>
            <a:r>
              <a:rPr lang="zh-CN" altLang="en-US" sz="2000" b="1" kern="0" dirty="0">
                <a:latin typeface="隶书" pitchFamily="49" charset="-122"/>
                <a:ea typeface="隶书" pitchFamily="49" charset="-122"/>
              </a:rPr>
              <a:t>自己的</a:t>
            </a:r>
            <a:r>
              <a:rPr lang="en-US" altLang="zh-CN" sz="2000" b="1" kern="0" dirty="0">
                <a:latin typeface="隶书" pitchFamily="49" charset="-122"/>
                <a:ea typeface="隶书" pitchFamily="49" charset="-122"/>
              </a:rPr>
              <a:t>MAC </a:t>
            </a:r>
            <a:r>
              <a:rPr lang="zh-CN" altLang="en-US" sz="2000" b="1" kern="0" dirty="0">
                <a:latin typeface="隶书" pitchFamily="49" charset="-122"/>
                <a:ea typeface="隶书" pitchFamily="49" charset="-122"/>
              </a:rPr>
              <a:t>地址</a:t>
            </a:r>
            <a:endParaRPr lang="en-US" altLang="zh-CN" sz="2000" b="1" kern="0" dirty="0">
              <a:latin typeface="隶书" pitchFamily="49" charset="-122"/>
              <a:ea typeface="隶书" pitchFamily="49" charset="-122"/>
            </a:endParaRPr>
          </a:p>
          <a:p>
            <a:pPr marL="800100" lvl="1" indent="-342900" eaLnBrk="0" hangingPunct="0">
              <a:spcBef>
                <a:spcPts val="600"/>
              </a:spcBef>
              <a:buClr>
                <a:schemeClr val="folHlink"/>
              </a:buClr>
              <a:buSzPct val="60000"/>
              <a:buFont typeface="Wingdings" pitchFamily="2" charset="2"/>
              <a:buChar char="n"/>
              <a:defRPr/>
            </a:pPr>
            <a:r>
              <a:rPr lang="zh-CN" altLang="en-US" sz="2000" b="1" kern="0" dirty="0">
                <a:solidFill>
                  <a:srgbClr val="FF0000"/>
                </a:solidFill>
                <a:latin typeface="隶书" pitchFamily="49" charset="-122"/>
                <a:ea typeface="隶书" pitchFamily="49" charset="-122"/>
              </a:rPr>
              <a:t>单播</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5"/>
          <p:cNvSpPr>
            <a:spLocks noChangeArrowheads="1"/>
          </p:cNvSpPr>
          <p:nvPr/>
        </p:nvSpPr>
        <p:spPr bwMode="auto">
          <a:xfrm>
            <a:off x="0" y="0"/>
            <a:ext cx="9144000" cy="3500438"/>
          </a:xfrm>
          <a:prstGeom prst="rect">
            <a:avLst/>
          </a:prstGeom>
          <a:solidFill>
            <a:srgbClr val="FFFF99"/>
          </a:solidFill>
          <a:ln w="9525">
            <a:noFill/>
            <a:miter lim="800000"/>
            <a:headEnd/>
            <a:tailEnd/>
          </a:ln>
        </p:spPr>
        <p:txBody>
          <a:bodyPr wrap="none" anchor="ctr"/>
          <a:lstStyle/>
          <a:p>
            <a:endParaRPr lang="zh-CN" altLang="en-US"/>
          </a:p>
        </p:txBody>
      </p:sp>
      <p:grpSp>
        <p:nvGrpSpPr>
          <p:cNvPr id="2" name="Group 94"/>
          <p:cNvGrpSpPr>
            <a:grpSpLocks/>
          </p:cNvGrpSpPr>
          <p:nvPr/>
        </p:nvGrpSpPr>
        <p:grpSpPr bwMode="auto">
          <a:xfrm>
            <a:off x="3703638" y="4794250"/>
            <a:ext cx="1590675" cy="409575"/>
            <a:chOff x="249" y="663"/>
            <a:chExt cx="1002" cy="258"/>
          </a:xfrm>
        </p:grpSpPr>
        <p:sp>
          <p:nvSpPr>
            <p:cNvPr id="90177" name="AutoShape 95"/>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p:spPr>
          <p:txBody>
            <a:bodyPr wrap="none" anchor="ctr"/>
            <a:lstStyle/>
            <a:p>
              <a:endParaRPr lang="zh-CN" altLang="en-US" sz="2000" b="1"/>
            </a:p>
          </p:txBody>
        </p:sp>
        <p:sp>
          <p:nvSpPr>
            <p:cNvPr id="219232" name="Text Box 96"/>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a:spAutoFit/>
            </a:bodyPr>
            <a:lstStyle/>
            <a:p>
              <a:pPr>
                <a:defRPr/>
              </a:pPr>
              <a:r>
                <a:rPr kumimoji="1" lang="en-US" altLang="zh-CN" sz="2000" b="1">
                  <a:solidFill>
                    <a:srgbClr val="333399"/>
                  </a:solidFill>
                  <a:latin typeface="Arial" charset="0"/>
                  <a:ea typeface="黑体" pitchFamily="2" charset="-122"/>
                </a:rPr>
                <a:t>ARP </a:t>
              </a:r>
              <a:r>
                <a:rPr kumimoji="1" lang="zh-CN" altLang="en-US" sz="2000" b="1">
                  <a:solidFill>
                    <a:srgbClr val="333399"/>
                  </a:solidFill>
                  <a:latin typeface="Arial" charset="0"/>
                  <a:ea typeface="黑体" pitchFamily="2" charset="-122"/>
                </a:rPr>
                <a:t>响应</a:t>
              </a:r>
            </a:p>
          </p:txBody>
        </p:sp>
      </p:grpSp>
      <p:sp>
        <p:nvSpPr>
          <p:cNvPr id="90116" name="Line 7"/>
          <p:cNvSpPr>
            <a:spLocks noChangeShapeType="1"/>
          </p:cNvSpPr>
          <p:nvPr/>
        </p:nvSpPr>
        <p:spPr bwMode="auto">
          <a:xfrm rot="5400000">
            <a:off x="1776412" y="2311401"/>
            <a:ext cx="587375" cy="0"/>
          </a:xfrm>
          <a:prstGeom prst="line">
            <a:avLst/>
          </a:prstGeom>
          <a:noFill/>
          <a:ln w="38100">
            <a:solidFill>
              <a:srgbClr val="333399"/>
            </a:solidFill>
            <a:round/>
            <a:headEnd/>
            <a:tailEnd/>
          </a:ln>
        </p:spPr>
        <p:txBody>
          <a:bodyPr/>
          <a:lstStyle/>
          <a:p>
            <a:endParaRPr lang="zh-CN" altLang="en-US"/>
          </a:p>
        </p:txBody>
      </p:sp>
      <p:sp>
        <p:nvSpPr>
          <p:cNvPr id="90117" name="Line 8"/>
          <p:cNvSpPr>
            <a:spLocks noChangeShapeType="1"/>
          </p:cNvSpPr>
          <p:nvPr/>
        </p:nvSpPr>
        <p:spPr bwMode="auto">
          <a:xfrm rot="5400000">
            <a:off x="3791744" y="2302669"/>
            <a:ext cx="588962" cy="0"/>
          </a:xfrm>
          <a:prstGeom prst="line">
            <a:avLst/>
          </a:prstGeom>
          <a:noFill/>
          <a:ln w="38100">
            <a:solidFill>
              <a:srgbClr val="333399"/>
            </a:solidFill>
            <a:round/>
            <a:headEnd/>
            <a:tailEnd/>
          </a:ln>
        </p:spPr>
        <p:txBody>
          <a:bodyPr/>
          <a:lstStyle/>
          <a:p>
            <a:endParaRPr lang="zh-CN" altLang="en-US"/>
          </a:p>
        </p:txBody>
      </p:sp>
      <p:sp>
        <p:nvSpPr>
          <p:cNvPr id="90118" name="Line 9"/>
          <p:cNvSpPr>
            <a:spLocks noChangeShapeType="1"/>
          </p:cNvSpPr>
          <p:nvPr/>
        </p:nvSpPr>
        <p:spPr bwMode="auto">
          <a:xfrm rot="5400000">
            <a:off x="5524500" y="2311401"/>
            <a:ext cx="587375" cy="0"/>
          </a:xfrm>
          <a:prstGeom prst="line">
            <a:avLst/>
          </a:prstGeom>
          <a:noFill/>
          <a:ln w="38100">
            <a:solidFill>
              <a:srgbClr val="333399"/>
            </a:solidFill>
            <a:round/>
            <a:headEnd/>
            <a:tailEnd/>
          </a:ln>
        </p:spPr>
        <p:txBody>
          <a:bodyPr/>
          <a:lstStyle/>
          <a:p>
            <a:endParaRPr lang="zh-CN" altLang="en-US"/>
          </a:p>
        </p:txBody>
      </p:sp>
      <p:sp>
        <p:nvSpPr>
          <p:cNvPr id="90119" name="Line 10"/>
          <p:cNvSpPr>
            <a:spLocks noChangeShapeType="1"/>
          </p:cNvSpPr>
          <p:nvPr/>
        </p:nvSpPr>
        <p:spPr bwMode="auto">
          <a:xfrm rot="5400000">
            <a:off x="7567612" y="2311401"/>
            <a:ext cx="587375" cy="0"/>
          </a:xfrm>
          <a:prstGeom prst="line">
            <a:avLst/>
          </a:prstGeom>
          <a:noFill/>
          <a:ln w="38100">
            <a:solidFill>
              <a:srgbClr val="333399"/>
            </a:solidFill>
            <a:round/>
            <a:headEnd/>
            <a:tailEnd/>
          </a:ln>
        </p:spPr>
        <p:txBody>
          <a:bodyPr/>
          <a:lstStyle/>
          <a:p>
            <a:endParaRPr lang="zh-CN" altLang="en-US"/>
          </a:p>
        </p:txBody>
      </p:sp>
      <p:sp>
        <p:nvSpPr>
          <p:cNvPr id="90120" name="Line 11"/>
          <p:cNvSpPr>
            <a:spLocks noChangeShapeType="1"/>
          </p:cNvSpPr>
          <p:nvPr/>
        </p:nvSpPr>
        <p:spPr bwMode="auto">
          <a:xfrm rot="5400000">
            <a:off x="468312" y="2311401"/>
            <a:ext cx="587375" cy="0"/>
          </a:xfrm>
          <a:prstGeom prst="line">
            <a:avLst/>
          </a:prstGeom>
          <a:noFill/>
          <a:ln w="38100">
            <a:solidFill>
              <a:srgbClr val="333399"/>
            </a:solidFill>
            <a:round/>
            <a:headEnd/>
            <a:tailEnd/>
          </a:ln>
        </p:spPr>
        <p:txBody>
          <a:bodyPr/>
          <a:lstStyle/>
          <a:p>
            <a:endParaRPr lang="zh-CN" altLang="en-US"/>
          </a:p>
        </p:txBody>
      </p:sp>
      <p:pic>
        <p:nvPicPr>
          <p:cNvPr id="90121" name="Picture 12"/>
          <p:cNvPicPr>
            <a:picLocks noChangeArrowheads="1"/>
          </p:cNvPicPr>
          <p:nvPr/>
        </p:nvPicPr>
        <p:blipFill>
          <a:blip r:embed="rId3" cstate="print"/>
          <a:srcRect/>
          <a:stretch>
            <a:fillRect/>
          </a:stretch>
        </p:blipFill>
        <p:spPr bwMode="auto">
          <a:xfrm>
            <a:off x="508000" y="2459038"/>
            <a:ext cx="503238" cy="514350"/>
          </a:xfrm>
          <a:prstGeom prst="rect">
            <a:avLst/>
          </a:prstGeom>
          <a:noFill/>
          <a:ln w="9525">
            <a:noFill/>
            <a:miter lim="800000"/>
            <a:headEnd/>
            <a:tailEnd/>
          </a:ln>
        </p:spPr>
      </p:pic>
      <p:pic>
        <p:nvPicPr>
          <p:cNvPr id="90122" name="Picture 13"/>
          <p:cNvPicPr>
            <a:picLocks noChangeArrowheads="1"/>
          </p:cNvPicPr>
          <p:nvPr/>
        </p:nvPicPr>
        <p:blipFill>
          <a:blip r:embed="rId3" cstate="print"/>
          <a:srcRect/>
          <a:stretch>
            <a:fillRect/>
          </a:stretch>
        </p:blipFill>
        <p:spPr bwMode="auto">
          <a:xfrm>
            <a:off x="3844925" y="2459038"/>
            <a:ext cx="501650" cy="514350"/>
          </a:xfrm>
          <a:prstGeom prst="rect">
            <a:avLst/>
          </a:prstGeom>
          <a:noFill/>
          <a:ln w="9525">
            <a:noFill/>
            <a:miter lim="800000"/>
            <a:headEnd/>
            <a:tailEnd/>
          </a:ln>
        </p:spPr>
      </p:pic>
      <p:pic>
        <p:nvPicPr>
          <p:cNvPr id="90123" name="Picture 14"/>
          <p:cNvPicPr>
            <a:picLocks noChangeArrowheads="1"/>
          </p:cNvPicPr>
          <p:nvPr/>
        </p:nvPicPr>
        <p:blipFill>
          <a:blip r:embed="rId3" cstate="print"/>
          <a:srcRect/>
          <a:stretch>
            <a:fillRect/>
          </a:stretch>
        </p:blipFill>
        <p:spPr bwMode="auto">
          <a:xfrm>
            <a:off x="5564188" y="2459038"/>
            <a:ext cx="503237" cy="514350"/>
          </a:xfrm>
          <a:prstGeom prst="rect">
            <a:avLst/>
          </a:prstGeom>
          <a:noFill/>
          <a:ln w="9525">
            <a:noFill/>
            <a:miter lim="800000"/>
            <a:headEnd/>
            <a:tailEnd/>
          </a:ln>
        </p:spPr>
      </p:pic>
      <p:pic>
        <p:nvPicPr>
          <p:cNvPr id="90124" name="Picture 15"/>
          <p:cNvPicPr>
            <a:picLocks noChangeArrowheads="1"/>
          </p:cNvPicPr>
          <p:nvPr/>
        </p:nvPicPr>
        <p:blipFill>
          <a:blip r:embed="rId3" cstate="print"/>
          <a:srcRect/>
          <a:stretch>
            <a:fillRect/>
          </a:stretch>
        </p:blipFill>
        <p:spPr bwMode="auto">
          <a:xfrm>
            <a:off x="7621588" y="2459038"/>
            <a:ext cx="503237" cy="514350"/>
          </a:xfrm>
          <a:prstGeom prst="rect">
            <a:avLst/>
          </a:prstGeom>
          <a:noFill/>
          <a:ln w="9525">
            <a:noFill/>
            <a:miter lim="800000"/>
            <a:headEnd/>
            <a:tailEnd/>
          </a:ln>
        </p:spPr>
      </p:pic>
      <p:sp>
        <p:nvSpPr>
          <p:cNvPr id="90125" name="Line 16"/>
          <p:cNvSpPr>
            <a:spLocks noChangeShapeType="1"/>
          </p:cNvSpPr>
          <p:nvPr/>
        </p:nvSpPr>
        <p:spPr bwMode="auto">
          <a:xfrm>
            <a:off x="0" y="2017713"/>
            <a:ext cx="8583613" cy="20637"/>
          </a:xfrm>
          <a:prstGeom prst="line">
            <a:avLst/>
          </a:prstGeom>
          <a:noFill/>
          <a:ln w="38100">
            <a:solidFill>
              <a:srgbClr val="333399"/>
            </a:solidFill>
            <a:round/>
            <a:headEnd/>
            <a:tailEnd/>
          </a:ln>
        </p:spPr>
        <p:txBody>
          <a:bodyPr/>
          <a:lstStyle/>
          <a:p>
            <a:endParaRPr lang="zh-CN" altLang="en-US"/>
          </a:p>
        </p:txBody>
      </p:sp>
      <p:sp>
        <p:nvSpPr>
          <p:cNvPr id="90126" name="Text Box 17"/>
          <p:cNvSpPr txBox="1">
            <a:spLocks noChangeArrowheads="1"/>
          </p:cNvSpPr>
          <p:nvPr/>
        </p:nvSpPr>
        <p:spPr bwMode="auto">
          <a:xfrm>
            <a:off x="2268538" y="2528888"/>
            <a:ext cx="3556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A</a:t>
            </a:r>
          </a:p>
        </p:txBody>
      </p:sp>
      <p:sp>
        <p:nvSpPr>
          <p:cNvPr id="90127" name="Text Box 18"/>
          <p:cNvSpPr txBox="1">
            <a:spLocks noChangeArrowheads="1"/>
          </p:cNvSpPr>
          <p:nvPr/>
        </p:nvSpPr>
        <p:spPr bwMode="auto">
          <a:xfrm>
            <a:off x="4257675" y="2405063"/>
            <a:ext cx="354013"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Y</a:t>
            </a:r>
          </a:p>
        </p:txBody>
      </p:sp>
      <p:sp>
        <p:nvSpPr>
          <p:cNvPr id="90128" name="Text Box 19"/>
          <p:cNvSpPr txBox="1">
            <a:spLocks noChangeArrowheads="1"/>
          </p:cNvSpPr>
          <p:nvPr/>
        </p:nvSpPr>
        <p:spPr bwMode="auto">
          <a:xfrm>
            <a:off x="941388" y="2405063"/>
            <a:ext cx="354012"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X</a:t>
            </a:r>
          </a:p>
        </p:txBody>
      </p:sp>
      <p:sp>
        <p:nvSpPr>
          <p:cNvPr id="90129" name="Text Box 20"/>
          <p:cNvSpPr txBox="1">
            <a:spLocks noChangeArrowheads="1"/>
          </p:cNvSpPr>
          <p:nvPr/>
        </p:nvSpPr>
        <p:spPr bwMode="auto">
          <a:xfrm>
            <a:off x="5997575" y="2528888"/>
            <a:ext cx="354013"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B</a:t>
            </a:r>
          </a:p>
        </p:txBody>
      </p:sp>
      <p:sp>
        <p:nvSpPr>
          <p:cNvPr id="90130" name="Text Box 21"/>
          <p:cNvSpPr txBox="1">
            <a:spLocks noChangeArrowheads="1"/>
          </p:cNvSpPr>
          <p:nvPr/>
        </p:nvSpPr>
        <p:spPr bwMode="auto">
          <a:xfrm>
            <a:off x="8047038" y="2405063"/>
            <a:ext cx="341312"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Z</a:t>
            </a:r>
          </a:p>
        </p:txBody>
      </p:sp>
      <p:sp>
        <p:nvSpPr>
          <p:cNvPr id="219181" name="Text Box 45"/>
          <p:cNvSpPr txBox="1">
            <a:spLocks noChangeArrowheads="1"/>
          </p:cNvSpPr>
          <p:nvPr/>
        </p:nvSpPr>
        <p:spPr bwMode="auto">
          <a:xfrm>
            <a:off x="997573" y="3789363"/>
            <a:ext cx="2110129" cy="646331"/>
          </a:xfrm>
          <a:prstGeom prst="rect">
            <a:avLst/>
          </a:prstGeom>
          <a:solidFill>
            <a:srgbClr val="CCECFF"/>
          </a:solidFill>
          <a:ln w="9525">
            <a:solidFill>
              <a:schemeClr val="tx2"/>
            </a:solidFill>
            <a:miter lim="800000"/>
            <a:headEnd/>
            <a:tailEnd/>
          </a:ln>
        </p:spPr>
        <p:txBody>
          <a:bodyPr wrap="none">
            <a:spAutoFit/>
          </a:bodyPr>
          <a:lstStyle/>
          <a:p>
            <a:pPr algn="ctr">
              <a:lnSpc>
                <a:spcPct val="90000"/>
              </a:lnSpc>
            </a:pPr>
            <a:r>
              <a:rPr kumimoji="1" lang="zh-CN" altLang="en-US" sz="2000" b="1">
                <a:solidFill>
                  <a:srgbClr val="333399"/>
                </a:solidFill>
                <a:latin typeface="Arial" charset="0"/>
              </a:rPr>
              <a:t>主机 </a:t>
            </a:r>
            <a:r>
              <a:rPr kumimoji="1" lang="en-US" altLang="zh-CN" sz="2000" b="1">
                <a:solidFill>
                  <a:srgbClr val="333399"/>
                </a:solidFill>
                <a:latin typeface="Arial" charset="0"/>
              </a:rPr>
              <a:t>B </a:t>
            </a:r>
            <a:r>
              <a:rPr kumimoji="1" lang="zh-CN" altLang="en-US" sz="2000" b="1">
                <a:solidFill>
                  <a:srgbClr val="333399"/>
                </a:solidFill>
                <a:latin typeface="Arial" charset="0"/>
              </a:rPr>
              <a:t>向 </a:t>
            </a:r>
            <a:r>
              <a:rPr kumimoji="1" lang="en-US" altLang="zh-CN" sz="2000" b="1">
                <a:solidFill>
                  <a:srgbClr val="333399"/>
                </a:solidFill>
                <a:latin typeface="Arial" charset="0"/>
              </a:rPr>
              <a:t>A </a:t>
            </a:r>
            <a:r>
              <a:rPr kumimoji="1" lang="zh-CN" altLang="en-US" sz="2000" b="1">
                <a:solidFill>
                  <a:srgbClr val="333399"/>
                </a:solidFill>
                <a:latin typeface="Arial" charset="0"/>
              </a:rPr>
              <a:t>发送</a:t>
            </a:r>
          </a:p>
          <a:p>
            <a:pPr algn="ctr">
              <a:lnSpc>
                <a:spcPct val="90000"/>
              </a:lnSpc>
            </a:pPr>
            <a:r>
              <a:rPr kumimoji="1" lang="en-US" altLang="zh-CN" sz="2000" b="1">
                <a:solidFill>
                  <a:srgbClr val="333399"/>
                </a:solidFill>
                <a:latin typeface="Arial" charset="0"/>
              </a:rPr>
              <a:t>ARP </a:t>
            </a:r>
            <a:r>
              <a:rPr kumimoji="1" lang="zh-CN" altLang="en-US" sz="2000" b="1">
                <a:solidFill>
                  <a:srgbClr val="333399"/>
                </a:solidFill>
                <a:latin typeface="Arial" charset="0"/>
              </a:rPr>
              <a:t>响应分组 </a:t>
            </a:r>
          </a:p>
        </p:txBody>
      </p:sp>
      <p:sp>
        <p:nvSpPr>
          <p:cNvPr id="219182" name="Text Box 46"/>
          <p:cNvSpPr txBox="1">
            <a:spLocks noChangeArrowheads="1"/>
          </p:cNvSpPr>
          <p:nvPr/>
        </p:nvSpPr>
        <p:spPr bwMode="auto">
          <a:xfrm>
            <a:off x="403388" y="219075"/>
            <a:ext cx="2041200" cy="646331"/>
          </a:xfrm>
          <a:prstGeom prst="rect">
            <a:avLst/>
          </a:prstGeom>
          <a:solidFill>
            <a:srgbClr val="CCECFF"/>
          </a:solidFill>
          <a:ln w="9525">
            <a:solidFill>
              <a:schemeClr val="tx2"/>
            </a:solidFill>
            <a:miter lim="800000"/>
            <a:headEnd/>
            <a:tailEnd/>
          </a:ln>
        </p:spPr>
        <p:txBody>
          <a:bodyPr wrap="none">
            <a:spAutoFit/>
          </a:bodyPr>
          <a:lstStyle/>
          <a:p>
            <a:pPr algn="ctr">
              <a:lnSpc>
                <a:spcPct val="90000"/>
              </a:lnSpc>
            </a:pPr>
            <a:r>
              <a:rPr kumimoji="1" lang="zh-CN" altLang="en-US" sz="2000" b="1" dirty="0">
                <a:solidFill>
                  <a:srgbClr val="333399"/>
                </a:solidFill>
                <a:latin typeface="Arial" charset="0"/>
              </a:rPr>
              <a:t>主机 </a:t>
            </a:r>
            <a:r>
              <a:rPr kumimoji="1" lang="en-US" altLang="zh-CN" sz="2000" b="1" dirty="0">
                <a:solidFill>
                  <a:srgbClr val="333399"/>
                </a:solidFill>
                <a:latin typeface="Arial" charset="0"/>
              </a:rPr>
              <a:t>A </a:t>
            </a:r>
            <a:r>
              <a:rPr kumimoji="1" lang="zh-CN" altLang="en-US" sz="2000" b="1" dirty="0">
                <a:solidFill>
                  <a:srgbClr val="333399"/>
                </a:solidFill>
                <a:latin typeface="Arial" charset="0"/>
              </a:rPr>
              <a:t>广播发送</a:t>
            </a:r>
          </a:p>
          <a:p>
            <a:pPr algn="ctr">
              <a:lnSpc>
                <a:spcPct val="90000"/>
              </a:lnSpc>
            </a:pPr>
            <a:r>
              <a:rPr kumimoji="1" lang="en-US" altLang="zh-CN" sz="2000" b="1" dirty="0">
                <a:solidFill>
                  <a:srgbClr val="333399"/>
                </a:solidFill>
                <a:latin typeface="Arial" charset="0"/>
              </a:rPr>
              <a:t>ARP </a:t>
            </a:r>
            <a:r>
              <a:rPr kumimoji="1" lang="zh-CN" altLang="en-US" sz="2000" b="1" dirty="0">
                <a:solidFill>
                  <a:srgbClr val="333399"/>
                </a:solidFill>
                <a:latin typeface="Arial" charset="0"/>
              </a:rPr>
              <a:t>请求分组 </a:t>
            </a:r>
          </a:p>
        </p:txBody>
      </p:sp>
      <p:sp>
        <p:nvSpPr>
          <p:cNvPr id="219184" name="Text Box 48"/>
          <p:cNvSpPr txBox="1">
            <a:spLocks noChangeArrowheads="1"/>
          </p:cNvSpPr>
          <p:nvPr/>
        </p:nvSpPr>
        <p:spPr bwMode="auto">
          <a:xfrm>
            <a:off x="2540000" y="1473200"/>
            <a:ext cx="1298575" cy="409575"/>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defRPr/>
            </a:pPr>
            <a:r>
              <a:rPr kumimoji="1" lang="en-US" altLang="zh-CN" sz="2000" b="1">
                <a:solidFill>
                  <a:srgbClr val="333399"/>
                </a:solidFill>
                <a:latin typeface="Arial" charset="0"/>
                <a:ea typeface="黑体" pitchFamily="2" charset="-122"/>
              </a:rPr>
              <a:t>ARP </a:t>
            </a:r>
            <a:r>
              <a:rPr kumimoji="1" lang="zh-CN" altLang="en-US" sz="2000" b="1">
                <a:solidFill>
                  <a:srgbClr val="333399"/>
                </a:solidFill>
                <a:latin typeface="Arial" charset="0"/>
                <a:ea typeface="黑体" pitchFamily="2" charset="-122"/>
              </a:rPr>
              <a:t>请求</a:t>
            </a:r>
          </a:p>
        </p:txBody>
      </p:sp>
      <p:sp>
        <p:nvSpPr>
          <p:cNvPr id="90134" name="AutoShape 49"/>
          <p:cNvSpPr>
            <a:spLocks noChangeArrowheads="1"/>
          </p:cNvSpPr>
          <p:nvPr/>
        </p:nvSpPr>
        <p:spPr bwMode="auto">
          <a:xfrm>
            <a:off x="3849688" y="1570038"/>
            <a:ext cx="217487" cy="204787"/>
          </a:xfrm>
          <a:prstGeom prst="rightArrow">
            <a:avLst>
              <a:gd name="adj1" fmla="val 50000"/>
              <a:gd name="adj2" fmla="val 26550"/>
            </a:avLst>
          </a:prstGeom>
          <a:solidFill>
            <a:srgbClr val="FFCCFF"/>
          </a:solidFill>
          <a:ln w="9525">
            <a:solidFill>
              <a:schemeClr val="tx1"/>
            </a:solidFill>
            <a:miter lim="800000"/>
            <a:headEnd/>
            <a:tailEnd/>
          </a:ln>
        </p:spPr>
        <p:txBody>
          <a:bodyPr wrap="none" anchor="ctr"/>
          <a:lstStyle/>
          <a:p>
            <a:endParaRPr lang="zh-CN" altLang="en-US"/>
          </a:p>
        </p:txBody>
      </p:sp>
      <p:sp>
        <p:nvSpPr>
          <p:cNvPr id="219186" name="Text Box 50"/>
          <p:cNvSpPr txBox="1">
            <a:spLocks noChangeArrowheads="1"/>
          </p:cNvSpPr>
          <p:nvPr/>
        </p:nvSpPr>
        <p:spPr bwMode="auto">
          <a:xfrm>
            <a:off x="4464050" y="1473200"/>
            <a:ext cx="1298575" cy="409575"/>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defRPr/>
            </a:pPr>
            <a:r>
              <a:rPr kumimoji="1" lang="en-US" altLang="zh-CN" sz="2000" b="1">
                <a:solidFill>
                  <a:srgbClr val="333399"/>
                </a:solidFill>
                <a:latin typeface="Arial" charset="0"/>
                <a:ea typeface="黑体" pitchFamily="2" charset="-122"/>
              </a:rPr>
              <a:t>ARP </a:t>
            </a:r>
            <a:r>
              <a:rPr kumimoji="1" lang="zh-CN" altLang="en-US" sz="2000" b="1">
                <a:solidFill>
                  <a:srgbClr val="333399"/>
                </a:solidFill>
                <a:latin typeface="Arial" charset="0"/>
                <a:ea typeface="黑体" pitchFamily="2" charset="-122"/>
              </a:rPr>
              <a:t>请求</a:t>
            </a:r>
          </a:p>
        </p:txBody>
      </p:sp>
      <p:sp>
        <p:nvSpPr>
          <p:cNvPr id="90136" name="AutoShape 51"/>
          <p:cNvSpPr>
            <a:spLocks noChangeArrowheads="1"/>
          </p:cNvSpPr>
          <p:nvPr/>
        </p:nvSpPr>
        <p:spPr bwMode="auto">
          <a:xfrm>
            <a:off x="5743575" y="1595438"/>
            <a:ext cx="217488" cy="220662"/>
          </a:xfrm>
          <a:prstGeom prst="rightArrow">
            <a:avLst>
              <a:gd name="adj1" fmla="val 50000"/>
              <a:gd name="adj2" fmla="val 25000"/>
            </a:avLst>
          </a:prstGeom>
          <a:solidFill>
            <a:srgbClr val="FFCCFF"/>
          </a:solidFill>
          <a:ln w="9525">
            <a:solidFill>
              <a:schemeClr val="tx1"/>
            </a:solidFill>
            <a:miter lim="800000"/>
            <a:headEnd/>
            <a:tailEnd/>
          </a:ln>
        </p:spPr>
        <p:txBody>
          <a:bodyPr wrap="none" anchor="ctr"/>
          <a:lstStyle/>
          <a:p>
            <a:endParaRPr lang="zh-CN" altLang="en-US"/>
          </a:p>
        </p:txBody>
      </p:sp>
      <p:sp>
        <p:nvSpPr>
          <p:cNvPr id="90137" name="Text Box 52"/>
          <p:cNvSpPr txBox="1">
            <a:spLocks noChangeArrowheads="1"/>
          </p:cNvSpPr>
          <p:nvPr/>
        </p:nvSpPr>
        <p:spPr bwMode="auto">
          <a:xfrm>
            <a:off x="6350000" y="1473200"/>
            <a:ext cx="1298575" cy="409575"/>
          </a:xfrm>
          <a:prstGeom prst="rect">
            <a:avLst/>
          </a:prstGeom>
          <a:solidFill>
            <a:srgbClr val="FFCCFF"/>
          </a:solidFill>
          <a:ln w="12700">
            <a:solidFill>
              <a:schemeClr val="tx1"/>
            </a:solidFill>
            <a:miter lim="800000"/>
            <a:headEnd/>
            <a:tailEnd/>
          </a:ln>
        </p:spPr>
        <p:txBody>
          <a:bodyPr wrap="none">
            <a:spAutoFit/>
          </a:bodyPr>
          <a:lstStyle/>
          <a:p>
            <a:r>
              <a:rPr kumimoji="1" lang="en-US" altLang="zh-CN" sz="2000" b="1">
                <a:solidFill>
                  <a:srgbClr val="333399"/>
                </a:solidFill>
                <a:latin typeface="Arial" charset="0"/>
              </a:rPr>
              <a:t>ARP </a:t>
            </a:r>
            <a:r>
              <a:rPr kumimoji="1" lang="zh-CN" altLang="en-US" sz="2000" b="1">
                <a:solidFill>
                  <a:srgbClr val="333399"/>
                </a:solidFill>
                <a:latin typeface="Arial" charset="0"/>
              </a:rPr>
              <a:t>请求</a:t>
            </a:r>
          </a:p>
        </p:txBody>
      </p:sp>
      <p:sp>
        <p:nvSpPr>
          <p:cNvPr id="90138" name="AutoShape 53"/>
          <p:cNvSpPr>
            <a:spLocks noChangeArrowheads="1"/>
          </p:cNvSpPr>
          <p:nvPr/>
        </p:nvSpPr>
        <p:spPr bwMode="auto">
          <a:xfrm>
            <a:off x="7650163" y="1558925"/>
            <a:ext cx="217487" cy="220663"/>
          </a:xfrm>
          <a:prstGeom prst="rightArrow">
            <a:avLst>
              <a:gd name="adj1" fmla="val 50000"/>
              <a:gd name="adj2" fmla="val 25000"/>
            </a:avLst>
          </a:prstGeom>
          <a:solidFill>
            <a:srgbClr val="FFCCFF"/>
          </a:solidFill>
          <a:ln w="9525">
            <a:solidFill>
              <a:schemeClr val="tx1"/>
            </a:solidFill>
            <a:miter lim="800000"/>
            <a:headEnd/>
            <a:tailEnd/>
          </a:ln>
        </p:spPr>
        <p:txBody>
          <a:bodyPr wrap="none" anchor="ctr"/>
          <a:lstStyle/>
          <a:p>
            <a:endParaRPr lang="zh-CN" altLang="en-US"/>
          </a:p>
        </p:txBody>
      </p:sp>
      <p:grpSp>
        <p:nvGrpSpPr>
          <p:cNvPr id="3" name="Group 93"/>
          <p:cNvGrpSpPr>
            <a:grpSpLocks/>
          </p:cNvGrpSpPr>
          <p:nvPr/>
        </p:nvGrpSpPr>
        <p:grpSpPr bwMode="auto">
          <a:xfrm>
            <a:off x="395288" y="1485900"/>
            <a:ext cx="1590675" cy="409575"/>
            <a:chOff x="249" y="663"/>
            <a:chExt cx="1002" cy="258"/>
          </a:xfrm>
        </p:grpSpPr>
        <p:sp>
          <p:nvSpPr>
            <p:cNvPr id="90175" name="AutoShape 5"/>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p:spPr>
          <p:txBody>
            <a:bodyPr wrap="none" anchor="ctr"/>
            <a:lstStyle/>
            <a:p>
              <a:endParaRPr lang="zh-CN" altLang="en-US" sz="2000" b="1"/>
            </a:p>
          </p:txBody>
        </p:sp>
        <p:sp>
          <p:nvSpPr>
            <p:cNvPr id="90176" name="Text Box 54"/>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headEnd/>
              <a:tailEnd/>
            </a:ln>
          </p:spPr>
          <p:txBody>
            <a:bodyPr>
              <a:spAutoFit/>
            </a:bodyPr>
            <a:lstStyle/>
            <a:p>
              <a:r>
                <a:rPr kumimoji="1" lang="en-US" altLang="zh-CN" sz="2000" b="1">
                  <a:solidFill>
                    <a:srgbClr val="333399"/>
                  </a:solidFill>
                  <a:latin typeface="Arial" charset="0"/>
                </a:rPr>
                <a:t>ARP </a:t>
              </a:r>
              <a:r>
                <a:rPr kumimoji="1" lang="zh-CN" altLang="en-US" sz="2000" b="1">
                  <a:solidFill>
                    <a:srgbClr val="333399"/>
                  </a:solidFill>
                  <a:latin typeface="Arial" charset="0"/>
                </a:rPr>
                <a:t>请求</a:t>
              </a:r>
            </a:p>
          </p:txBody>
        </p:sp>
      </p:grpSp>
      <p:sp>
        <p:nvSpPr>
          <p:cNvPr id="90140" name="Text Box 55"/>
          <p:cNvSpPr txBox="1">
            <a:spLocks noChangeArrowheads="1"/>
          </p:cNvSpPr>
          <p:nvPr/>
        </p:nvSpPr>
        <p:spPr bwMode="auto">
          <a:xfrm>
            <a:off x="2106613" y="2241550"/>
            <a:ext cx="124142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209.0.0.5</a:t>
            </a:r>
          </a:p>
        </p:txBody>
      </p:sp>
      <p:sp>
        <p:nvSpPr>
          <p:cNvPr id="90141" name="Text Box 56"/>
          <p:cNvSpPr txBox="1">
            <a:spLocks noChangeArrowheads="1"/>
          </p:cNvSpPr>
          <p:nvPr/>
        </p:nvSpPr>
        <p:spPr bwMode="auto">
          <a:xfrm>
            <a:off x="5778500" y="2135188"/>
            <a:ext cx="124142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209.0.0.6</a:t>
            </a:r>
          </a:p>
        </p:txBody>
      </p:sp>
      <p:sp>
        <p:nvSpPr>
          <p:cNvPr id="90142" name="Text Box 57"/>
          <p:cNvSpPr txBox="1">
            <a:spLocks noChangeArrowheads="1"/>
          </p:cNvSpPr>
          <p:nvPr/>
        </p:nvSpPr>
        <p:spPr bwMode="auto">
          <a:xfrm>
            <a:off x="971550" y="2960688"/>
            <a:ext cx="2414588"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00-00-C0-15-AD-18</a:t>
            </a:r>
          </a:p>
        </p:txBody>
      </p:sp>
      <p:sp>
        <p:nvSpPr>
          <p:cNvPr id="219194" name="Text Box 58"/>
          <p:cNvSpPr txBox="1">
            <a:spLocks noChangeArrowheads="1"/>
          </p:cNvSpPr>
          <p:nvPr/>
        </p:nvSpPr>
        <p:spPr bwMode="auto">
          <a:xfrm>
            <a:off x="4716463" y="6237288"/>
            <a:ext cx="2414587"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08-00-2B-00-EE-0A</a:t>
            </a:r>
          </a:p>
        </p:txBody>
      </p:sp>
      <p:sp>
        <p:nvSpPr>
          <p:cNvPr id="90144" name="AutoShape 59"/>
          <p:cNvSpPr>
            <a:spLocks noChangeArrowheads="1"/>
          </p:cNvSpPr>
          <p:nvPr/>
        </p:nvSpPr>
        <p:spPr bwMode="auto">
          <a:xfrm>
            <a:off x="3049588" y="592138"/>
            <a:ext cx="5921375" cy="661987"/>
          </a:xfrm>
          <a:prstGeom prst="wedgeRoundRectCallout">
            <a:avLst>
              <a:gd name="adj1" fmla="val -51181"/>
              <a:gd name="adj2" fmla="val 85972"/>
              <a:gd name="adj3" fmla="val 16667"/>
            </a:avLst>
          </a:prstGeom>
          <a:solidFill>
            <a:srgbClr val="FFCCFF"/>
          </a:solidFill>
          <a:ln w="9525">
            <a:solidFill>
              <a:schemeClr val="tx1"/>
            </a:solidFill>
            <a:miter lim="800000"/>
            <a:headEnd/>
            <a:tailEnd/>
          </a:ln>
        </p:spPr>
        <p:txBody>
          <a:bodyPr/>
          <a:lstStyle/>
          <a:p>
            <a:pPr algn="ctr"/>
            <a:endParaRPr kumimoji="1" lang="zh-CN" altLang="zh-CN" sz="2000">
              <a:solidFill>
                <a:srgbClr val="333399"/>
              </a:solidFill>
              <a:latin typeface="Arial" charset="0"/>
            </a:endParaRPr>
          </a:p>
        </p:txBody>
      </p:sp>
      <p:sp>
        <p:nvSpPr>
          <p:cNvPr id="90145" name="Text Box 60"/>
          <p:cNvSpPr txBox="1">
            <a:spLocks noChangeArrowheads="1"/>
          </p:cNvSpPr>
          <p:nvPr/>
        </p:nvSpPr>
        <p:spPr bwMode="auto">
          <a:xfrm>
            <a:off x="3121025" y="558800"/>
            <a:ext cx="5724644" cy="707886"/>
          </a:xfrm>
          <a:prstGeom prst="rect">
            <a:avLst/>
          </a:prstGeom>
          <a:noFill/>
          <a:ln w="9525">
            <a:noFill/>
            <a:miter lim="800000"/>
            <a:headEnd/>
            <a:tailEnd/>
          </a:ln>
        </p:spPr>
        <p:txBody>
          <a:bodyPr wrap="none">
            <a:spAutoFit/>
          </a:bodyPr>
          <a:lstStyle/>
          <a:p>
            <a:r>
              <a:rPr kumimoji="1" lang="zh-CN" altLang="en-US" sz="2000" b="1">
                <a:solidFill>
                  <a:srgbClr val="333399"/>
                </a:solidFill>
                <a:latin typeface="Arial" charset="0"/>
              </a:rPr>
              <a:t>我是 </a:t>
            </a:r>
            <a:r>
              <a:rPr kumimoji="1" lang="en-US" altLang="zh-CN" sz="2000" b="1">
                <a:solidFill>
                  <a:srgbClr val="333399"/>
                </a:solidFill>
                <a:latin typeface="Arial" charset="0"/>
              </a:rPr>
              <a:t>209.0.0.5</a:t>
            </a:r>
            <a:r>
              <a:rPr kumimoji="1" lang="zh-CN" altLang="en-US" sz="2000" b="1">
                <a:solidFill>
                  <a:srgbClr val="333399"/>
                </a:solidFill>
                <a:latin typeface="Arial" charset="0"/>
              </a:rPr>
              <a:t>，硬件地址是 </a:t>
            </a:r>
            <a:r>
              <a:rPr kumimoji="1" lang="en-US" altLang="zh-CN" sz="2000" b="1">
                <a:solidFill>
                  <a:srgbClr val="333399"/>
                </a:solidFill>
                <a:latin typeface="Arial" charset="0"/>
              </a:rPr>
              <a:t>00-00-C0-15-AD-18</a:t>
            </a:r>
          </a:p>
          <a:p>
            <a:r>
              <a:rPr kumimoji="1" lang="zh-CN" altLang="en-US" sz="2000" b="1">
                <a:solidFill>
                  <a:srgbClr val="333399"/>
                </a:solidFill>
                <a:latin typeface="Arial" charset="0"/>
              </a:rPr>
              <a:t>我想知道主机 </a:t>
            </a:r>
            <a:r>
              <a:rPr kumimoji="1" lang="en-US" altLang="zh-CN" sz="2000" b="1">
                <a:solidFill>
                  <a:srgbClr val="333399"/>
                </a:solidFill>
                <a:latin typeface="Arial" charset="0"/>
              </a:rPr>
              <a:t>209.0.0.6 </a:t>
            </a:r>
            <a:r>
              <a:rPr kumimoji="1" lang="zh-CN" altLang="en-US" sz="2000" b="1">
                <a:solidFill>
                  <a:srgbClr val="333399"/>
                </a:solidFill>
                <a:latin typeface="Arial" charset="0"/>
              </a:rPr>
              <a:t>的硬件地址</a:t>
            </a:r>
          </a:p>
        </p:txBody>
      </p:sp>
      <p:sp>
        <p:nvSpPr>
          <p:cNvPr id="90146" name="AutoShape 61"/>
          <p:cNvSpPr>
            <a:spLocks noChangeArrowheads="1"/>
          </p:cNvSpPr>
          <p:nvPr/>
        </p:nvSpPr>
        <p:spPr bwMode="auto">
          <a:xfrm>
            <a:off x="4859338" y="3933825"/>
            <a:ext cx="3892550" cy="727075"/>
          </a:xfrm>
          <a:prstGeom prst="wedgeRoundRectCallout">
            <a:avLst>
              <a:gd name="adj1" fmla="val -44574"/>
              <a:gd name="adj2" fmla="val 81657"/>
              <a:gd name="adj3" fmla="val 16667"/>
            </a:avLst>
          </a:prstGeom>
          <a:solidFill>
            <a:srgbClr val="FFCCFF"/>
          </a:solidFill>
          <a:ln w="9525">
            <a:solidFill>
              <a:schemeClr val="tx1"/>
            </a:solidFill>
            <a:miter lim="800000"/>
            <a:headEnd/>
            <a:tailEnd/>
          </a:ln>
        </p:spPr>
        <p:txBody>
          <a:bodyPr/>
          <a:lstStyle/>
          <a:p>
            <a:pPr algn="ctr"/>
            <a:endParaRPr kumimoji="1" lang="zh-CN" altLang="zh-CN" sz="2000" b="1">
              <a:solidFill>
                <a:srgbClr val="333399"/>
              </a:solidFill>
              <a:latin typeface="Arial" charset="0"/>
            </a:endParaRPr>
          </a:p>
        </p:txBody>
      </p:sp>
      <p:sp>
        <p:nvSpPr>
          <p:cNvPr id="90147" name="Text Box 62"/>
          <p:cNvSpPr txBox="1">
            <a:spLocks noChangeArrowheads="1"/>
          </p:cNvSpPr>
          <p:nvPr/>
        </p:nvSpPr>
        <p:spPr bwMode="auto">
          <a:xfrm>
            <a:off x="4922838" y="3933825"/>
            <a:ext cx="3897312" cy="701675"/>
          </a:xfrm>
          <a:prstGeom prst="rect">
            <a:avLst/>
          </a:prstGeom>
          <a:noFill/>
          <a:ln w="9525">
            <a:noFill/>
            <a:miter lim="800000"/>
            <a:headEnd/>
            <a:tailEnd/>
          </a:ln>
        </p:spPr>
        <p:txBody>
          <a:bodyPr>
            <a:spAutoFit/>
          </a:bodyPr>
          <a:lstStyle/>
          <a:p>
            <a:r>
              <a:rPr kumimoji="1" lang="zh-CN" altLang="en-US" sz="2000" b="1">
                <a:solidFill>
                  <a:srgbClr val="333399"/>
                </a:solidFill>
                <a:latin typeface="Arial" charset="0"/>
              </a:rPr>
              <a:t>我是 </a:t>
            </a:r>
            <a:r>
              <a:rPr kumimoji="1" lang="en-US" altLang="zh-CN" sz="2000" b="1">
                <a:solidFill>
                  <a:srgbClr val="333399"/>
                </a:solidFill>
                <a:latin typeface="Arial" charset="0"/>
              </a:rPr>
              <a:t>209.0.0.6</a:t>
            </a:r>
          </a:p>
          <a:p>
            <a:r>
              <a:rPr kumimoji="1" lang="zh-CN" altLang="en-US" sz="2000" b="1">
                <a:solidFill>
                  <a:srgbClr val="333399"/>
                </a:solidFill>
                <a:latin typeface="Arial" charset="0"/>
              </a:rPr>
              <a:t>硬件地址是 </a:t>
            </a:r>
            <a:r>
              <a:rPr kumimoji="1" lang="en-US" altLang="zh-CN" sz="2000" b="1">
                <a:solidFill>
                  <a:srgbClr val="333399"/>
                </a:solidFill>
                <a:latin typeface="Arial" charset="0"/>
              </a:rPr>
              <a:t>08-00-2B-00-EE-0A</a:t>
            </a:r>
          </a:p>
        </p:txBody>
      </p:sp>
      <p:pic>
        <p:nvPicPr>
          <p:cNvPr id="90148" name="Picture 63"/>
          <p:cNvPicPr>
            <a:picLocks noChangeArrowheads="1"/>
          </p:cNvPicPr>
          <p:nvPr/>
        </p:nvPicPr>
        <p:blipFill>
          <a:blip r:embed="rId3" cstate="print"/>
          <a:srcRect/>
          <a:stretch>
            <a:fillRect/>
          </a:stretch>
        </p:blipFill>
        <p:spPr bwMode="auto">
          <a:xfrm>
            <a:off x="1820863" y="2459038"/>
            <a:ext cx="503237" cy="514350"/>
          </a:xfrm>
          <a:prstGeom prst="rect">
            <a:avLst/>
          </a:prstGeom>
          <a:noFill/>
          <a:ln w="9525">
            <a:noFill/>
            <a:miter lim="800000"/>
            <a:headEnd/>
            <a:tailEnd/>
          </a:ln>
        </p:spPr>
      </p:pic>
      <p:sp>
        <p:nvSpPr>
          <p:cNvPr id="90149" name="Line 74"/>
          <p:cNvSpPr>
            <a:spLocks noChangeShapeType="1"/>
          </p:cNvSpPr>
          <p:nvPr/>
        </p:nvSpPr>
        <p:spPr bwMode="auto">
          <a:xfrm rot="5400000">
            <a:off x="1797050" y="5621338"/>
            <a:ext cx="587375" cy="0"/>
          </a:xfrm>
          <a:prstGeom prst="line">
            <a:avLst/>
          </a:prstGeom>
          <a:noFill/>
          <a:ln w="38100">
            <a:solidFill>
              <a:srgbClr val="333399"/>
            </a:solidFill>
            <a:round/>
            <a:headEnd/>
            <a:tailEnd/>
          </a:ln>
        </p:spPr>
        <p:txBody>
          <a:bodyPr/>
          <a:lstStyle/>
          <a:p>
            <a:endParaRPr lang="zh-CN" altLang="en-US"/>
          </a:p>
        </p:txBody>
      </p:sp>
      <p:sp>
        <p:nvSpPr>
          <p:cNvPr id="90150" name="Line 75"/>
          <p:cNvSpPr>
            <a:spLocks noChangeShapeType="1"/>
          </p:cNvSpPr>
          <p:nvPr/>
        </p:nvSpPr>
        <p:spPr bwMode="auto">
          <a:xfrm rot="5400000">
            <a:off x="3812381" y="5612607"/>
            <a:ext cx="588963" cy="0"/>
          </a:xfrm>
          <a:prstGeom prst="line">
            <a:avLst/>
          </a:prstGeom>
          <a:noFill/>
          <a:ln w="38100">
            <a:solidFill>
              <a:srgbClr val="333399"/>
            </a:solidFill>
            <a:round/>
            <a:headEnd/>
            <a:tailEnd/>
          </a:ln>
        </p:spPr>
        <p:txBody>
          <a:bodyPr/>
          <a:lstStyle/>
          <a:p>
            <a:endParaRPr lang="zh-CN" altLang="en-US"/>
          </a:p>
        </p:txBody>
      </p:sp>
      <p:sp>
        <p:nvSpPr>
          <p:cNvPr id="90151" name="Line 76"/>
          <p:cNvSpPr>
            <a:spLocks noChangeShapeType="1"/>
          </p:cNvSpPr>
          <p:nvPr/>
        </p:nvSpPr>
        <p:spPr bwMode="auto">
          <a:xfrm rot="5400000">
            <a:off x="5545137" y="5621338"/>
            <a:ext cx="587375" cy="0"/>
          </a:xfrm>
          <a:prstGeom prst="line">
            <a:avLst/>
          </a:prstGeom>
          <a:noFill/>
          <a:ln w="38100">
            <a:solidFill>
              <a:srgbClr val="333399"/>
            </a:solidFill>
            <a:round/>
            <a:headEnd/>
            <a:tailEnd/>
          </a:ln>
        </p:spPr>
        <p:txBody>
          <a:bodyPr/>
          <a:lstStyle/>
          <a:p>
            <a:endParaRPr lang="zh-CN" altLang="en-US"/>
          </a:p>
        </p:txBody>
      </p:sp>
      <p:sp>
        <p:nvSpPr>
          <p:cNvPr id="90152" name="Line 77"/>
          <p:cNvSpPr>
            <a:spLocks noChangeShapeType="1"/>
          </p:cNvSpPr>
          <p:nvPr/>
        </p:nvSpPr>
        <p:spPr bwMode="auto">
          <a:xfrm rot="5400000">
            <a:off x="7588250" y="5621338"/>
            <a:ext cx="587375" cy="0"/>
          </a:xfrm>
          <a:prstGeom prst="line">
            <a:avLst/>
          </a:prstGeom>
          <a:noFill/>
          <a:ln w="38100">
            <a:solidFill>
              <a:srgbClr val="333399"/>
            </a:solidFill>
            <a:round/>
            <a:headEnd/>
            <a:tailEnd/>
          </a:ln>
        </p:spPr>
        <p:txBody>
          <a:bodyPr/>
          <a:lstStyle/>
          <a:p>
            <a:endParaRPr lang="zh-CN" altLang="en-US"/>
          </a:p>
        </p:txBody>
      </p:sp>
      <p:sp>
        <p:nvSpPr>
          <p:cNvPr id="90153" name="Line 78"/>
          <p:cNvSpPr>
            <a:spLocks noChangeShapeType="1"/>
          </p:cNvSpPr>
          <p:nvPr/>
        </p:nvSpPr>
        <p:spPr bwMode="auto">
          <a:xfrm rot="5400000">
            <a:off x="488950" y="5621338"/>
            <a:ext cx="587375" cy="0"/>
          </a:xfrm>
          <a:prstGeom prst="line">
            <a:avLst/>
          </a:prstGeom>
          <a:noFill/>
          <a:ln w="38100">
            <a:solidFill>
              <a:srgbClr val="333399"/>
            </a:solidFill>
            <a:round/>
            <a:headEnd/>
            <a:tailEnd/>
          </a:ln>
        </p:spPr>
        <p:txBody>
          <a:bodyPr/>
          <a:lstStyle/>
          <a:p>
            <a:endParaRPr lang="zh-CN" altLang="en-US"/>
          </a:p>
        </p:txBody>
      </p:sp>
      <p:pic>
        <p:nvPicPr>
          <p:cNvPr id="90154" name="Picture 79"/>
          <p:cNvPicPr>
            <a:picLocks noChangeArrowheads="1"/>
          </p:cNvPicPr>
          <p:nvPr/>
        </p:nvPicPr>
        <p:blipFill>
          <a:blip r:embed="rId3" cstate="print"/>
          <a:srcRect/>
          <a:stretch>
            <a:fillRect/>
          </a:stretch>
        </p:blipFill>
        <p:spPr bwMode="auto">
          <a:xfrm>
            <a:off x="528638" y="5768975"/>
            <a:ext cx="503237" cy="514350"/>
          </a:xfrm>
          <a:prstGeom prst="rect">
            <a:avLst/>
          </a:prstGeom>
          <a:noFill/>
          <a:ln w="9525">
            <a:noFill/>
            <a:miter lim="800000"/>
            <a:headEnd/>
            <a:tailEnd/>
          </a:ln>
        </p:spPr>
      </p:pic>
      <p:pic>
        <p:nvPicPr>
          <p:cNvPr id="90155" name="Picture 80"/>
          <p:cNvPicPr>
            <a:picLocks noChangeArrowheads="1"/>
          </p:cNvPicPr>
          <p:nvPr/>
        </p:nvPicPr>
        <p:blipFill>
          <a:blip r:embed="rId3" cstate="print"/>
          <a:srcRect/>
          <a:stretch>
            <a:fillRect/>
          </a:stretch>
        </p:blipFill>
        <p:spPr bwMode="auto">
          <a:xfrm>
            <a:off x="3865563" y="5768975"/>
            <a:ext cx="501650" cy="514350"/>
          </a:xfrm>
          <a:prstGeom prst="rect">
            <a:avLst/>
          </a:prstGeom>
          <a:noFill/>
          <a:ln w="9525">
            <a:noFill/>
            <a:miter lim="800000"/>
            <a:headEnd/>
            <a:tailEnd/>
          </a:ln>
        </p:spPr>
      </p:pic>
      <p:pic>
        <p:nvPicPr>
          <p:cNvPr id="90156" name="Picture 81"/>
          <p:cNvPicPr>
            <a:picLocks noChangeArrowheads="1"/>
          </p:cNvPicPr>
          <p:nvPr/>
        </p:nvPicPr>
        <p:blipFill>
          <a:blip r:embed="rId3" cstate="print"/>
          <a:srcRect/>
          <a:stretch>
            <a:fillRect/>
          </a:stretch>
        </p:blipFill>
        <p:spPr bwMode="auto">
          <a:xfrm>
            <a:off x="5584825" y="5768975"/>
            <a:ext cx="503238" cy="514350"/>
          </a:xfrm>
          <a:prstGeom prst="rect">
            <a:avLst/>
          </a:prstGeom>
          <a:noFill/>
          <a:ln w="9525">
            <a:noFill/>
            <a:miter lim="800000"/>
            <a:headEnd/>
            <a:tailEnd/>
          </a:ln>
        </p:spPr>
      </p:pic>
      <p:pic>
        <p:nvPicPr>
          <p:cNvPr id="90157" name="Picture 82"/>
          <p:cNvPicPr>
            <a:picLocks noChangeArrowheads="1"/>
          </p:cNvPicPr>
          <p:nvPr/>
        </p:nvPicPr>
        <p:blipFill>
          <a:blip r:embed="rId3" cstate="print"/>
          <a:srcRect/>
          <a:stretch>
            <a:fillRect/>
          </a:stretch>
        </p:blipFill>
        <p:spPr bwMode="auto">
          <a:xfrm>
            <a:off x="7642225" y="5768975"/>
            <a:ext cx="503238" cy="514350"/>
          </a:xfrm>
          <a:prstGeom prst="rect">
            <a:avLst/>
          </a:prstGeom>
          <a:noFill/>
          <a:ln w="9525">
            <a:noFill/>
            <a:miter lim="800000"/>
            <a:headEnd/>
            <a:tailEnd/>
          </a:ln>
        </p:spPr>
      </p:pic>
      <p:sp>
        <p:nvSpPr>
          <p:cNvPr id="90158" name="Line 83"/>
          <p:cNvSpPr>
            <a:spLocks noChangeShapeType="1"/>
          </p:cNvSpPr>
          <p:nvPr/>
        </p:nvSpPr>
        <p:spPr bwMode="auto">
          <a:xfrm>
            <a:off x="20638" y="5327650"/>
            <a:ext cx="8583612" cy="20638"/>
          </a:xfrm>
          <a:prstGeom prst="line">
            <a:avLst/>
          </a:prstGeom>
          <a:noFill/>
          <a:ln w="38100">
            <a:solidFill>
              <a:srgbClr val="333399"/>
            </a:solidFill>
            <a:round/>
            <a:headEnd/>
            <a:tailEnd/>
          </a:ln>
        </p:spPr>
        <p:txBody>
          <a:bodyPr/>
          <a:lstStyle/>
          <a:p>
            <a:endParaRPr lang="zh-CN" altLang="en-US"/>
          </a:p>
        </p:txBody>
      </p:sp>
      <p:sp>
        <p:nvSpPr>
          <p:cNvPr id="90159" name="Text Box 84"/>
          <p:cNvSpPr txBox="1">
            <a:spLocks noChangeArrowheads="1"/>
          </p:cNvSpPr>
          <p:nvPr/>
        </p:nvSpPr>
        <p:spPr bwMode="auto">
          <a:xfrm>
            <a:off x="2289175" y="5838825"/>
            <a:ext cx="3556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A</a:t>
            </a:r>
          </a:p>
        </p:txBody>
      </p:sp>
      <p:sp>
        <p:nvSpPr>
          <p:cNvPr id="90160" name="Text Box 85"/>
          <p:cNvSpPr txBox="1">
            <a:spLocks noChangeArrowheads="1"/>
          </p:cNvSpPr>
          <p:nvPr/>
        </p:nvSpPr>
        <p:spPr bwMode="auto">
          <a:xfrm>
            <a:off x="4278313" y="5715000"/>
            <a:ext cx="354012"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Y</a:t>
            </a:r>
          </a:p>
        </p:txBody>
      </p:sp>
      <p:sp>
        <p:nvSpPr>
          <p:cNvPr id="90161" name="Text Box 86"/>
          <p:cNvSpPr txBox="1">
            <a:spLocks noChangeArrowheads="1"/>
          </p:cNvSpPr>
          <p:nvPr/>
        </p:nvSpPr>
        <p:spPr bwMode="auto">
          <a:xfrm>
            <a:off x="962025" y="5715000"/>
            <a:ext cx="354013"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X</a:t>
            </a:r>
          </a:p>
        </p:txBody>
      </p:sp>
      <p:sp>
        <p:nvSpPr>
          <p:cNvPr id="90162" name="Text Box 87"/>
          <p:cNvSpPr txBox="1">
            <a:spLocks noChangeArrowheads="1"/>
          </p:cNvSpPr>
          <p:nvPr/>
        </p:nvSpPr>
        <p:spPr bwMode="auto">
          <a:xfrm>
            <a:off x="6018213" y="5838825"/>
            <a:ext cx="354012"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B</a:t>
            </a:r>
          </a:p>
        </p:txBody>
      </p:sp>
      <p:sp>
        <p:nvSpPr>
          <p:cNvPr id="90163" name="Text Box 88"/>
          <p:cNvSpPr txBox="1">
            <a:spLocks noChangeArrowheads="1"/>
          </p:cNvSpPr>
          <p:nvPr/>
        </p:nvSpPr>
        <p:spPr bwMode="auto">
          <a:xfrm>
            <a:off x="8067675" y="5715000"/>
            <a:ext cx="341313"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Z</a:t>
            </a:r>
          </a:p>
        </p:txBody>
      </p:sp>
      <p:sp>
        <p:nvSpPr>
          <p:cNvPr id="90164" name="Text Box 89"/>
          <p:cNvSpPr txBox="1">
            <a:spLocks noChangeArrowheads="1"/>
          </p:cNvSpPr>
          <p:nvPr/>
        </p:nvSpPr>
        <p:spPr bwMode="auto">
          <a:xfrm>
            <a:off x="2127250" y="5551488"/>
            <a:ext cx="124142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209.0.0.5</a:t>
            </a:r>
          </a:p>
        </p:txBody>
      </p:sp>
      <p:sp>
        <p:nvSpPr>
          <p:cNvPr id="90165" name="Text Box 90"/>
          <p:cNvSpPr txBox="1">
            <a:spLocks noChangeArrowheads="1"/>
          </p:cNvSpPr>
          <p:nvPr/>
        </p:nvSpPr>
        <p:spPr bwMode="auto">
          <a:xfrm>
            <a:off x="5799138" y="5445125"/>
            <a:ext cx="124142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209.0.0.6</a:t>
            </a:r>
          </a:p>
        </p:txBody>
      </p:sp>
      <p:sp>
        <p:nvSpPr>
          <p:cNvPr id="90166" name="Text Box 91"/>
          <p:cNvSpPr txBox="1">
            <a:spLocks noChangeArrowheads="1"/>
          </p:cNvSpPr>
          <p:nvPr/>
        </p:nvSpPr>
        <p:spPr bwMode="auto">
          <a:xfrm>
            <a:off x="1182688" y="6270625"/>
            <a:ext cx="2414587"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00-00-C0-15-AD-18</a:t>
            </a:r>
          </a:p>
        </p:txBody>
      </p:sp>
      <p:pic>
        <p:nvPicPr>
          <p:cNvPr id="90167" name="Picture 92"/>
          <p:cNvPicPr>
            <a:picLocks noChangeArrowheads="1"/>
          </p:cNvPicPr>
          <p:nvPr/>
        </p:nvPicPr>
        <p:blipFill>
          <a:blip r:embed="rId3" cstate="print"/>
          <a:srcRect/>
          <a:stretch>
            <a:fillRect/>
          </a:stretch>
        </p:blipFill>
        <p:spPr bwMode="auto">
          <a:xfrm>
            <a:off x="1841500" y="5768975"/>
            <a:ext cx="503238" cy="514350"/>
          </a:xfrm>
          <a:prstGeom prst="rect">
            <a:avLst/>
          </a:prstGeom>
          <a:noFill/>
          <a:ln w="9525">
            <a:noFill/>
            <a:miter lim="800000"/>
            <a:headEnd/>
            <a:tailEnd/>
          </a:ln>
        </p:spPr>
      </p:pic>
      <p:sp>
        <p:nvSpPr>
          <p:cNvPr id="219233" name="Freeform 97"/>
          <p:cNvSpPr>
            <a:spLocks/>
          </p:cNvSpPr>
          <p:nvPr/>
        </p:nvSpPr>
        <p:spPr bwMode="auto">
          <a:xfrm>
            <a:off x="2052638" y="2095500"/>
            <a:ext cx="1943100" cy="68738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
        <p:nvSpPr>
          <p:cNvPr id="219234" name="Freeform 98"/>
          <p:cNvSpPr>
            <a:spLocks/>
          </p:cNvSpPr>
          <p:nvPr/>
        </p:nvSpPr>
        <p:spPr bwMode="auto">
          <a:xfrm>
            <a:off x="2051050" y="2095500"/>
            <a:ext cx="3673475" cy="68738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
        <p:nvSpPr>
          <p:cNvPr id="219237" name="Freeform 101"/>
          <p:cNvSpPr>
            <a:spLocks/>
          </p:cNvSpPr>
          <p:nvPr/>
        </p:nvSpPr>
        <p:spPr bwMode="auto">
          <a:xfrm>
            <a:off x="2051050" y="2095500"/>
            <a:ext cx="5834063" cy="68738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
        <p:nvSpPr>
          <p:cNvPr id="219238" name="Freeform 102"/>
          <p:cNvSpPr>
            <a:spLocks/>
          </p:cNvSpPr>
          <p:nvPr/>
        </p:nvSpPr>
        <p:spPr bwMode="auto">
          <a:xfrm flipH="1">
            <a:off x="684213" y="2095500"/>
            <a:ext cx="1366837" cy="68738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
        <p:nvSpPr>
          <p:cNvPr id="219239" name="Freeform 103"/>
          <p:cNvSpPr>
            <a:spLocks/>
          </p:cNvSpPr>
          <p:nvPr/>
        </p:nvSpPr>
        <p:spPr bwMode="auto">
          <a:xfrm flipH="1">
            <a:off x="2051050" y="5407025"/>
            <a:ext cx="3673475" cy="68738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
        <p:nvSpPr>
          <p:cNvPr id="90174" name="灯片编号占位符 65"/>
          <p:cNvSpPr>
            <a:spLocks noGrp="1"/>
          </p:cNvSpPr>
          <p:nvPr>
            <p:ph type="sldNum" sz="quarter" idx="11"/>
          </p:nvPr>
        </p:nvSpPr>
        <p:spPr>
          <a:xfrm>
            <a:off x="3563888" y="6400800"/>
            <a:ext cx="5334000" cy="457200"/>
          </a:xfrm>
          <a:noFill/>
        </p:spPr>
        <p:txBody>
          <a:bodyPr/>
          <a:lstStyle/>
          <a:p>
            <a:pPr algn="r"/>
            <a:fld id="{B5A1A6FC-2496-41D5-80C5-2C07AA750718}" type="slidenum">
              <a:rPr lang="en-US" altLang="zh-CN" smtClean="0">
                <a:ea typeface="宋体" charset="-122"/>
              </a:rPr>
              <a:pPr algn="r"/>
              <a:t>164</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19182"/>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219233"/>
                                        </p:tgtEl>
                                        <p:attrNameLst>
                                          <p:attrName>style.visibility</p:attrName>
                                        </p:attrNameLst>
                                      </p:cBhvr>
                                      <p:to>
                                        <p:strVal val="visible"/>
                                      </p:to>
                                    </p:set>
                                    <p:animEffect transition="in" filter="wipe(left)">
                                      <p:cBhvr>
                                        <p:cTn id="10" dur="1000"/>
                                        <p:tgtEl>
                                          <p:spTgt spid="2192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9237"/>
                                        </p:tgtEl>
                                        <p:attrNameLst>
                                          <p:attrName>style.visibility</p:attrName>
                                        </p:attrNameLst>
                                      </p:cBhvr>
                                      <p:to>
                                        <p:strVal val="visible"/>
                                      </p:to>
                                    </p:set>
                                    <p:animEffect transition="in" filter="wipe(left)">
                                      <p:cBhvr>
                                        <p:cTn id="13" dur="1000"/>
                                        <p:tgtEl>
                                          <p:spTgt spid="21923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19238"/>
                                        </p:tgtEl>
                                        <p:attrNameLst>
                                          <p:attrName>style.visibility</p:attrName>
                                        </p:attrNameLst>
                                      </p:cBhvr>
                                      <p:to>
                                        <p:strVal val="visible"/>
                                      </p:to>
                                    </p:set>
                                    <p:animEffect transition="in" filter="wipe(right)">
                                      <p:cBhvr>
                                        <p:cTn id="16" dur="1000"/>
                                        <p:tgtEl>
                                          <p:spTgt spid="2192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9234"/>
                                        </p:tgtEl>
                                        <p:attrNameLst>
                                          <p:attrName>style.visibility</p:attrName>
                                        </p:attrNameLst>
                                      </p:cBhvr>
                                      <p:to>
                                        <p:strVal val="visible"/>
                                      </p:to>
                                    </p:set>
                                    <p:animEffect transition="in" filter="wipe(left)">
                                      <p:cBhvr>
                                        <p:cTn id="19" dur="1000"/>
                                        <p:tgtEl>
                                          <p:spTgt spid="219234"/>
                                        </p:tgtEl>
                                      </p:cBhvr>
                                    </p:animEffect>
                                  </p:childTnLst>
                                </p:cTn>
                              </p:par>
                            </p:childTnLst>
                          </p:cTn>
                        </p:par>
                        <p:par>
                          <p:cTn id="20" fill="hold">
                            <p:stCondLst>
                              <p:cond delay="4000"/>
                            </p:stCondLst>
                            <p:childTnLst>
                              <p:par>
                                <p:cTn id="21" presetID="35" presetClass="emph" presetSubtype="0" repeatCount="3000" fill="hold" grpId="0" nodeType="afterEffect">
                                  <p:stCondLst>
                                    <p:cond delay="500"/>
                                  </p:stCondLst>
                                  <p:childTnLst>
                                    <p:anim calcmode="discrete" valueType="str">
                                      <p:cBhvr>
                                        <p:cTn id="22" dur="1000" fill="hold"/>
                                        <p:tgtEl>
                                          <p:spTgt spid="219181"/>
                                        </p:tgtEl>
                                        <p:attrNameLst>
                                          <p:attrName>style.visibility</p:attrName>
                                        </p:attrNameLst>
                                      </p:cBhvr>
                                      <p:tavLst>
                                        <p:tav tm="0">
                                          <p:val>
                                            <p:strVal val="hidden"/>
                                          </p:val>
                                        </p:tav>
                                        <p:tav tm="50000">
                                          <p:val>
                                            <p:strVal val="visible"/>
                                          </p:val>
                                        </p:tav>
                                      </p:tavLst>
                                    </p:anim>
                                  </p:childTnLst>
                                </p:cTn>
                              </p:par>
                            </p:childTnLst>
                          </p:cTn>
                        </p:par>
                        <p:par>
                          <p:cTn id="23" fill="hold">
                            <p:stCondLst>
                              <p:cond delay="7500"/>
                            </p:stCondLst>
                            <p:childTnLst>
                              <p:par>
                                <p:cTn id="24" presetID="22" presetClass="entr" presetSubtype="2" fill="hold" grpId="0" nodeType="afterEffect">
                                  <p:stCondLst>
                                    <p:cond delay="0"/>
                                  </p:stCondLst>
                                  <p:childTnLst>
                                    <p:set>
                                      <p:cBhvr>
                                        <p:cTn id="25" dur="1" fill="hold">
                                          <p:stCondLst>
                                            <p:cond delay="0"/>
                                          </p:stCondLst>
                                        </p:cTn>
                                        <p:tgtEl>
                                          <p:spTgt spid="219239"/>
                                        </p:tgtEl>
                                        <p:attrNameLst>
                                          <p:attrName>style.visibility</p:attrName>
                                        </p:attrNameLst>
                                      </p:cBhvr>
                                      <p:to>
                                        <p:strVal val="visible"/>
                                      </p:to>
                                    </p:set>
                                    <p:animEffect transition="in" filter="wipe(right)">
                                      <p:cBhvr>
                                        <p:cTn id="26" dur="1000"/>
                                        <p:tgtEl>
                                          <p:spTgt spid="219239"/>
                                        </p:tgtEl>
                                      </p:cBhvr>
                                    </p:animEffect>
                                  </p:childTnLst>
                                </p:cTn>
                              </p:par>
                            </p:childTnLst>
                          </p:cTn>
                        </p:par>
                        <p:par>
                          <p:cTn id="27" fill="hold">
                            <p:stCondLst>
                              <p:cond delay="8500"/>
                            </p:stCondLst>
                            <p:childTnLst>
                              <p:par>
                                <p:cTn id="28" presetID="35" presetClass="emph" presetSubtype="0" repeatCount="3000" fill="hold" grpId="0" nodeType="afterEffect">
                                  <p:stCondLst>
                                    <p:cond delay="0"/>
                                  </p:stCondLst>
                                  <p:childTnLst>
                                    <p:anim calcmode="discrete" valueType="str">
                                      <p:cBhvr>
                                        <p:cTn id="29" dur="1000" fill="hold"/>
                                        <p:tgtEl>
                                          <p:spTgt spid="2191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81" grpId="0" animBg="1"/>
      <p:bldP spid="219182" grpId="0" animBg="1"/>
      <p:bldP spid="219194" grpId="0"/>
      <p:bldP spid="219233" grpId="0" animBg="1"/>
      <p:bldP spid="219234" grpId="0" animBg="1"/>
      <p:bldP spid="219237" grpId="0" animBg="1"/>
      <p:bldP spid="219238" grpId="0" animBg="1"/>
      <p:bldP spid="21923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79512" y="332656"/>
            <a:ext cx="7772400" cy="936104"/>
          </a:xfrm>
        </p:spPr>
        <p:txBody>
          <a:bodyPr/>
          <a:lstStyle/>
          <a:p>
            <a:pPr algn="l" eaLnBrk="1" hangingPunct="1">
              <a:buFont typeface="Arial" pitchFamily="34" charset="0"/>
              <a:buChar char="•"/>
            </a:pPr>
            <a:r>
              <a:rPr lang="en-US" altLang="zh-CN" sz="3600" u="sng" dirty="0"/>
              <a:t> ARP </a:t>
            </a:r>
            <a:r>
              <a:rPr lang="zh-CN" altLang="en-US" sz="3600" u="sng" dirty="0"/>
              <a:t>高速缓存的作用</a:t>
            </a:r>
          </a:p>
        </p:txBody>
      </p:sp>
      <p:sp>
        <p:nvSpPr>
          <p:cNvPr id="221187" name="Rectangle 3"/>
          <p:cNvSpPr>
            <a:spLocks noGrp="1" noChangeArrowheads="1"/>
          </p:cNvSpPr>
          <p:nvPr>
            <p:ph type="body" idx="1"/>
          </p:nvPr>
        </p:nvSpPr>
        <p:spPr>
          <a:xfrm>
            <a:off x="467544" y="1628800"/>
            <a:ext cx="8137525" cy="4319588"/>
          </a:xfrm>
        </p:spPr>
        <p:txBody>
          <a:bodyPr/>
          <a:lstStyle/>
          <a:p>
            <a:pPr algn="just" eaLnBrk="1" hangingPunct="1"/>
            <a:r>
              <a:rPr lang="zh-CN" altLang="en-US" dirty="0">
                <a:latin typeface="华文新魏" pitchFamily="2" charset="-122"/>
                <a:ea typeface="华文新魏" pitchFamily="2" charset="-122"/>
              </a:rPr>
              <a:t>为了减少网络上的通信量，主机 </a:t>
            </a:r>
            <a:r>
              <a:rPr lang="en-US" altLang="zh-CN" dirty="0">
                <a:latin typeface="华文新魏" pitchFamily="2" charset="-122"/>
                <a:ea typeface="华文新魏" pitchFamily="2" charset="-122"/>
              </a:rPr>
              <a:t>A </a:t>
            </a:r>
            <a:r>
              <a:rPr lang="zh-CN" altLang="en-US" dirty="0">
                <a:latin typeface="华文新魏" pitchFamily="2" charset="-122"/>
                <a:ea typeface="华文新魏" pitchFamily="2" charset="-122"/>
              </a:rPr>
              <a:t>在发送其 </a:t>
            </a:r>
            <a:r>
              <a:rPr lang="en-US" altLang="zh-CN" dirty="0">
                <a:latin typeface="华文新魏" pitchFamily="2" charset="-122"/>
                <a:ea typeface="华文新魏" pitchFamily="2" charset="-122"/>
              </a:rPr>
              <a:t>ARP </a:t>
            </a:r>
            <a:r>
              <a:rPr lang="zh-CN" altLang="en-US" dirty="0">
                <a:latin typeface="华文新魏" pitchFamily="2" charset="-122"/>
                <a:ea typeface="华文新魏" pitchFamily="2" charset="-122"/>
              </a:rPr>
              <a:t>请求分组时，就将自己的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地址到硬件地址的映射写入 </a:t>
            </a:r>
            <a:r>
              <a:rPr lang="en-US" altLang="zh-CN" dirty="0">
                <a:latin typeface="华文新魏" pitchFamily="2" charset="-122"/>
                <a:ea typeface="华文新魏" pitchFamily="2" charset="-122"/>
              </a:rPr>
              <a:t>ARP </a:t>
            </a:r>
            <a:r>
              <a:rPr lang="zh-CN" altLang="en-US" dirty="0">
                <a:latin typeface="华文新魏" pitchFamily="2" charset="-122"/>
                <a:ea typeface="华文新魏" pitchFamily="2" charset="-122"/>
              </a:rPr>
              <a:t>请求分组。</a:t>
            </a:r>
          </a:p>
          <a:p>
            <a:pPr algn="just" eaLnBrk="1" hangingPunct="1"/>
            <a:r>
              <a:rPr lang="zh-CN" altLang="en-US" dirty="0">
                <a:latin typeface="华文新魏" pitchFamily="2" charset="-122"/>
                <a:ea typeface="华文新魏" pitchFamily="2" charset="-122"/>
              </a:rPr>
              <a:t>当主机 </a:t>
            </a:r>
            <a:r>
              <a:rPr lang="en-US" altLang="zh-CN" dirty="0">
                <a:latin typeface="华文新魏" pitchFamily="2" charset="-122"/>
                <a:ea typeface="华文新魏" pitchFamily="2" charset="-122"/>
              </a:rPr>
              <a:t>B </a:t>
            </a:r>
            <a:r>
              <a:rPr lang="zh-CN" altLang="en-US" dirty="0">
                <a:latin typeface="华文新魏" pitchFamily="2" charset="-122"/>
                <a:ea typeface="华文新魏" pitchFamily="2" charset="-122"/>
              </a:rPr>
              <a:t>收到 </a:t>
            </a:r>
            <a:r>
              <a:rPr lang="en-US" altLang="zh-CN" dirty="0">
                <a:latin typeface="华文新魏" pitchFamily="2" charset="-122"/>
                <a:ea typeface="华文新魏" pitchFamily="2" charset="-122"/>
              </a:rPr>
              <a:t>A </a:t>
            </a:r>
            <a:r>
              <a:rPr lang="zh-CN" altLang="en-US" dirty="0">
                <a:latin typeface="华文新魏" pitchFamily="2" charset="-122"/>
                <a:ea typeface="华文新魏" pitchFamily="2" charset="-122"/>
              </a:rPr>
              <a:t>的 </a:t>
            </a:r>
            <a:r>
              <a:rPr lang="en-US" altLang="zh-CN" dirty="0">
                <a:latin typeface="华文新魏" pitchFamily="2" charset="-122"/>
                <a:ea typeface="华文新魏" pitchFamily="2" charset="-122"/>
              </a:rPr>
              <a:t>ARP </a:t>
            </a:r>
            <a:r>
              <a:rPr lang="zh-CN" altLang="en-US" dirty="0">
                <a:latin typeface="华文新魏" pitchFamily="2" charset="-122"/>
                <a:ea typeface="华文新魏" pitchFamily="2" charset="-122"/>
              </a:rPr>
              <a:t>请求分组时，就将主机 </a:t>
            </a:r>
            <a:r>
              <a:rPr lang="en-US" altLang="zh-CN" dirty="0">
                <a:latin typeface="华文新魏" pitchFamily="2" charset="-122"/>
                <a:ea typeface="华文新魏" pitchFamily="2" charset="-122"/>
              </a:rPr>
              <a:t>A </a:t>
            </a:r>
            <a:r>
              <a:rPr lang="zh-CN" altLang="en-US" dirty="0">
                <a:latin typeface="华文新魏" pitchFamily="2" charset="-122"/>
                <a:ea typeface="华文新魏" pitchFamily="2" charset="-122"/>
              </a:rPr>
              <a:t>的这一地址映射写入主机 </a:t>
            </a:r>
            <a:r>
              <a:rPr lang="en-US" altLang="zh-CN" dirty="0">
                <a:latin typeface="华文新魏" pitchFamily="2" charset="-122"/>
                <a:ea typeface="华文新魏" pitchFamily="2" charset="-122"/>
              </a:rPr>
              <a:t>B </a:t>
            </a:r>
            <a:r>
              <a:rPr lang="zh-CN" altLang="en-US" dirty="0">
                <a:latin typeface="华文新魏" pitchFamily="2" charset="-122"/>
                <a:ea typeface="华文新魏" pitchFamily="2" charset="-122"/>
              </a:rPr>
              <a:t>自己的 </a:t>
            </a:r>
            <a:r>
              <a:rPr lang="en-US" altLang="zh-CN" dirty="0">
                <a:latin typeface="华文新魏" pitchFamily="2" charset="-122"/>
                <a:ea typeface="华文新魏" pitchFamily="2" charset="-122"/>
              </a:rPr>
              <a:t>ARP </a:t>
            </a:r>
            <a:r>
              <a:rPr lang="zh-CN" altLang="en-US" dirty="0">
                <a:latin typeface="华文新魏" pitchFamily="2" charset="-122"/>
                <a:ea typeface="华文新魏" pitchFamily="2" charset="-122"/>
              </a:rPr>
              <a:t>高速缓存中。这对主机 </a:t>
            </a:r>
            <a:r>
              <a:rPr lang="en-US" altLang="zh-CN" dirty="0">
                <a:latin typeface="华文新魏" pitchFamily="2" charset="-122"/>
                <a:ea typeface="华文新魏" pitchFamily="2" charset="-122"/>
              </a:rPr>
              <a:t>B </a:t>
            </a:r>
            <a:r>
              <a:rPr lang="zh-CN" altLang="en-US" dirty="0">
                <a:latin typeface="华文新魏" pitchFamily="2" charset="-122"/>
                <a:ea typeface="华文新魏" pitchFamily="2" charset="-122"/>
              </a:rPr>
              <a:t>以后向 </a:t>
            </a:r>
            <a:r>
              <a:rPr lang="en-US" altLang="zh-CN" dirty="0">
                <a:latin typeface="华文新魏" pitchFamily="2" charset="-122"/>
                <a:ea typeface="华文新魏" pitchFamily="2" charset="-122"/>
              </a:rPr>
              <a:t>A </a:t>
            </a:r>
            <a:r>
              <a:rPr lang="zh-CN" altLang="en-US" dirty="0">
                <a:latin typeface="华文新魏" pitchFamily="2" charset="-122"/>
                <a:ea typeface="华文新魏" pitchFamily="2" charset="-122"/>
              </a:rPr>
              <a:t>发送数据报时就更方便了。 </a:t>
            </a:r>
          </a:p>
        </p:txBody>
      </p:sp>
      <p:sp>
        <p:nvSpPr>
          <p:cNvPr id="91141" name="灯片编号占位符 5"/>
          <p:cNvSpPr>
            <a:spLocks noGrp="1"/>
          </p:cNvSpPr>
          <p:nvPr>
            <p:ph type="sldNum" sz="quarter" idx="11"/>
          </p:nvPr>
        </p:nvSpPr>
        <p:spPr>
          <a:xfrm>
            <a:off x="3563888" y="6400800"/>
            <a:ext cx="5334000" cy="457200"/>
          </a:xfrm>
          <a:noFill/>
        </p:spPr>
        <p:txBody>
          <a:bodyPr/>
          <a:lstStyle/>
          <a:p>
            <a:pPr algn="r"/>
            <a:fld id="{8F272256-42B0-42EB-AD0C-80C5F36C9179}" type="slidenum">
              <a:rPr lang="en-US" altLang="zh-CN" smtClean="0">
                <a:ea typeface="宋体" charset="-122"/>
              </a:rPr>
              <a:pPr algn="r"/>
              <a:t>165</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476672"/>
            <a:ext cx="8208962" cy="5187950"/>
          </a:xfrm>
        </p:spPr>
        <p:txBody>
          <a:bodyPr/>
          <a:lstStyle/>
          <a:p>
            <a:pPr>
              <a:defRPr/>
            </a:pPr>
            <a:r>
              <a:rPr lang="en-US" altLang="zh-CN" sz="2400" b="1" u="sng" dirty="0">
                <a:solidFill>
                  <a:schemeClr val="accent6"/>
                </a:solidFill>
                <a:ea typeface="华文新魏" pitchFamily="2" charset="-122"/>
              </a:rPr>
              <a:t>ARP</a:t>
            </a:r>
            <a:r>
              <a:rPr lang="zh-CN" altLang="zh-CN" sz="2400" b="1" u="sng" dirty="0">
                <a:solidFill>
                  <a:schemeClr val="accent6"/>
                </a:solidFill>
                <a:ea typeface="华文新魏" pitchFamily="2" charset="-122"/>
              </a:rPr>
              <a:t>执行过程</a:t>
            </a:r>
          </a:p>
        </p:txBody>
      </p:sp>
      <p:sp>
        <p:nvSpPr>
          <p:cNvPr id="9626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FD64576-0899-4F33-A5A3-164A4E1EEBED}" type="slidenum">
              <a:rPr lang="zh-CN" altLang="en-US">
                <a:solidFill>
                  <a:srgbClr val="000000"/>
                </a:solidFill>
              </a:rPr>
              <a:pPr>
                <a:defRPr/>
              </a:pPr>
              <a:t>166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611560" y="1196752"/>
            <a:ext cx="7632700" cy="46085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3672408" cy="864096"/>
          </a:xfrm>
        </p:spPr>
        <p:txBody>
          <a:bodyPr/>
          <a:lstStyle/>
          <a:p>
            <a:pPr algn="l" eaLnBrk="1" hangingPunct="1">
              <a:buFont typeface="Arial" pitchFamily="34" charset="0"/>
              <a:buChar char="•"/>
              <a:defRPr/>
            </a:pPr>
            <a:r>
              <a:rPr lang="en-US" altLang="zh-CN" sz="2800" u="sng" dirty="0">
                <a:latin typeface="+mn-lt"/>
                <a:ea typeface="华文新魏" pitchFamily="2" charset="-122"/>
              </a:rPr>
              <a:t>ARP</a:t>
            </a:r>
            <a:r>
              <a:rPr lang="zh-CN" altLang="zh-CN" sz="2800" u="sng" dirty="0">
                <a:latin typeface="+mn-lt"/>
                <a:ea typeface="华文新魏" pitchFamily="2" charset="-122"/>
              </a:rPr>
              <a:t>协议的四种情况</a:t>
            </a:r>
            <a:endParaRPr lang="zh-CN" altLang="en-US" sz="2800" u="sng" dirty="0">
              <a:latin typeface="+mn-lt"/>
              <a:ea typeface="华文新魏" pitchFamily="2" charset="-122"/>
            </a:endParaRPr>
          </a:p>
        </p:txBody>
      </p:sp>
      <p:sp>
        <p:nvSpPr>
          <p:cNvPr id="97284"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165BD3EF-5603-4FB5-A926-11CCAC3D6B38}" type="slidenum">
              <a:rPr lang="zh-CN" altLang="en-US">
                <a:solidFill>
                  <a:srgbClr val="000000"/>
                </a:solidFill>
              </a:rPr>
              <a:pPr>
                <a:defRPr/>
              </a:pPr>
              <a:t>167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4716016" y="404664"/>
            <a:ext cx="4225925" cy="5689600"/>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7" name="Rectangle 3"/>
          <p:cNvSpPr txBox="1">
            <a:spLocks noChangeArrowheads="1"/>
          </p:cNvSpPr>
          <p:nvPr/>
        </p:nvSpPr>
        <p:spPr bwMode="auto">
          <a:xfrm>
            <a:off x="0" y="1412776"/>
            <a:ext cx="4572000" cy="4464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00000"/>
              </a:lnSpc>
              <a:spcBef>
                <a:spcPct val="20000"/>
              </a:spcBef>
              <a:spcAft>
                <a:spcPts val="600"/>
              </a:spcAft>
              <a:buClrTx/>
              <a:buSzTx/>
              <a:buFont typeface="+mj-ea"/>
              <a:buAutoNum type="circleNumDbPlain"/>
              <a:tabLst/>
              <a:defRPr/>
            </a:pPr>
            <a:r>
              <a:rPr kumimoji="1" lang="zh-CN" altLang="en-US"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发送方是主机，要把</a:t>
            </a:r>
            <a:r>
              <a:rPr kumimoji="1" lang="en-US" altLang="zh-CN"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IP</a:t>
            </a:r>
            <a:r>
              <a:rPr kumimoji="1" lang="zh-CN" altLang="en-US"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数据报发送到本网络上的另一个主机</a:t>
            </a:r>
            <a:r>
              <a:rPr kumimoji="1" lang="en-US" altLang="zh-CN"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a:t>
            </a:r>
            <a:endParaRPr kumimoji="1" lang="zh-CN" altLang="en-US"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457200" marR="0" lvl="0" indent="-457200" algn="l" defTabSz="914400" rtl="0" eaLnBrk="1" fontAlgn="base" latinLnBrk="0" hangingPunct="1">
              <a:lnSpc>
                <a:spcPct val="100000"/>
              </a:lnSpc>
              <a:spcBef>
                <a:spcPct val="20000"/>
              </a:spcBef>
              <a:spcAft>
                <a:spcPts val="600"/>
              </a:spcAft>
              <a:buClrTx/>
              <a:buSzTx/>
              <a:buFont typeface="+mj-ea"/>
              <a:buAutoNum type="circleNumDbPlain"/>
              <a:tabLst/>
              <a:defRPr/>
            </a:pPr>
            <a:r>
              <a:rPr kumimoji="1" lang="zh-CN" altLang="en-US"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发送方是主机，要把 </a:t>
            </a:r>
            <a:r>
              <a:rPr kumimoji="1" lang="en-US" altLang="zh-CN"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IP </a:t>
            </a:r>
            <a:r>
              <a:rPr kumimoji="1" lang="zh-CN" altLang="en-US"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数据报发送到另一个网络上的一个主机</a:t>
            </a:r>
            <a:r>
              <a:rPr kumimoji="1" lang="en-US" altLang="zh-CN"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a:t>
            </a:r>
            <a:endParaRPr kumimoji="1" lang="zh-CN" altLang="en-US"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457200" indent="-457200" fontAlgn="base">
              <a:spcBef>
                <a:spcPct val="20000"/>
              </a:spcBef>
              <a:spcAft>
                <a:spcPts val="600"/>
              </a:spcAft>
              <a:buFont typeface="+mj-ea"/>
              <a:buAutoNum type="circleNumDbPlain"/>
            </a:pPr>
            <a:r>
              <a:rPr kumimoji="1" lang="zh-CN" altLang="en-US" sz="2200" b="1" kern="0" dirty="0">
                <a:latin typeface="华文新魏" pitchFamily="2" charset="-122"/>
                <a:ea typeface="华文新魏" pitchFamily="2" charset="-122"/>
              </a:rPr>
              <a:t>发送方是路由器，要把 </a:t>
            </a:r>
            <a:r>
              <a:rPr kumimoji="1" lang="en-US" altLang="zh-CN" sz="2200" b="1" kern="0" dirty="0">
                <a:latin typeface="华文新魏" pitchFamily="2" charset="-122"/>
                <a:ea typeface="华文新魏" pitchFamily="2" charset="-122"/>
              </a:rPr>
              <a:t>IP </a:t>
            </a:r>
            <a:r>
              <a:rPr kumimoji="1" lang="zh-CN" altLang="en-US" sz="2200" b="1" kern="0" dirty="0">
                <a:latin typeface="华文新魏" pitchFamily="2" charset="-122"/>
                <a:ea typeface="华文新魏" pitchFamily="2" charset="-122"/>
              </a:rPr>
              <a:t>数据报转发到另一个网络上的一个主机。这时用 </a:t>
            </a:r>
            <a:r>
              <a:rPr kumimoji="1" lang="en-US" altLang="zh-CN" sz="2200" b="1" kern="0" dirty="0">
                <a:latin typeface="华文新魏" pitchFamily="2" charset="-122"/>
                <a:ea typeface="华文新魏" pitchFamily="2" charset="-122"/>
              </a:rPr>
              <a:t>ARP </a:t>
            </a:r>
            <a:r>
              <a:rPr kumimoji="1" lang="zh-CN" altLang="en-US" sz="2200" b="1" kern="0" dirty="0">
                <a:latin typeface="华文新魏" pitchFamily="2" charset="-122"/>
                <a:ea typeface="华文新魏" pitchFamily="2" charset="-122"/>
              </a:rPr>
              <a:t>找到本网络上的一个路由器的硬件地址。剩下的工作由这个路由器来完成； </a:t>
            </a:r>
          </a:p>
          <a:p>
            <a:pPr marL="457200" marR="0" lvl="0" indent="-457200" algn="l" defTabSz="914400" rtl="0" eaLnBrk="1" fontAlgn="base" latinLnBrk="0" hangingPunct="1">
              <a:lnSpc>
                <a:spcPct val="100000"/>
              </a:lnSpc>
              <a:spcBef>
                <a:spcPct val="20000"/>
              </a:spcBef>
              <a:spcAft>
                <a:spcPts val="600"/>
              </a:spcAft>
              <a:buClrTx/>
              <a:buSzTx/>
              <a:buFont typeface="+mj-ea"/>
              <a:buAutoNum type="circleNumDbPlain"/>
              <a:tabLst/>
              <a:defRPr/>
            </a:pPr>
            <a:r>
              <a:rPr kumimoji="1" lang="zh-CN" altLang="en-US"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发送方是路由器，要把 </a:t>
            </a:r>
            <a:r>
              <a:rPr kumimoji="1" lang="en-US" altLang="zh-CN"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IP </a:t>
            </a:r>
            <a:r>
              <a:rPr kumimoji="1" lang="zh-CN" altLang="en-US" sz="22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数据报转发到本网络上的一个主机。</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灯片编号占位符 5"/>
          <p:cNvSpPr>
            <a:spLocks noGrp="1"/>
          </p:cNvSpPr>
          <p:nvPr>
            <p:ph type="sldNum" sz="quarter" idx="11"/>
          </p:nvPr>
        </p:nvSpPr>
        <p:spPr>
          <a:xfrm>
            <a:off x="8243888" y="6165850"/>
            <a:ext cx="676275" cy="457200"/>
          </a:xfrm>
          <a:noFill/>
        </p:spPr>
        <p:txBody>
          <a:bodyPr/>
          <a:lstStyle/>
          <a:p>
            <a:fld id="{C5A32D5C-A3F4-4CB4-89D7-D7CDA89344B1}" type="slidenum">
              <a:rPr lang="en-US" altLang="zh-CN" smtClean="0">
                <a:latin typeface="Arial" charset="0"/>
                <a:ea typeface="宋体" charset="-122"/>
                <a:cs typeface="Arial" charset="0"/>
              </a:rPr>
              <a:pPr/>
              <a:t>168</a:t>
            </a:fld>
            <a:endParaRPr lang="en-US" altLang="zh-CN">
              <a:latin typeface="Arial" charset="0"/>
              <a:ea typeface="宋体" charset="-122"/>
              <a:cs typeface="Arial" charset="0"/>
            </a:endParaRPr>
          </a:p>
        </p:txBody>
      </p:sp>
      <p:sp>
        <p:nvSpPr>
          <p:cNvPr id="4103" name="Rectangle 3"/>
          <p:cNvSpPr>
            <a:spLocks noGrp="1" noChangeArrowheads="1"/>
          </p:cNvSpPr>
          <p:nvPr>
            <p:ph type="title"/>
          </p:nvPr>
        </p:nvSpPr>
        <p:spPr>
          <a:xfrm>
            <a:off x="395536" y="188640"/>
            <a:ext cx="7272337" cy="936104"/>
          </a:xfrm>
        </p:spPr>
        <p:txBody>
          <a:bodyPr/>
          <a:lstStyle/>
          <a:p>
            <a:pPr algn="l"/>
            <a:r>
              <a:rPr lang="en-US" altLang="zh-CN" sz="3600" u="sng" dirty="0"/>
              <a:t>ARP</a:t>
            </a:r>
            <a:r>
              <a:rPr lang="zh-CN" altLang="en-US" sz="3600" u="sng" dirty="0"/>
              <a:t>协议例子</a:t>
            </a:r>
            <a:endParaRPr lang="en-US" altLang="zh-CN" sz="3600" u="sng" dirty="0">
              <a:ea typeface="宋体" charset="-122"/>
            </a:endParaRPr>
          </a:p>
        </p:txBody>
      </p:sp>
      <p:grpSp>
        <p:nvGrpSpPr>
          <p:cNvPr id="2" name="Group 66"/>
          <p:cNvGrpSpPr>
            <a:grpSpLocks/>
          </p:cNvGrpSpPr>
          <p:nvPr/>
        </p:nvGrpSpPr>
        <p:grpSpPr bwMode="auto">
          <a:xfrm>
            <a:off x="971600" y="2060848"/>
            <a:ext cx="7321550" cy="2744787"/>
            <a:chOff x="449" y="1367"/>
            <a:chExt cx="4918" cy="2016"/>
          </a:xfrm>
        </p:grpSpPr>
        <p:sp>
          <p:nvSpPr>
            <p:cNvPr id="4106" name="Text Box 6"/>
            <p:cNvSpPr txBox="1">
              <a:spLocks noChangeArrowheads="1"/>
            </p:cNvSpPr>
            <p:nvPr/>
          </p:nvSpPr>
          <p:spPr bwMode="auto">
            <a:xfrm>
              <a:off x="2693" y="2770"/>
              <a:ext cx="252" cy="335"/>
            </a:xfrm>
            <a:prstGeom prst="rect">
              <a:avLst/>
            </a:prstGeom>
            <a:noFill/>
            <a:ln w="9525">
              <a:noFill/>
              <a:miter lim="800000"/>
              <a:headEnd/>
              <a:tailEnd/>
            </a:ln>
          </p:spPr>
          <p:txBody>
            <a:bodyPr wrap="none">
              <a:spAutoFit/>
            </a:bodyPr>
            <a:lstStyle/>
            <a:p>
              <a:pPr>
                <a:spcBef>
                  <a:spcPct val="50000"/>
                </a:spcBef>
              </a:pPr>
              <a:r>
                <a:rPr lang="en-US" altLang="zh-CN" sz="2400">
                  <a:solidFill>
                    <a:srgbClr val="FF0000"/>
                  </a:solidFill>
                  <a:ea typeface="宋体" charset="-122"/>
                </a:rPr>
                <a:t>R</a:t>
              </a:r>
              <a:endParaRPr lang="en-US" altLang="zh-CN">
                <a:ea typeface="宋体" charset="-122"/>
              </a:endParaRPr>
            </a:p>
          </p:txBody>
        </p:sp>
        <p:grpSp>
          <p:nvGrpSpPr>
            <p:cNvPr id="3" name="Group 8"/>
            <p:cNvGrpSpPr>
              <a:grpSpLocks/>
            </p:cNvGrpSpPr>
            <p:nvPr/>
          </p:nvGrpSpPr>
          <p:grpSpPr bwMode="auto">
            <a:xfrm>
              <a:off x="2489" y="2157"/>
              <a:ext cx="620" cy="254"/>
              <a:chOff x="3600" y="219"/>
              <a:chExt cx="360" cy="175"/>
            </a:xfrm>
          </p:grpSpPr>
          <p:sp>
            <p:nvSpPr>
              <p:cNvPr id="4144" name="Oval 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4145" name="Line 1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146" name="Line 1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147" name="Rectangle 1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a:latin typeface="Times New Roman" pitchFamily="18" charset="0"/>
                  <a:ea typeface="宋体" charset="-122"/>
                </a:endParaRPr>
              </a:p>
            </p:txBody>
          </p:sp>
          <p:sp>
            <p:nvSpPr>
              <p:cNvPr id="4148" name="Oval 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grpSp>
            <p:nvGrpSpPr>
              <p:cNvPr id="4" name="Group 14"/>
              <p:cNvGrpSpPr>
                <a:grpSpLocks/>
              </p:cNvGrpSpPr>
              <p:nvPr/>
            </p:nvGrpSpPr>
            <p:grpSpPr bwMode="auto">
              <a:xfrm>
                <a:off x="3686" y="244"/>
                <a:ext cx="177" cy="66"/>
                <a:chOff x="2848" y="848"/>
                <a:chExt cx="140" cy="98"/>
              </a:xfrm>
            </p:grpSpPr>
            <p:sp>
              <p:nvSpPr>
                <p:cNvPr id="4154"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155"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156"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18"/>
              <p:cNvGrpSpPr>
                <a:grpSpLocks/>
              </p:cNvGrpSpPr>
              <p:nvPr/>
            </p:nvGrpSpPr>
            <p:grpSpPr bwMode="auto">
              <a:xfrm flipV="1">
                <a:off x="3686" y="243"/>
                <a:ext cx="177" cy="66"/>
                <a:chOff x="2848" y="848"/>
                <a:chExt cx="140" cy="98"/>
              </a:xfrm>
            </p:grpSpPr>
            <p:sp>
              <p:nvSpPr>
                <p:cNvPr id="4151" name="Line 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152" name="Line 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153" name="Line 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4108" name="Rectangle 22"/>
            <p:cNvSpPr>
              <a:spLocks noChangeArrowheads="1"/>
            </p:cNvSpPr>
            <p:nvPr/>
          </p:nvSpPr>
          <p:spPr bwMode="auto">
            <a:xfrm rot="-5400000">
              <a:off x="3126" y="2222"/>
              <a:ext cx="82" cy="119"/>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4109" name="Rectangle 23"/>
            <p:cNvSpPr>
              <a:spLocks noChangeArrowheads="1"/>
            </p:cNvSpPr>
            <p:nvPr/>
          </p:nvSpPr>
          <p:spPr bwMode="auto">
            <a:xfrm rot="-5400000">
              <a:off x="2387" y="2232"/>
              <a:ext cx="82" cy="119"/>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4110" name="Text Box 24"/>
            <p:cNvSpPr txBox="1">
              <a:spLocks noChangeArrowheads="1"/>
            </p:cNvSpPr>
            <p:nvPr/>
          </p:nvSpPr>
          <p:spPr bwMode="auto">
            <a:xfrm>
              <a:off x="2678" y="1921"/>
              <a:ext cx="1036" cy="202"/>
            </a:xfrm>
            <a:prstGeom prst="rect">
              <a:avLst/>
            </a:prstGeom>
            <a:noFill/>
            <a:ln w="9525">
              <a:noFill/>
              <a:miter lim="800000"/>
              <a:headEnd/>
              <a:tailEnd/>
            </a:ln>
          </p:spPr>
          <p:txBody>
            <a:bodyPr wrap="none">
              <a:spAutoFit/>
            </a:bodyPr>
            <a:lstStyle/>
            <a:p>
              <a:r>
                <a:rPr lang="en-US" altLang="zh-CN" sz="1200">
                  <a:latin typeface="Arial" charset="0"/>
                  <a:ea typeface="宋体" charset="-122"/>
                </a:rPr>
                <a:t>1A-23-F9-CD-06-9B</a:t>
              </a:r>
            </a:p>
          </p:txBody>
        </p:sp>
        <p:sp>
          <p:nvSpPr>
            <p:cNvPr id="4111" name="Text Box 25"/>
            <p:cNvSpPr txBox="1">
              <a:spLocks noChangeArrowheads="1"/>
            </p:cNvSpPr>
            <p:nvPr/>
          </p:nvSpPr>
          <p:spPr bwMode="auto">
            <a:xfrm>
              <a:off x="2725" y="2423"/>
              <a:ext cx="888" cy="202"/>
            </a:xfrm>
            <a:prstGeom prst="rect">
              <a:avLst/>
            </a:prstGeom>
            <a:noFill/>
            <a:ln w="9525">
              <a:noFill/>
              <a:miter lim="800000"/>
              <a:headEnd/>
              <a:tailEnd/>
            </a:ln>
          </p:spPr>
          <p:txBody>
            <a:bodyPr wrap="none">
              <a:spAutoFit/>
            </a:bodyPr>
            <a:lstStyle/>
            <a:p>
              <a:r>
                <a:rPr lang="en-US" altLang="zh-CN" sz="1200">
                  <a:latin typeface="Arial" charset="0"/>
                  <a:ea typeface="宋体" charset="-122"/>
                </a:rPr>
                <a:t>222.222.222.220</a:t>
              </a:r>
            </a:p>
          </p:txBody>
        </p:sp>
        <p:sp>
          <p:nvSpPr>
            <p:cNvPr id="4112" name="Text Box 27"/>
            <p:cNvSpPr txBox="1">
              <a:spLocks noChangeArrowheads="1"/>
            </p:cNvSpPr>
            <p:nvPr/>
          </p:nvSpPr>
          <p:spPr bwMode="auto">
            <a:xfrm>
              <a:off x="2083" y="2573"/>
              <a:ext cx="888" cy="201"/>
            </a:xfrm>
            <a:prstGeom prst="rect">
              <a:avLst/>
            </a:prstGeom>
            <a:noFill/>
            <a:ln w="9525">
              <a:noFill/>
              <a:miter lim="800000"/>
              <a:headEnd/>
              <a:tailEnd/>
            </a:ln>
          </p:spPr>
          <p:txBody>
            <a:bodyPr wrap="none">
              <a:spAutoFit/>
            </a:bodyPr>
            <a:lstStyle/>
            <a:p>
              <a:r>
                <a:rPr lang="en-US" altLang="zh-CN" sz="1200">
                  <a:latin typeface="Arial" charset="0"/>
                  <a:ea typeface="宋体" charset="-122"/>
                </a:rPr>
                <a:t>111.111.111.110</a:t>
              </a:r>
            </a:p>
          </p:txBody>
        </p:sp>
        <p:sp>
          <p:nvSpPr>
            <p:cNvPr id="4113" name="Text Box 28"/>
            <p:cNvSpPr txBox="1">
              <a:spLocks noChangeArrowheads="1"/>
            </p:cNvSpPr>
            <p:nvPr/>
          </p:nvSpPr>
          <p:spPr bwMode="auto">
            <a:xfrm>
              <a:off x="2061" y="1756"/>
              <a:ext cx="1031" cy="202"/>
            </a:xfrm>
            <a:prstGeom prst="rect">
              <a:avLst/>
            </a:prstGeom>
            <a:noFill/>
            <a:ln w="9525">
              <a:noFill/>
              <a:miter lim="800000"/>
              <a:headEnd/>
              <a:tailEnd/>
            </a:ln>
          </p:spPr>
          <p:txBody>
            <a:bodyPr wrap="none">
              <a:spAutoFit/>
            </a:bodyPr>
            <a:lstStyle/>
            <a:p>
              <a:r>
                <a:rPr lang="en-US" altLang="zh-CN" sz="1200">
                  <a:latin typeface="Arial" charset="0"/>
                  <a:ea typeface="宋体" charset="-122"/>
                </a:rPr>
                <a:t>E6-E9-00-17-BB-4B</a:t>
              </a:r>
            </a:p>
          </p:txBody>
        </p:sp>
        <p:sp>
          <p:nvSpPr>
            <p:cNvPr id="4114" name="Text Box 29"/>
            <p:cNvSpPr txBox="1">
              <a:spLocks noChangeArrowheads="1"/>
            </p:cNvSpPr>
            <p:nvPr/>
          </p:nvSpPr>
          <p:spPr bwMode="auto">
            <a:xfrm>
              <a:off x="846" y="3181"/>
              <a:ext cx="1093" cy="202"/>
            </a:xfrm>
            <a:prstGeom prst="rect">
              <a:avLst/>
            </a:prstGeom>
            <a:noFill/>
            <a:ln w="9525">
              <a:noFill/>
              <a:miter lim="800000"/>
              <a:headEnd/>
              <a:tailEnd/>
            </a:ln>
          </p:spPr>
          <p:txBody>
            <a:bodyPr wrap="none">
              <a:spAutoFit/>
            </a:bodyPr>
            <a:lstStyle/>
            <a:p>
              <a:r>
                <a:rPr lang="en-US" altLang="zh-CN" sz="1200">
                  <a:latin typeface="Arial" charset="0"/>
                  <a:ea typeface="宋体" charset="-122"/>
                </a:rPr>
                <a:t>CC-49-DE-D0-AB-7D</a:t>
              </a:r>
            </a:p>
          </p:txBody>
        </p:sp>
        <p:sp>
          <p:nvSpPr>
            <p:cNvPr id="4115" name="Text Box 30"/>
            <p:cNvSpPr txBox="1">
              <a:spLocks noChangeArrowheads="1"/>
            </p:cNvSpPr>
            <p:nvPr/>
          </p:nvSpPr>
          <p:spPr bwMode="auto">
            <a:xfrm>
              <a:off x="449" y="2774"/>
              <a:ext cx="888" cy="202"/>
            </a:xfrm>
            <a:prstGeom prst="rect">
              <a:avLst/>
            </a:prstGeom>
            <a:noFill/>
            <a:ln w="9525">
              <a:noFill/>
              <a:miter lim="800000"/>
              <a:headEnd/>
              <a:tailEnd/>
            </a:ln>
          </p:spPr>
          <p:txBody>
            <a:bodyPr wrap="none">
              <a:spAutoFit/>
            </a:bodyPr>
            <a:lstStyle/>
            <a:p>
              <a:r>
                <a:rPr lang="en-US" altLang="zh-CN" sz="1200">
                  <a:latin typeface="Arial" charset="0"/>
                  <a:ea typeface="宋体" charset="-122"/>
                </a:rPr>
                <a:t>111.111.111.112</a:t>
              </a:r>
            </a:p>
          </p:txBody>
        </p:sp>
        <p:graphicFrame>
          <p:nvGraphicFramePr>
            <p:cNvPr id="4098" name="Object 31"/>
            <p:cNvGraphicFramePr>
              <a:graphicFrameLocks noChangeAspect="1"/>
            </p:cNvGraphicFramePr>
            <p:nvPr/>
          </p:nvGraphicFramePr>
          <p:xfrm>
            <a:off x="830" y="2916"/>
            <a:ext cx="301" cy="239"/>
          </p:xfrm>
          <a:graphic>
            <a:graphicData uri="http://schemas.openxmlformats.org/presentationml/2006/ole">
              <mc:AlternateContent xmlns:mc="http://schemas.openxmlformats.org/markup-compatibility/2006">
                <mc:Choice xmlns:v="urn:schemas-microsoft-com:vml" Requires="v">
                  <p:oleObj spid="_x0000_s497678" name="Clip" r:id="rId4" imgW="1307263" imgH="1084139" progId="">
                    <p:embed/>
                  </p:oleObj>
                </mc:Choice>
                <mc:Fallback>
                  <p:oleObj name="Clip" r:id="rId4" imgW="1307263" imgH="1084139"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 y="2916"/>
                          <a:ext cx="301"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6" name="Rectangle 32"/>
            <p:cNvSpPr>
              <a:spLocks noChangeArrowheads="1"/>
            </p:cNvSpPr>
            <p:nvPr/>
          </p:nvSpPr>
          <p:spPr bwMode="auto">
            <a:xfrm rot="-5400000">
              <a:off x="1130" y="2961"/>
              <a:ext cx="82" cy="119"/>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4117" name="Text Box 33"/>
            <p:cNvSpPr txBox="1">
              <a:spLocks noChangeArrowheads="1"/>
            </p:cNvSpPr>
            <p:nvPr/>
          </p:nvSpPr>
          <p:spPr bwMode="auto">
            <a:xfrm>
              <a:off x="498" y="2007"/>
              <a:ext cx="888" cy="202"/>
            </a:xfrm>
            <a:prstGeom prst="rect">
              <a:avLst/>
            </a:prstGeom>
            <a:noFill/>
            <a:ln w="9525">
              <a:noFill/>
              <a:miter lim="800000"/>
              <a:headEnd/>
              <a:tailEnd/>
            </a:ln>
          </p:spPr>
          <p:txBody>
            <a:bodyPr wrap="none">
              <a:spAutoFit/>
            </a:bodyPr>
            <a:lstStyle/>
            <a:p>
              <a:r>
                <a:rPr lang="en-US" altLang="zh-CN" sz="1200">
                  <a:latin typeface="Arial" charset="0"/>
                  <a:ea typeface="宋体" charset="-122"/>
                </a:rPr>
                <a:t>111.111.111.111</a:t>
              </a:r>
            </a:p>
          </p:txBody>
        </p:sp>
        <p:grpSp>
          <p:nvGrpSpPr>
            <p:cNvPr id="6" name="Group 35"/>
            <p:cNvGrpSpPr>
              <a:grpSpLocks/>
            </p:cNvGrpSpPr>
            <p:nvPr/>
          </p:nvGrpSpPr>
          <p:grpSpPr bwMode="auto">
            <a:xfrm>
              <a:off x="513" y="1554"/>
              <a:ext cx="567" cy="463"/>
              <a:chOff x="1910" y="3474"/>
              <a:chExt cx="567" cy="463"/>
            </a:xfrm>
          </p:grpSpPr>
          <p:graphicFrame>
            <p:nvGraphicFramePr>
              <p:cNvPr id="4101" name="Object 34"/>
              <p:cNvGraphicFramePr>
                <a:graphicFrameLocks noChangeAspect="1"/>
              </p:cNvGraphicFramePr>
              <p:nvPr/>
            </p:nvGraphicFramePr>
            <p:xfrm>
              <a:off x="1910" y="3487"/>
              <a:ext cx="567" cy="450"/>
            </p:xfrm>
            <a:graphic>
              <a:graphicData uri="http://schemas.openxmlformats.org/presentationml/2006/ole">
                <mc:AlternateContent xmlns:mc="http://schemas.openxmlformats.org/markup-compatibility/2006">
                  <mc:Choice xmlns:v="urn:schemas-microsoft-com:vml" Requires="v">
                    <p:oleObj spid="_x0000_s497679" name="Clip" r:id="rId6" imgW="1307263" imgH="1084139" progId="">
                      <p:embed/>
                    </p:oleObj>
                  </mc:Choice>
                  <mc:Fallback>
                    <p:oleObj name="Clip" r:id="rId6" imgW="1307263" imgH="1084139"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0" y="3487"/>
                            <a:ext cx="567" cy="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43" name="Text Box 5"/>
              <p:cNvSpPr txBox="1">
                <a:spLocks noChangeArrowheads="1"/>
              </p:cNvSpPr>
              <p:nvPr/>
            </p:nvSpPr>
            <p:spPr bwMode="auto">
              <a:xfrm>
                <a:off x="2063" y="3474"/>
                <a:ext cx="273" cy="336"/>
              </a:xfrm>
              <a:prstGeom prst="rect">
                <a:avLst/>
              </a:prstGeom>
              <a:noFill/>
              <a:ln w="9525">
                <a:noFill/>
                <a:miter lim="800000"/>
                <a:headEnd/>
                <a:tailEnd/>
              </a:ln>
            </p:spPr>
            <p:txBody>
              <a:bodyPr wrap="none">
                <a:spAutoFit/>
              </a:bodyPr>
              <a:lstStyle/>
              <a:p>
                <a:pPr>
                  <a:spcBef>
                    <a:spcPct val="50000"/>
                  </a:spcBef>
                </a:pPr>
                <a:r>
                  <a:rPr lang="en-US" altLang="zh-CN" sz="2400">
                    <a:solidFill>
                      <a:srgbClr val="FF0000"/>
                    </a:solidFill>
                    <a:ea typeface="宋体" charset="-122"/>
                  </a:rPr>
                  <a:t>A</a:t>
                </a:r>
                <a:endParaRPr lang="en-US" altLang="zh-CN">
                  <a:solidFill>
                    <a:srgbClr val="FF0000"/>
                  </a:solidFill>
                  <a:ea typeface="宋体" charset="-122"/>
                </a:endParaRPr>
              </a:p>
            </p:txBody>
          </p:sp>
        </p:grpSp>
        <p:sp>
          <p:nvSpPr>
            <p:cNvPr id="4119" name="Rectangle 36"/>
            <p:cNvSpPr>
              <a:spLocks noChangeArrowheads="1"/>
            </p:cNvSpPr>
            <p:nvPr/>
          </p:nvSpPr>
          <p:spPr bwMode="auto">
            <a:xfrm rot="-5400000">
              <a:off x="1075" y="1689"/>
              <a:ext cx="82" cy="119"/>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4120" name="Text Box 37"/>
            <p:cNvSpPr txBox="1">
              <a:spLocks noChangeArrowheads="1"/>
            </p:cNvSpPr>
            <p:nvPr/>
          </p:nvSpPr>
          <p:spPr bwMode="auto">
            <a:xfrm>
              <a:off x="717" y="1402"/>
              <a:ext cx="1014" cy="202"/>
            </a:xfrm>
            <a:prstGeom prst="rect">
              <a:avLst/>
            </a:prstGeom>
            <a:noFill/>
            <a:ln w="9525">
              <a:noFill/>
              <a:miter lim="800000"/>
              <a:headEnd/>
              <a:tailEnd/>
            </a:ln>
          </p:spPr>
          <p:txBody>
            <a:bodyPr wrap="none">
              <a:spAutoFit/>
            </a:bodyPr>
            <a:lstStyle/>
            <a:p>
              <a:r>
                <a:rPr lang="en-US" altLang="zh-CN" sz="1200">
                  <a:latin typeface="Arial" charset="0"/>
                  <a:ea typeface="宋体" charset="-122"/>
                </a:rPr>
                <a:t>74-29-9C-E8-FF-55</a:t>
              </a:r>
            </a:p>
          </p:txBody>
        </p:sp>
        <p:graphicFrame>
          <p:nvGraphicFramePr>
            <p:cNvPr id="4099" name="Object 38"/>
            <p:cNvGraphicFramePr>
              <a:graphicFrameLocks noChangeAspect="1"/>
            </p:cNvGraphicFramePr>
            <p:nvPr/>
          </p:nvGraphicFramePr>
          <p:xfrm>
            <a:off x="4596" y="1572"/>
            <a:ext cx="301" cy="239"/>
          </p:xfrm>
          <a:graphic>
            <a:graphicData uri="http://schemas.openxmlformats.org/presentationml/2006/ole">
              <mc:AlternateContent xmlns:mc="http://schemas.openxmlformats.org/markup-compatibility/2006">
                <mc:Choice xmlns:v="urn:schemas-microsoft-com:vml" Requires="v">
                  <p:oleObj spid="_x0000_s497680" name="Clip" r:id="rId7" imgW="1307263" imgH="1084139" progId="">
                    <p:embed/>
                  </p:oleObj>
                </mc:Choice>
                <mc:Fallback>
                  <p:oleObj name="Clip" r:id="rId7" imgW="1307263" imgH="1084139"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6" y="1572"/>
                          <a:ext cx="301"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1" name="Rectangle 39"/>
            <p:cNvSpPr>
              <a:spLocks noChangeArrowheads="1"/>
            </p:cNvSpPr>
            <p:nvPr/>
          </p:nvSpPr>
          <p:spPr bwMode="auto">
            <a:xfrm rot="-5400000">
              <a:off x="4523" y="1639"/>
              <a:ext cx="82" cy="119"/>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4122" name="Text Box 40"/>
            <p:cNvSpPr txBox="1">
              <a:spLocks noChangeArrowheads="1"/>
            </p:cNvSpPr>
            <p:nvPr/>
          </p:nvSpPr>
          <p:spPr bwMode="auto">
            <a:xfrm>
              <a:off x="4462" y="1825"/>
              <a:ext cx="888" cy="202"/>
            </a:xfrm>
            <a:prstGeom prst="rect">
              <a:avLst/>
            </a:prstGeom>
            <a:noFill/>
            <a:ln w="9525">
              <a:noFill/>
              <a:miter lim="800000"/>
              <a:headEnd/>
              <a:tailEnd/>
            </a:ln>
          </p:spPr>
          <p:txBody>
            <a:bodyPr wrap="none">
              <a:spAutoFit/>
            </a:bodyPr>
            <a:lstStyle/>
            <a:p>
              <a:r>
                <a:rPr lang="en-US" altLang="zh-CN" sz="1200">
                  <a:latin typeface="Arial" charset="0"/>
                  <a:ea typeface="宋体" charset="-122"/>
                </a:rPr>
                <a:t>222.222.222.221</a:t>
              </a:r>
            </a:p>
          </p:txBody>
        </p:sp>
        <p:sp>
          <p:nvSpPr>
            <p:cNvPr id="4123" name="Text Box 41"/>
            <p:cNvSpPr txBox="1">
              <a:spLocks noChangeArrowheads="1"/>
            </p:cNvSpPr>
            <p:nvPr/>
          </p:nvSpPr>
          <p:spPr bwMode="auto">
            <a:xfrm>
              <a:off x="4126" y="1367"/>
              <a:ext cx="1009" cy="202"/>
            </a:xfrm>
            <a:prstGeom prst="rect">
              <a:avLst/>
            </a:prstGeom>
            <a:noFill/>
            <a:ln w="9525">
              <a:noFill/>
              <a:miter lim="800000"/>
              <a:headEnd/>
              <a:tailEnd/>
            </a:ln>
          </p:spPr>
          <p:txBody>
            <a:bodyPr wrap="none">
              <a:spAutoFit/>
            </a:bodyPr>
            <a:lstStyle/>
            <a:p>
              <a:r>
                <a:rPr lang="en-US" altLang="zh-CN" sz="1200">
                  <a:latin typeface="Arial" charset="0"/>
                  <a:ea typeface="宋体" charset="-122"/>
                </a:rPr>
                <a:t>88-B2-2F-54-1A-0F</a:t>
              </a:r>
            </a:p>
          </p:txBody>
        </p:sp>
        <p:grpSp>
          <p:nvGrpSpPr>
            <p:cNvPr id="7" name="Group 42"/>
            <p:cNvGrpSpPr>
              <a:grpSpLocks/>
            </p:cNvGrpSpPr>
            <p:nvPr/>
          </p:nvGrpSpPr>
          <p:grpSpPr bwMode="auto">
            <a:xfrm>
              <a:off x="4598" y="2532"/>
              <a:ext cx="567" cy="463"/>
              <a:chOff x="1910" y="3474"/>
              <a:chExt cx="567" cy="463"/>
            </a:xfrm>
          </p:grpSpPr>
          <p:graphicFrame>
            <p:nvGraphicFramePr>
              <p:cNvPr id="4100" name="Object 43"/>
              <p:cNvGraphicFramePr>
                <a:graphicFrameLocks noChangeAspect="1"/>
              </p:cNvGraphicFramePr>
              <p:nvPr/>
            </p:nvGraphicFramePr>
            <p:xfrm>
              <a:off x="1910" y="3487"/>
              <a:ext cx="567" cy="450"/>
            </p:xfrm>
            <a:graphic>
              <a:graphicData uri="http://schemas.openxmlformats.org/presentationml/2006/ole">
                <mc:AlternateContent xmlns:mc="http://schemas.openxmlformats.org/markup-compatibility/2006">
                  <mc:Choice xmlns:v="urn:schemas-microsoft-com:vml" Requires="v">
                    <p:oleObj spid="_x0000_s497681" name="Clip" r:id="rId8" imgW="1307263" imgH="1084139" progId="">
                      <p:embed/>
                    </p:oleObj>
                  </mc:Choice>
                  <mc:Fallback>
                    <p:oleObj name="Clip" r:id="rId8" imgW="1307263" imgH="1084139"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0" y="3487"/>
                            <a:ext cx="567" cy="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42" name="Text Box 44"/>
              <p:cNvSpPr txBox="1">
                <a:spLocks noChangeArrowheads="1"/>
              </p:cNvSpPr>
              <p:nvPr/>
            </p:nvSpPr>
            <p:spPr bwMode="auto">
              <a:xfrm>
                <a:off x="2063" y="3474"/>
                <a:ext cx="253" cy="336"/>
              </a:xfrm>
              <a:prstGeom prst="rect">
                <a:avLst/>
              </a:prstGeom>
              <a:noFill/>
              <a:ln w="9525">
                <a:noFill/>
                <a:miter lim="800000"/>
                <a:headEnd/>
                <a:tailEnd/>
              </a:ln>
            </p:spPr>
            <p:txBody>
              <a:bodyPr wrap="none">
                <a:spAutoFit/>
              </a:bodyPr>
              <a:lstStyle/>
              <a:p>
                <a:pPr>
                  <a:spcBef>
                    <a:spcPct val="50000"/>
                  </a:spcBef>
                </a:pPr>
                <a:r>
                  <a:rPr lang="en-US" altLang="zh-CN" sz="2400">
                    <a:solidFill>
                      <a:srgbClr val="FF0000"/>
                    </a:solidFill>
                    <a:ea typeface="宋体" charset="-122"/>
                  </a:rPr>
                  <a:t>B</a:t>
                </a:r>
                <a:endParaRPr lang="en-US" altLang="zh-CN">
                  <a:solidFill>
                    <a:srgbClr val="FF0000"/>
                  </a:solidFill>
                  <a:ea typeface="宋体" charset="-122"/>
                </a:endParaRPr>
              </a:p>
            </p:txBody>
          </p:sp>
        </p:grpSp>
        <p:sp>
          <p:nvSpPr>
            <p:cNvPr id="4125" name="Text Box 45"/>
            <p:cNvSpPr txBox="1">
              <a:spLocks noChangeArrowheads="1"/>
            </p:cNvSpPr>
            <p:nvPr/>
          </p:nvSpPr>
          <p:spPr bwMode="auto">
            <a:xfrm>
              <a:off x="4479" y="2394"/>
              <a:ext cx="888" cy="202"/>
            </a:xfrm>
            <a:prstGeom prst="rect">
              <a:avLst/>
            </a:prstGeom>
            <a:noFill/>
            <a:ln w="9525">
              <a:noFill/>
              <a:miter lim="800000"/>
              <a:headEnd/>
              <a:tailEnd/>
            </a:ln>
          </p:spPr>
          <p:txBody>
            <a:bodyPr wrap="none">
              <a:spAutoFit/>
            </a:bodyPr>
            <a:lstStyle/>
            <a:p>
              <a:r>
                <a:rPr lang="en-US" altLang="zh-CN" sz="1200" dirty="0">
                  <a:latin typeface="Arial" charset="0"/>
                  <a:ea typeface="宋体" charset="-122"/>
                </a:rPr>
                <a:t>222.222.222.222</a:t>
              </a:r>
            </a:p>
          </p:txBody>
        </p:sp>
        <p:sp>
          <p:nvSpPr>
            <p:cNvPr id="4126" name="Text Box 46"/>
            <p:cNvSpPr txBox="1">
              <a:spLocks noChangeArrowheads="1"/>
            </p:cNvSpPr>
            <p:nvPr/>
          </p:nvSpPr>
          <p:spPr bwMode="auto">
            <a:xfrm>
              <a:off x="4199" y="2972"/>
              <a:ext cx="1047" cy="201"/>
            </a:xfrm>
            <a:prstGeom prst="rect">
              <a:avLst/>
            </a:prstGeom>
            <a:noFill/>
            <a:ln w="9525">
              <a:noFill/>
              <a:miter lim="800000"/>
              <a:headEnd/>
              <a:tailEnd/>
            </a:ln>
          </p:spPr>
          <p:txBody>
            <a:bodyPr wrap="none">
              <a:spAutoFit/>
            </a:bodyPr>
            <a:lstStyle/>
            <a:p>
              <a:r>
                <a:rPr lang="en-US" altLang="zh-CN" sz="1200">
                  <a:latin typeface="Arial" charset="0"/>
                  <a:ea typeface="宋体" charset="-122"/>
                </a:rPr>
                <a:t>49-BD-D2-C7-56-2A</a:t>
              </a:r>
            </a:p>
          </p:txBody>
        </p:sp>
        <p:sp>
          <p:nvSpPr>
            <p:cNvPr id="4127" name="Rectangle 47"/>
            <p:cNvSpPr>
              <a:spLocks noChangeArrowheads="1"/>
            </p:cNvSpPr>
            <p:nvPr/>
          </p:nvSpPr>
          <p:spPr bwMode="auto">
            <a:xfrm rot="-5400000">
              <a:off x="4554" y="2656"/>
              <a:ext cx="82" cy="119"/>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4128" name="Freeform 48"/>
            <p:cNvSpPr>
              <a:spLocks/>
            </p:cNvSpPr>
            <p:nvPr/>
          </p:nvSpPr>
          <p:spPr bwMode="auto">
            <a:xfrm>
              <a:off x="1277" y="1775"/>
              <a:ext cx="903" cy="996"/>
            </a:xfrm>
            <a:custGeom>
              <a:avLst/>
              <a:gdLst>
                <a:gd name="T0" fmla="*/ 8 w 1005"/>
                <a:gd name="T1" fmla="*/ 83 h 996"/>
                <a:gd name="T2" fmla="*/ 4 w 1005"/>
                <a:gd name="T3" fmla="*/ 227 h 996"/>
                <a:gd name="T4" fmla="*/ 4 w 1005"/>
                <a:gd name="T5" fmla="*/ 507 h 996"/>
                <a:gd name="T6" fmla="*/ 4 w 1005"/>
                <a:gd name="T7" fmla="*/ 716 h 996"/>
                <a:gd name="T8" fmla="*/ 4 w 1005"/>
                <a:gd name="T9" fmla="*/ 918 h 996"/>
                <a:gd name="T10" fmla="*/ 4 w 1005"/>
                <a:gd name="T11" fmla="*/ 990 h 996"/>
                <a:gd name="T12" fmla="*/ 11 w 1005"/>
                <a:gd name="T13" fmla="*/ 954 h 996"/>
                <a:gd name="T14" fmla="*/ 19 w 1005"/>
                <a:gd name="T15" fmla="*/ 947 h 996"/>
                <a:gd name="T16" fmla="*/ 23 w 1005"/>
                <a:gd name="T17" fmla="*/ 831 h 996"/>
                <a:gd name="T18" fmla="*/ 26 w 1005"/>
                <a:gd name="T19" fmla="*/ 543 h 996"/>
                <a:gd name="T20" fmla="*/ 25 w 1005"/>
                <a:gd name="T21" fmla="*/ 227 h 996"/>
                <a:gd name="T22" fmla="*/ 17 w 1005"/>
                <a:gd name="T23" fmla="*/ 25 h 996"/>
                <a:gd name="T24" fmla="*/ 8 w 1005"/>
                <a:gd name="T25" fmla="*/ 83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FFFF"/>
            </a:solidFill>
            <a:ln w="9525">
              <a:solidFill>
                <a:schemeClr val="tx1"/>
              </a:solidFill>
              <a:round/>
              <a:headEnd/>
              <a:tailEnd/>
            </a:ln>
          </p:spPr>
          <p:txBody>
            <a:bodyPr wrap="none"/>
            <a:lstStyle/>
            <a:p>
              <a:endParaRPr lang="zh-CN" altLang="en-US"/>
            </a:p>
          </p:txBody>
        </p:sp>
        <p:sp>
          <p:nvSpPr>
            <p:cNvPr id="4129" name="Freeform 49"/>
            <p:cNvSpPr>
              <a:spLocks/>
            </p:cNvSpPr>
            <p:nvPr/>
          </p:nvSpPr>
          <p:spPr bwMode="auto">
            <a:xfrm>
              <a:off x="3502" y="1812"/>
              <a:ext cx="1005" cy="996"/>
            </a:xfrm>
            <a:custGeom>
              <a:avLst/>
              <a:gdLst>
                <a:gd name="T0" fmla="*/ 307 w 1005"/>
                <a:gd name="T1" fmla="*/ 83 h 996"/>
                <a:gd name="T2" fmla="*/ 134 w 1005"/>
                <a:gd name="T3" fmla="*/ 227 h 996"/>
                <a:gd name="T4" fmla="*/ 19 w 1005"/>
                <a:gd name="T5" fmla="*/ 507 h 996"/>
                <a:gd name="T6" fmla="*/ 19 w 1005"/>
                <a:gd name="T7" fmla="*/ 716 h 996"/>
                <a:gd name="T8" fmla="*/ 84 w 1005"/>
                <a:gd name="T9" fmla="*/ 918 h 996"/>
                <a:gd name="T10" fmla="*/ 199 w 1005"/>
                <a:gd name="T11" fmla="*/ 990 h 996"/>
                <a:gd name="T12" fmla="*/ 393 w 1005"/>
                <a:gd name="T13" fmla="*/ 954 h 996"/>
                <a:gd name="T14" fmla="*/ 696 w 1005"/>
                <a:gd name="T15" fmla="*/ 947 h 996"/>
                <a:gd name="T16" fmla="*/ 883 w 1005"/>
                <a:gd name="T17" fmla="*/ 831 h 996"/>
                <a:gd name="T18" fmla="*/ 998 w 1005"/>
                <a:gd name="T19" fmla="*/ 543 h 996"/>
                <a:gd name="T20" fmla="*/ 926 w 1005"/>
                <a:gd name="T21" fmla="*/ 227 h 996"/>
                <a:gd name="T22" fmla="*/ 667 w 1005"/>
                <a:gd name="T23" fmla="*/ 25 h 996"/>
                <a:gd name="T24" fmla="*/ 307 w 1005"/>
                <a:gd name="T25" fmla="*/ 83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FFFF"/>
            </a:solidFill>
            <a:ln w="9525">
              <a:solidFill>
                <a:schemeClr val="tx1"/>
              </a:solidFill>
              <a:round/>
              <a:headEnd/>
              <a:tailEnd/>
            </a:ln>
          </p:spPr>
          <p:txBody>
            <a:bodyPr wrap="none"/>
            <a:lstStyle/>
            <a:p>
              <a:endParaRPr lang="zh-CN" altLang="en-US"/>
            </a:p>
          </p:txBody>
        </p:sp>
        <p:sp>
          <p:nvSpPr>
            <p:cNvPr id="4130" name="Line 50"/>
            <p:cNvSpPr>
              <a:spLocks noChangeShapeType="1"/>
            </p:cNvSpPr>
            <p:nvPr/>
          </p:nvSpPr>
          <p:spPr bwMode="auto">
            <a:xfrm>
              <a:off x="1175" y="1753"/>
              <a:ext cx="294" cy="169"/>
            </a:xfrm>
            <a:prstGeom prst="line">
              <a:avLst/>
            </a:prstGeom>
            <a:noFill/>
            <a:ln w="9525">
              <a:solidFill>
                <a:schemeClr val="tx1"/>
              </a:solidFill>
              <a:round/>
              <a:headEnd/>
              <a:tailEnd/>
            </a:ln>
          </p:spPr>
          <p:txBody>
            <a:bodyPr wrap="none"/>
            <a:lstStyle/>
            <a:p>
              <a:endParaRPr lang="zh-CN" altLang="en-US"/>
            </a:p>
          </p:txBody>
        </p:sp>
        <p:sp>
          <p:nvSpPr>
            <p:cNvPr id="4131" name="Line 51"/>
            <p:cNvSpPr>
              <a:spLocks noChangeShapeType="1"/>
            </p:cNvSpPr>
            <p:nvPr/>
          </p:nvSpPr>
          <p:spPr bwMode="auto">
            <a:xfrm flipV="1">
              <a:off x="1226" y="2754"/>
              <a:ext cx="207" cy="251"/>
            </a:xfrm>
            <a:prstGeom prst="line">
              <a:avLst/>
            </a:prstGeom>
            <a:noFill/>
            <a:ln w="9525">
              <a:solidFill>
                <a:schemeClr val="tx1"/>
              </a:solidFill>
              <a:round/>
              <a:headEnd/>
              <a:tailEnd/>
            </a:ln>
          </p:spPr>
          <p:txBody>
            <a:bodyPr wrap="none"/>
            <a:lstStyle/>
            <a:p>
              <a:endParaRPr lang="zh-CN" altLang="en-US"/>
            </a:p>
          </p:txBody>
        </p:sp>
        <p:sp>
          <p:nvSpPr>
            <p:cNvPr id="4132" name="Line 52"/>
            <p:cNvSpPr>
              <a:spLocks noChangeShapeType="1"/>
            </p:cNvSpPr>
            <p:nvPr/>
          </p:nvSpPr>
          <p:spPr bwMode="auto">
            <a:xfrm>
              <a:off x="2172" y="2302"/>
              <a:ext cx="194" cy="7"/>
            </a:xfrm>
            <a:prstGeom prst="line">
              <a:avLst/>
            </a:prstGeom>
            <a:noFill/>
            <a:ln w="9525">
              <a:solidFill>
                <a:schemeClr val="tx1"/>
              </a:solidFill>
              <a:round/>
              <a:headEnd/>
              <a:tailEnd/>
            </a:ln>
          </p:spPr>
          <p:txBody>
            <a:bodyPr wrap="none"/>
            <a:lstStyle/>
            <a:p>
              <a:endParaRPr lang="zh-CN" altLang="en-US"/>
            </a:p>
          </p:txBody>
        </p:sp>
        <p:sp>
          <p:nvSpPr>
            <p:cNvPr id="4133" name="Line 53"/>
            <p:cNvSpPr>
              <a:spLocks noChangeShapeType="1"/>
            </p:cNvSpPr>
            <p:nvPr/>
          </p:nvSpPr>
          <p:spPr bwMode="auto">
            <a:xfrm flipV="1">
              <a:off x="3228" y="2293"/>
              <a:ext cx="302" cy="2"/>
            </a:xfrm>
            <a:prstGeom prst="line">
              <a:avLst/>
            </a:prstGeom>
            <a:noFill/>
            <a:ln w="9525">
              <a:solidFill>
                <a:schemeClr val="tx1"/>
              </a:solidFill>
              <a:round/>
              <a:headEnd/>
              <a:tailEnd/>
            </a:ln>
          </p:spPr>
          <p:txBody>
            <a:bodyPr wrap="none"/>
            <a:lstStyle/>
            <a:p>
              <a:endParaRPr lang="zh-CN" altLang="en-US"/>
            </a:p>
          </p:txBody>
        </p:sp>
        <p:sp>
          <p:nvSpPr>
            <p:cNvPr id="4134" name="Line 54"/>
            <p:cNvSpPr>
              <a:spLocks noChangeShapeType="1"/>
            </p:cNvSpPr>
            <p:nvPr/>
          </p:nvSpPr>
          <p:spPr bwMode="auto">
            <a:xfrm>
              <a:off x="4398" y="2618"/>
              <a:ext cx="132" cy="96"/>
            </a:xfrm>
            <a:prstGeom prst="line">
              <a:avLst/>
            </a:prstGeom>
            <a:noFill/>
            <a:ln w="9525">
              <a:solidFill>
                <a:schemeClr val="tx1"/>
              </a:solidFill>
              <a:round/>
              <a:headEnd/>
              <a:tailEnd/>
            </a:ln>
          </p:spPr>
          <p:txBody>
            <a:bodyPr wrap="none"/>
            <a:lstStyle/>
            <a:p>
              <a:endParaRPr lang="zh-CN" altLang="en-US"/>
            </a:p>
          </p:txBody>
        </p:sp>
        <p:sp>
          <p:nvSpPr>
            <p:cNvPr id="4135" name="Line 55"/>
            <p:cNvSpPr>
              <a:spLocks noChangeShapeType="1"/>
            </p:cNvSpPr>
            <p:nvPr/>
          </p:nvSpPr>
          <p:spPr bwMode="auto">
            <a:xfrm flipH="1">
              <a:off x="4273" y="1706"/>
              <a:ext cx="225" cy="181"/>
            </a:xfrm>
            <a:prstGeom prst="line">
              <a:avLst/>
            </a:prstGeom>
            <a:noFill/>
            <a:ln w="9525">
              <a:solidFill>
                <a:schemeClr val="tx1"/>
              </a:solidFill>
              <a:round/>
              <a:headEnd/>
              <a:tailEnd/>
            </a:ln>
          </p:spPr>
          <p:txBody>
            <a:bodyPr wrap="none"/>
            <a:lstStyle/>
            <a:p>
              <a:endParaRPr lang="zh-CN" altLang="en-US"/>
            </a:p>
          </p:txBody>
        </p:sp>
        <p:sp>
          <p:nvSpPr>
            <p:cNvPr id="4136" name="Line 56"/>
            <p:cNvSpPr>
              <a:spLocks noChangeShapeType="1"/>
            </p:cNvSpPr>
            <p:nvPr/>
          </p:nvSpPr>
          <p:spPr bwMode="auto">
            <a:xfrm flipV="1">
              <a:off x="1170" y="3075"/>
              <a:ext cx="0" cy="120"/>
            </a:xfrm>
            <a:prstGeom prst="line">
              <a:avLst/>
            </a:prstGeom>
            <a:noFill/>
            <a:ln w="9525">
              <a:solidFill>
                <a:schemeClr val="tx1"/>
              </a:solidFill>
              <a:round/>
              <a:headEnd/>
              <a:tailEnd type="triangle" w="med" len="med"/>
            </a:ln>
          </p:spPr>
          <p:txBody>
            <a:bodyPr wrap="none"/>
            <a:lstStyle/>
            <a:p>
              <a:endParaRPr lang="zh-CN" altLang="en-US"/>
            </a:p>
          </p:txBody>
        </p:sp>
        <p:sp>
          <p:nvSpPr>
            <p:cNvPr id="4137" name="Line 57"/>
            <p:cNvSpPr>
              <a:spLocks noChangeShapeType="1"/>
            </p:cNvSpPr>
            <p:nvPr/>
          </p:nvSpPr>
          <p:spPr bwMode="auto">
            <a:xfrm>
              <a:off x="1110" y="1563"/>
              <a:ext cx="0" cy="132"/>
            </a:xfrm>
            <a:prstGeom prst="line">
              <a:avLst/>
            </a:prstGeom>
            <a:noFill/>
            <a:ln w="9525">
              <a:solidFill>
                <a:schemeClr val="tx1"/>
              </a:solidFill>
              <a:round/>
              <a:headEnd/>
              <a:tailEnd type="triangle" w="med" len="med"/>
            </a:ln>
          </p:spPr>
          <p:txBody>
            <a:bodyPr wrap="none"/>
            <a:lstStyle/>
            <a:p>
              <a:endParaRPr lang="zh-CN" altLang="en-US"/>
            </a:p>
          </p:txBody>
        </p:sp>
        <p:sp>
          <p:nvSpPr>
            <p:cNvPr id="4138" name="Line 58"/>
            <p:cNvSpPr>
              <a:spLocks noChangeShapeType="1"/>
            </p:cNvSpPr>
            <p:nvPr/>
          </p:nvSpPr>
          <p:spPr bwMode="auto">
            <a:xfrm>
              <a:off x="2424" y="1911"/>
              <a:ext cx="0" cy="321"/>
            </a:xfrm>
            <a:prstGeom prst="line">
              <a:avLst/>
            </a:prstGeom>
            <a:noFill/>
            <a:ln w="9525">
              <a:solidFill>
                <a:schemeClr val="tx1"/>
              </a:solidFill>
              <a:round/>
              <a:headEnd/>
              <a:tailEnd type="triangle" w="med" len="med"/>
            </a:ln>
          </p:spPr>
          <p:txBody>
            <a:bodyPr wrap="none"/>
            <a:lstStyle/>
            <a:p>
              <a:endParaRPr lang="zh-CN" altLang="en-US"/>
            </a:p>
          </p:txBody>
        </p:sp>
        <p:sp>
          <p:nvSpPr>
            <p:cNvPr id="4139" name="Line 59"/>
            <p:cNvSpPr>
              <a:spLocks noChangeShapeType="1"/>
            </p:cNvSpPr>
            <p:nvPr/>
          </p:nvSpPr>
          <p:spPr bwMode="auto">
            <a:xfrm>
              <a:off x="3144" y="2058"/>
              <a:ext cx="0" cy="153"/>
            </a:xfrm>
            <a:prstGeom prst="line">
              <a:avLst/>
            </a:prstGeom>
            <a:noFill/>
            <a:ln w="9525">
              <a:solidFill>
                <a:schemeClr val="tx1"/>
              </a:solidFill>
              <a:round/>
              <a:headEnd/>
              <a:tailEnd type="triangle" w="med" len="med"/>
            </a:ln>
          </p:spPr>
          <p:txBody>
            <a:bodyPr wrap="none"/>
            <a:lstStyle/>
            <a:p>
              <a:endParaRPr lang="zh-CN" altLang="en-US"/>
            </a:p>
          </p:txBody>
        </p:sp>
        <p:sp>
          <p:nvSpPr>
            <p:cNvPr id="4140" name="Line 60"/>
            <p:cNvSpPr>
              <a:spLocks noChangeShapeType="1"/>
            </p:cNvSpPr>
            <p:nvPr/>
          </p:nvSpPr>
          <p:spPr bwMode="auto">
            <a:xfrm flipV="1">
              <a:off x="4572" y="2787"/>
              <a:ext cx="0" cy="204"/>
            </a:xfrm>
            <a:prstGeom prst="line">
              <a:avLst/>
            </a:prstGeom>
            <a:noFill/>
            <a:ln w="9525">
              <a:solidFill>
                <a:schemeClr val="tx1"/>
              </a:solidFill>
              <a:round/>
              <a:headEnd/>
              <a:tailEnd type="triangle" w="med" len="med"/>
            </a:ln>
          </p:spPr>
          <p:txBody>
            <a:bodyPr wrap="none"/>
            <a:lstStyle/>
            <a:p>
              <a:endParaRPr lang="zh-CN" altLang="en-US"/>
            </a:p>
          </p:txBody>
        </p:sp>
        <p:sp>
          <p:nvSpPr>
            <p:cNvPr id="4141" name="Line 61"/>
            <p:cNvSpPr>
              <a:spLocks noChangeShapeType="1"/>
            </p:cNvSpPr>
            <p:nvPr/>
          </p:nvSpPr>
          <p:spPr bwMode="auto">
            <a:xfrm flipH="1">
              <a:off x="4560" y="1497"/>
              <a:ext cx="3" cy="147"/>
            </a:xfrm>
            <a:prstGeom prst="line">
              <a:avLst/>
            </a:prstGeom>
            <a:noFill/>
            <a:ln w="9525">
              <a:solidFill>
                <a:schemeClr val="tx1"/>
              </a:solidFill>
              <a:round/>
              <a:headEnd/>
              <a:tailEnd type="triangle" w="med" len="med"/>
            </a:ln>
          </p:spPr>
          <p:txBody>
            <a:bodyPr wrap="none"/>
            <a:lstStyle/>
            <a:p>
              <a:endParaRPr lang="zh-CN" altLang="en-US"/>
            </a:p>
          </p:txBody>
        </p:sp>
      </p:grpSp>
      <p:sp>
        <p:nvSpPr>
          <p:cNvPr id="4105" name="Rectangle 65"/>
          <p:cNvSpPr>
            <a:spLocks noGrp="1" noChangeArrowheads="1"/>
          </p:cNvSpPr>
          <p:nvPr>
            <p:ph type="body" idx="1"/>
          </p:nvPr>
        </p:nvSpPr>
        <p:spPr>
          <a:xfrm>
            <a:off x="323528" y="1340768"/>
            <a:ext cx="8143875" cy="5040560"/>
          </a:xfrm>
          <a:noFill/>
        </p:spPr>
        <p:txBody>
          <a:bodyPr/>
          <a:lstStyle/>
          <a:p>
            <a:pPr>
              <a:buFont typeface="Wingdings" pitchFamily="2" charset="2"/>
              <a:buNone/>
            </a:pPr>
            <a:r>
              <a:rPr lang="zh-CN" altLang="en-US" dirty="0">
                <a:latin typeface="华文新魏" pitchFamily="2" charset="-122"/>
                <a:ea typeface="华文新魏" pitchFamily="2" charset="-122"/>
              </a:rPr>
              <a:t>主机</a:t>
            </a:r>
            <a:r>
              <a:rPr lang="en-US" altLang="zh-CN" dirty="0">
                <a:latin typeface="华文新魏" pitchFamily="2" charset="-122"/>
                <a:ea typeface="华文新魏" pitchFamily="2" charset="-122"/>
              </a:rPr>
              <a:t>A</a:t>
            </a:r>
            <a:r>
              <a:rPr lang="zh-CN" altLang="en-US" dirty="0">
                <a:latin typeface="华文新魏" pitchFamily="2" charset="-122"/>
                <a:ea typeface="华文新魏" pitchFamily="2" charset="-122"/>
              </a:rPr>
              <a:t>给主机</a:t>
            </a:r>
            <a:r>
              <a:rPr lang="en-US" altLang="zh-CN" dirty="0">
                <a:latin typeface="华文新魏" pitchFamily="2" charset="-122"/>
                <a:ea typeface="华文新魏" pitchFamily="2" charset="-122"/>
              </a:rPr>
              <a:t>B</a:t>
            </a:r>
            <a:r>
              <a:rPr lang="zh-CN" altLang="en-US" dirty="0">
                <a:latin typeface="华文新魏" pitchFamily="2" charset="-122"/>
                <a:ea typeface="华文新魏" pitchFamily="2" charset="-122"/>
              </a:rPr>
              <a:t>发送</a:t>
            </a: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数据报，</a:t>
            </a:r>
            <a:r>
              <a:rPr lang="en-US" altLang="zh-CN" dirty="0">
                <a:latin typeface="华文新魏" pitchFamily="2" charset="-122"/>
                <a:ea typeface="华文新魏" pitchFamily="2" charset="-122"/>
              </a:rPr>
              <a:t>A</a:t>
            </a:r>
            <a:r>
              <a:rPr lang="zh-CN" altLang="en-US" dirty="0">
                <a:latin typeface="华文新魏" pitchFamily="2" charset="-122"/>
                <a:ea typeface="华文新魏" pitchFamily="2" charset="-122"/>
              </a:rPr>
              <a:t>已知</a:t>
            </a:r>
            <a:r>
              <a:rPr lang="en-US" altLang="zh-CN" dirty="0">
                <a:latin typeface="华文新魏" pitchFamily="2" charset="-122"/>
                <a:ea typeface="华文新魏" pitchFamily="2" charset="-122"/>
              </a:rPr>
              <a:t>B</a:t>
            </a:r>
            <a:r>
              <a:rPr lang="zh-CN" altLang="en-US" dirty="0">
                <a:latin typeface="华文新魏" pitchFamily="2" charset="-122"/>
                <a:ea typeface="华文新魏" pitchFamily="2" charset="-122"/>
              </a:rPr>
              <a:t>的</a:t>
            </a: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a:t>
            </a:r>
            <a:endParaRPr lang="en-US" altLang="zh-CN" dirty="0">
              <a:latin typeface="华文新魏" pitchFamily="2" charset="-122"/>
              <a:ea typeface="华文新魏" pitchFamily="2" charset="-122"/>
            </a:endParaRPr>
          </a:p>
          <a:p>
            <a:pPr>
              <a:buNone/>
            </a:pPr>
            <a:endParaRPr lang="en-US" altLang="zh-CN" dirty="0">
              <a:latin typeface="华文新魏" pitchFamily="2" charset="-122"/>
              <a:ea typeface="华文新魏" pitchFamily="2" charset="-122"/>
            </a:endParaRPr>
          </a:p>
          <a:p>
            <a:endParaRPr lang="en-US" altLang="zh-CN" dirty="0">
              <a:latin typeface="华文新魏" pitchFamily="2" charset="-122"/>
              <a:ea typeface="华文新魏" pitchFamily="2" charset="-122"/>
            </a:endParaRPr>
          </a:p>
          <a:p>
            <a:endParaRPr lang="en-US" altLang="zh-CN" dirty="0">
              <a:latin typeface="华文新魏" pitchFamily="2" charset="-122"/>
              <a:ea typeface="华文新魏" pitchFamily="2" charset="-122"/>
            </a:endParaRPr>
          </a:p>
          <a:p>
            <a:endParaRPr lang="en-US" altLang="zh-CN" dirty="0">
              <a:latin typeface="华文新魏" pitchFamily="2" charset="-122"/>
              <a:ea typeface="华文新魏" pitchFamily="2" charset="-122"/>
            </a:endParaRPr>
          </a:p>
          <a:p>
            <a:endParaRPr lang="en-US" altLang="zh-CN" dirty="0">
              <a:latin typeface="华文新魏" pitchFamily="2" charset="-122"/>
              <a:ea typeface="华文新魏" pitchFamily="2" charset="-122"/>
            </a:endParaRPr>
          </a:p>
          <a:p>
            <a:pPr>
              <a:buNone/>
            </a:pPr>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路由器</a:t>
            </a:r>
            <a:r>
              <a:rPr lang="en-US" altLang="zh-CN" dirty="0">
                <a:latin typeface="华文新魏" pitchFamily="2" charset="-122"/>
                <a:ea typeface="华文新魏" pitchFamily="2" charset="-122"/>
              </a:rPr>
              <a:t>R</a:t>
            </a:r>
            <a:r>
              <a:rPr lang="zh-CN" altLang="en-US" dirty="0">
                <a:latin typeface="华文新魏" pitchFamily="2" charset="-122"/>
                <a:ea typeface="华文新魏" pitchFamily="2" charset="-122"/>
              </a:rPr>
              <a:t>缓存中有两个</a:t>
            </a:r>
            <a:r>
              <a:rPr lang="en-US" altLang="zh-CN" dirty="0">
                <a:latin typeface="华文新魏" pitchFamily="2" charset="-122"/>
                <a:ea typeface="华文新魏" pitchFamily="2" charset="-122"/>
              </a:rPr>
              <a:t>ARP</a:t>
            </a:r>
            <a:r>
              <a:rPr lang="zh-CN" altLang="en-US" dirty="0">
                <a:latin typeface="华文新魏" pitchFamily="2" charset="-122"/>
                <a:ea typeface="华文新魏" pitchFamily="2" charset="-122"/>
              </a:rPr>
              <a:t>表</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分别存有</a:t>
            </a:r>
            <a:r>
              <a:rPr lang="en-US" altLang="zh-CN" dirty="0">
                <a:latin typeface="华文新魏" pitchFamily="2" charset="-122"/>
                <a:ea typeface="华文新魏" pitchFamily="2" charset="-122"/>
              </a:rPr>
              <a:t>R</a:t>
            </a:r>
            <a:r>
              <a:rPr lang="zh-CN" altLang="en-US" dirty="0">
                <a:latin typeface="华文新魏" pitchFamily="2" charset="-122"/>
                <a:ea typeface="华文新魏" pitchFamily="2" charset="-122"/>
              </a:rPr>
              <a:t>的两个接口连接的</a:t>
            </a:r>
            <a:r>
              <a:rPr lang="en-US" altLang="zh-CN" dirty="0">
                <a:latin typeface="华文新魏" pitchFamily="2" charset="-122"/>
                <a:ea typeface="华文新魏" pitchFamily="2" charset="-122"/>
              </a:rPr>
              <a:t>LAN</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灯片编号占位符 5"/>
          <p:cNvSpPr>
            <a:spLocks noGrp="1"/>
          </p:cNvSpPr>
          <p:nvPr>
            <p:ph type="sldNum" sz="quarter" idx="11"/>
          </p:nvPr>
        </p:nvSpPr>
        <p:spPr>
          <a:xfrm>
            <a:off x="8162925" y="6400800"/>
            <a:ext cx="676275" cy="457200"/>
          </a:xfrm>
          <a:noFill/>
        </p:spPr>
        <p:txBody>
          <a:bodyPr/>
          <a:lstStyle/>
          <a:p>
            <a:fld id="{314F9316-ADBC-408C-AA56-7AC5851BC977}" type="slidenum">
              <a:rPr lang="en-US" altLang="zh-CN" smtClean="0">
                <a:latin typeface="Arial" charset="0"/>
                <a:ea typeface="宋体" charset="-122"/>
                <a:cs typeface="Arial" charset="0"/>
              </a:rPr>
              <a:pPr/>
              <a:t>169</a:t>
            </a:fld>
            <a:endParaRPr lang="en-US" altLang="zh-CN">
              <a:latin typeface="Arial" charset="0"/>
              <a:ea typeface="宋体" charset="-122"/>
              <a:cs typeface="Arial" charset="0"/>
            </a:endParaRPr>
          </a:p>
        </p:txBody>
      </p:sp>
      <p:sp>
        <p:nvSpPr>
          <p:cNvPr id="5128" name="Rectangle 3"/>
          <p:cNvSpPr>
            <a:spLocks noGrp="1" noChangeArrowheads="1"/>
          </p:cNvSpPr>
          <p:nvPr>
            <p:ph type="body" idx="1"/>
          </p:nvPr>
        </p:nvSpPr>
        <p:spPr>
          <a:xfrm>
            <a:off x="467544" y="332656"/>
            <a:ext cx="8081962" cy="3476625"/>
          </a:xfrm>
        </p:spPr>
        <p:txBody>
          <a:bodyPr/>
          <a:lstStyle/>
          <a:p>
            <a:pPr>
              <a:spcAft>
                <a:spcPts val="0"/>
              </a:spcAft>
            </a:pPr>
            <a:r>
              <a:rPr lang="en-US" altLang="zh-CN" sz="2000" dirty="0">
                <a:latin typeface="Comic Sans MS" pitchFamily="66" charset="0"/>
                <a:ea typeface="宋体" charset="-122"/>
              </a:rPr>
              <a:t>A creates IP datagram with source A, destination B </a:t>
            </a:r>
          </a:p>
          <a:p>
            <a:pPr>
              <a:spcAft>
                <a:spcPts val="0"/>
              </a:spcAft>
            </a:pPr>
            <a:r>
              <a:rPr lang="en-US" altLang="zh-CN" sz="2000" dirty="0">
                <a:solidFill>
                  <a:srgbClr val="FF0000"/>
                </a:solidFill>
                <a:latin typeface="Comic Sans MS" pitchFamily="66" charset="0"/>
                <a:ea typeface="宋体" charset="-122"/>
              </a:rPr>
              <a:t>A uses ARP </a:t>
            </a:r>
            <a:r>
              <a:rPr lang="en-US" altLang="zh-CN" sz="2000" dirty="0">
                <a:latin typeface="Comic Sans MS" pitchFamily="66" charset="0"/>
                <a:ea typeface="宋体" charset="-122"/>
              </a:rPr>
              <a:t>to get R’s MAC address for </a:t>
            </a:r>
            <a:r>
              <a:rPr lang="en-US" altLang="zh-CN" sz="1800" dirty="0">
                <a:latin typeface="Comic Sans MS" pitchFamily="66" charset="0"/>
                <a:ea typeface="宋体" charset="-122"/>
              </a:rPr>
              <a:t>111.111.111.110</a:t>
            </a:r>
            <a:endParaRPr lang="en-US" altLang="zh-CN" sz="2000" dirty="0">
              <a:latin typeface="Comic Sans MS" pitchFamily="66" charset="0"/>
              <a:ea typeface="宋体" charset="-122"/>
            </a:endParaRPr>
          </a:p>
          <a:p>
            <a:pPr>
              <a:spcAft>
                <a:spcPts val="0"/>
              </a:spcAft>
            </a:pPr>
            <a:r>
              <a:rPr lang="en-US" altLang="zh-CN" sz="2000" dirty="0">
                <a:latin typeface="Comic Sans MS" pitchFamily="66" charset="0"/>
                <a:ea typeface="宋体" charset="-122"/>
              </a:rPr>
              <a:t>A creates link-layer frame with R's MAC address as </a:t>
            </a:r>
            <a:r>
              <a:rPr lang="en-US" altLang="zh-CN" sz="2000" dirty="0" err="1">
                <a:latin typeface="Comic Sans MS" pitchFamily="66" charset="0"/>
                <a:ea typeface="宋体" charset="-122"/>
              </a:rPr>
              <a:t>dest</a:t>
            </a:r>
            <a:r>
              <a:rPr lang="en-US" altLang="zh-CN" sz="2000" dirty="0">
                <a:latin typeface="Comic Sans MS" pitchFamily="66" charset="0"/>
                <a:ea typeface="宋体" charset="-122"/>
              </a:rPr>
              <a:t>, frame contains A-to-B IP datagram</a:t>
            </a:r>
          </a:p>
          <a:p>
            <a:pPr>
              <a:spcAft>
                <a:spcPts val="0"/>
              </a:spcAft>
            </a:pPr>
            <a:r>
              <a:rPr lang="en-US" altLang="zh-CN" sz="2000" dirty="0">
                <a:latin typeface="Comic Sans MS" pitchFamily="66" charset="0"/>
                <a:ea typeface="宋体" charset="-122"/>
              </a:rPr>
              <a:t>A’s NIC sends frame </a:t>
            </a:r>
          </a:p>
          <a:p>
            <a:pPr>
              <a:spcAft>
                <a:spcPts val="0"/>
              </a:spcAft>
            </a:pPr>
            <a:r>
              <a:rPr lang="en-US" altLang="zh-CN" sz="2000" dirty="0">
                <a:latin typeface="Comic Sans MS" pitchFamily="66" charset="0"/>
                <a:ea typeface="宋体" charset="-122"/>
              </a:rPr>
              <a:t>R’s NIC receives frame </a:t>
            </a:r>
          </a:p>
          <a:p>
            <a:pPr>
              <a:spcAft>
                <a:spcPts val="0"/>
              </a:spcAft>
            </a:pPr>
            <a:r>
              <a:rPr lang="en-US" altLang="zh-CN" sz="2000" dirty="0">
                <a:latin typeface="Comic Sans MS" pitchFamily="66" charset="0"/>
                <a:ea typeface="宋体" charset="-122"/>
              </a:rPr>
              <a:t>R removes IP datagram from Ethernet frame, sees its destined to B</a:t>
            </a:r>
          </a:p>
          <a:p>
            <a:pPr>
              <a:spcAft>
                <a:spcPts val="0"/>
              </a:spcAft>
            </a:pPr>
            <a:r>
              <a:rPr lang="en-US" altLang="zh-CN" sz="2000" dirty="0">
                <a:solidFill>
                  <a:srgbClr val="FF0000"/>
                </a:solidFill>
                <a:latin typeface="Comic Sans MS" pitchFamily="66" charset="0"/>
                <a:ea typeface="宋体" charset="-122"/>
              </a:rPr>
              <a:t>R uses ARP </a:t>
            </a:r>
            <a:r>
              <a:rPr lang="en-US" altLang="zh-CN" sz="2000" dirty="0">
                <a:latin typeface="Comic Sans MS" pitchFamily="66" charset="0"/>
                <a:ea typeface="宋体" charset="-122"/>
              </a:rPr>
              <a:t>to get B’s MAC address </a:t>
            </a:r>
          </a:p>
          <a:p>
            <a:pPr>
              <a:spcAft>
                <a:spcPts val="0"/>
              </a:spcAft>
            </a:pPr>
            <a:r>
              <a:rPr lang="en-US" altLang="zh-CN" sz="2000" dirty="0">
                <a:latin typeface="Comic Sans MS" pitchFamily="66" charset="0"/>
                <a:ea typeface="宋体" charset="-122"/>
              </a:rPr>
              <a:t>R creates frame containing A-to-B IP datagram sends to B</a:t>
            </a:r>
            <a:endParaRPr lang="en-US" altLang="zh-CN" dirty="0">
              <a:latin typeface="Comic Sans MS" pitchFamily="66" charset="0"/>
              <a:ea typeface="宋体" charset="-122"/>
            </a:endParaRPr>
          </a:p>
        </p:txBody>
      </p:sp>
      <p:grpSp>
        <p:nvGrpSpPr>
          <p:cNvPr id="2" name="Group 63"/>
          <p:cNvGrpSpPr>
            <a:grpSpLocks/>
          </p:cNvGrpSpPr>
          <p:nvPr/>
        </p:nvGrpSpPr>
        <p:grpSpPr bwMode="auto">
          <a:xfrm>
            <a:off x="899592" y="4005064"/>
            <a:ext cx="6894513" cy="2546350"/>
            <a:chOff x="410" y="2462"/>
            <a:chExt cx="4518" cy="1721"/>
          </a:xfrm>
        </p:grpSpPr>
        <p:sp>
          <p:nvSpPr>
            <p:cNvPr id="5129" name="Text Box 8"/>
            <p:cNvSpPr txBox="1">
              <a:spLocks noChangeArrowheads="1"/>
            </p:cNvSpPr>
            <p:nvPr/>
          </p:nvSpPr>
          <p:spPr bwMode="auto">
            <a:xfrm>
              <a:off x="2515" y="3649"/>
              <a:ext cx="246" cy="309"/>
            </a:xfrm>
            <a:prstGeom prst="rect">
              <a:avLst/>
            </a:prstGeom>
            <a:noFill/>
            <a:ln w="9525">
              <a:noFill/>
              <a:miter lim="800000"/>
              <a:headEnd/>
              <a:tailEnd/>
            </a:ln>
          </p:spPr>
          <p:txBody>
            <a:bodyPr wrap="none">
              <a:spAutoFit/>
            </a:bodyPr>
            <a:lstStyle/>
            <a:p>
              <a:pPr>
                <a:spcBef>
                  <a:spcPct val="50000"/>
                </a:spcBef>
              </a:pPr>
              <a:r>
                <a:rPr lang="en-US" altLang="zh-CN" sz="2400" dirty="0">
                  <a:solidFill>
                    <a:srgbClr val="FF0000"/>
                  </a:solidFill>
                  <a:ea typeface="宋体" charset="-122"/>
                </a:rPr>
                <a:t>R</a:t>
              </a:r>
              <a:endParaRPr lang="en-US" altLang="zh-CN" dirty="0">
                <a:ea typeface="宋体" charset="-122"/>
              </a:endParaRPr>
            </a:p>
          </p:txBody>
        </p:sp>
        <p:grpSp>
          <p:nvGrpSpPr>
            <p:cNvPr id="3" name="Group 9"/>
            <p:cNvGrpSpPr>
              <a:grpSpLocks/>
            </p:cNvGrpSpPr>
            <p:nvPr/>
          </p:nvGrpSpPr>
          <p:grpSpPr bwMode="auto">
            <a:xfrm>
              <a:off x="2323" y="3124"/>
              <a:ext cx="581" cy="217"/>
              <a:chOff x="3600" y="219"/>
              <a:chExt cx="360" cy="175"/>
            </a:xfrm>
          </p:grpSpPr>
          <p:sp>
            <p:nvSpPr>
              <p:cNvPr id="5167"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sp>
            <p:nvSpPr>
              <p:cNvPr id="5168" name="Line 1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169" name="Line 1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170" name="Rectangle 1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a:latin typeface="Times New Roman" pitchFamily="18" charset="0"/>
                  <a:ea typeface="宋体" charset="-122"/>
                </a:endParaRPr>
              </a:p>
            </p:txBody>
          </p:sp>
          <p:sp>
            <p:nvSpPr>
              <p:cNvPr id="5171"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ea typeface="宋体" charset="-122"/>
                </a:endParaRPr>
              </a:p>
            </p:txBody>
          </p:sp>
          <p:grpSp>
            <p:nvGrpSpPr>
              <p:cNvPr id="4" name="Group 15"/>
              <p:cNvGrpSpPr>
                <a:grpSpLocks/>
              </p:cNvGrpSpPr>
              <p:nvPr/>
            </p:nvGrpSpPr>
            <p:grpSpPr bwMode="auto">
              <a:xfrm>
                <a:off x="3686" y="244"/>
                <a:ext cx="177" cy="66"/>
                <a:chOff x="2848" y="848"/>
                <a:chExt cx="140" cy="98"/>
              </a:xfrm>
            </p:grpSpPr>
            <p:sp>
              <p:nvSpPr>
                <p:cNvPr id="5177"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178"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179"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19"/>
              <p:cNvGrpSpPr>
                <a:grpSpLocks/>
              </p:cNvGrpSpPr>
              <p:nvPr/>
            </p:nvGrpSpPr>
            <p:grpSpPr bwMode="auto">
              <a:xfrm flipV="1">
                <a:off x="3686" y="243"/>
                <a:ext cx="177" cy="66"/>
                <a:chOff x="2848" y="848"/>
                <a:chExt cx="140" cy="98"/>
              </a:xfrm>
            </p:grpSpPr>
            <p:sp>
              <p:nvSpPr>
                <p:cNvPr id="5174" name="Line 2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175" name="Line 2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176" name="Line 2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5131" name="Rectangle 23"/>
            <p:cNvSpPr>
              <a:spLocks noChangeArrowheads="1"/>
            </p:cNvSpPr>
            <p:nvPr/>
          </p:nvSpPr>
          <p:spPr bwMode="auto">
            <a:xfrm rot="-5400000">
              <a:off x="2924" y="3175"/>
              <a:ext cx="70" cy="111"/>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5132" name="Rectangle 24"/>
            <p:cNvSpPr>
              <a:spLocks noChangeArrowheads="1"/>
            </p:cNvSpPr>
            <p:nvPr/>
          </p:nvSpPr>
          <p:spPr bwMode="auto">
            <a:xfrm rot="-5400000">
              <a:off x="2231" y="3183"/>
              <a:ext cx="70" cy="111"/>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5133" name="Text Box 25"/>
            <p:cNvSpPr txBox="1">
              <a:spLocks noChangeArrowheads="1"/>
            </p:cNvSpPr>
            <p:nvPr/>
          </p:nvSpPr>
          <p:spPr bwMode="auto">
            <a:xfrm>
              <a:off x="2500" y="2937"/>
              <a:ext cx="863" cy="166"/>
            </a:xfrm>
            <a:prstGeom prst="rect">
              <a:avLst/>
            </a:prstGeom>
            <a:noFill/>
            <a:ln w="9525">
              <a:noFill/>
              <a:miter lim="800000"/>
              <a:headEnd/>
              <a:tailEnd/>
            </a:ln>
          </p:spPr>
          <p:txBody>
            <a:bodyPr wrap="none">
              <a:spAutoFit/>
            </a:bodyPr>
            <a:lstStyle/>
            <a:p>
              <a:r>
                <a:rPr lang="en-US" altLang="zh-CN" sz="1000">
                  <a:latin typeface="Arial" charset="0"/>
                  <a:ea typeface="宋体" charset="-122"/>
                </a:rPr>
                <a:t>1A-23-F9-CD-06-9B</a:t>
              </a:r>
            </a:p>
          </p:txBody>
        </p:sp>
        <p:sp>
          <p:nvSpPr>
            <p:cNvPr id="5134" name="Text Box 26"/>
            <p:cNvSpPr txBox="1">
              <a:spLocks noChangeArrowheads="1"/>
            </p:cNvSpPr>
            <p:nvPr/>
          </p:nvSpPr>
          <p:spPr bwMode="auto">
            <a:xfrm>
              <a:off x="2544" y="3368"/>
              <a:ext cx="738" cy="165"/>
            </a:xfrm>
            <a:prstGeom prst="rect">
              <a:avLst/>
            </a:prstGeom>
            <a:noFill/>
            <a:ln w="9525">
              <a:noFill/>
              <a:miter lim="800000"/>
              <a:headEnd/>
              <a:tailEnd/>
            </a:ln>
          </p:spPr>
          <p:txBody>
            <a:bodyPr wrap="none">
              <a:spAutoFit/>
            </a:bodyPr>
            <a:lstStyle/>
            <a:p>
              <a:r>
                <a:rPr lang="en-US" altLang="zh-CN" sz="1000" dirty="0">
                  <a:latin typeface="Arial" charset="0"/>
                  <a:ea typeface="宋体" charset="-122"/>
                </a:rPr>
                <a:t>222.222.222.220</a:t>
              </a:r>
            </a:p>
          </p:txBody>
        </p:sp>
        <p:sp>
          <p:nvSpPr>
            <p:cNvPr id="5135" name="Text Box 27"/>
            <p:cNvSpPr txBox="1">
              <a:spLocks noChangeArrowheads="1"/>
            </p:cNvSpPr>
            <p:nvPr/>
          </p:nvSpPr>
          <p:spPr bwMode="auto">
            <a:xfrm>
              <a:off x="1942" y="3496"/>
              <a:ext cx="739" cy="166"/>
            </a:xfrm>
            <a:prstGeom prst="rect">
              <a:avLst/>
            </a:prstGeom>
            <a:noFill/>
            <a:ln w="9525">
              <a:noFill/>
              <a:miter lim="800000"/>
              <a:headEnd/>
              <a:tailEnd/>
            </a:ln>
          </p:spPr>
          <p:txBody>
            <a:bodyPr wrap="none">
              <a:spAutoFit/>
            </a:bodyPr>
            <a:lstStyle/>
            <a:p>
              <a:r>
                <a:rPr lang="en-US" altLang="zh-CN" sz="1000">
                  <a:latin typeface="Arial" charset="0"/>
                  <a:ea typeface="宋体" charset="-122"/>
                </a:rPr>
                <a:t>111.111.111.110</a:t>
              </a:r>
            </a:p>
          </p:txBody>
        </p:sp>
        <p:sp>
          <p:nvSpPr>
            <p:cNvPr id="5136" name="Text Box 28"/>
            <p:cNvSpPr txBox="1">
              <a:spLocks noChangeArrowheads="1"/>
            </p:cNvSpPr>
            <p:nvPr/>
          </p:nvSpPr>
          <p:spPr bwMode="auto">
            <a:xfrm>
              <a:off x="1922" y="2796"/>
              <a:ext cx="857" cy="165"/>
            </a:xfrm>
            <a:prstGeom prst="rect">
              <a:avLst/>
            </a:prstGeom>
            <a:noFill/>
            <a:ln w="9525">
              <a:noFill/>
              <a:miter lim="800000"/>
              <a:headEnd/>
              <a:tailEnd/>
            </a:ln>
          </p:spPr>
          <p:txBody>
            <a:bodyPr wrap="none">
              <a:spAutoFit/>
            </a:bodyPr>
            <a:lstStyle/>
            <a:p>
              <a:r>
                <a:rPr lang="en-US" altLang="zh-CN" sz="1000">
                  <a:latin typeface="Arial" charset="0"/>
                  <a:ea typeface="宋体" charset="-122"/>
                </a:rPr>
                <a:t>E6-E9-00-17-BB-4B</a:t>
              </a:r>
            </a:p>
          </p:txBody>
        </p:sp>
        <p:sp>
          <p:nvSpPr>
            <p:cNvPr id="5137" name="Text Box 29"/>
            <p:cNvSpPr txBox="1">
              <a:spLocks noChangeArrowheads="1"/>
            </p:cNvSpPr>
            <p:nvPr/>
          </p:nvSpPr>
          <p:spPr bwMode="auto">
            <a:xfrm>
              <a:off x="782" y="4018"/>
              <a:ext cx="912" cy="165"/>
            </a:xfrm>
            <a:prstGeom prst="rect">
              <a:avLst/>
            </a:prstGeom>
            <a:noFill/>
            <a:ln w="9525">
              <a:noFill/>
              <a:miter lim="800000"/>
              <a:headEnd/>
              <a:tailEnd/>
            </a:ln>
          </p:spPr>
          <p:txBody>
            <a:bodyPr wrap="none">
              <a:spAutoFit/>
            </a:bodyPr>
            <a:lstStyle/>
            <a:p>
              <a:r>
                <a:rPr lang="en-US" altLang="zh-CN" sz="1000">
                  <a:latin typeface="Arial" charset="0"/>
                  <a:ea typeface="宋体" charset="-122"/>
                </a:rPr>
                <a:t>CC-49-DE-D0-AB-7D</a:t>
              </a:r>
            </a:p>
          </p:txBody>
        </p:sp>
        <p:sp>
          <p:nvSpPr>
            <p:cNvPr id="5138" name="Text Box 30"/>
            <p:cNvSpPr txBox="1">
              <a:spLocks noChangeArrowheads="1"/>
            </p:cNvSpPr>
            <p:nvPr/>
          </p:nvSpPr>
          <p:spPr bwMode="auto">
            <a:xfrm>
              <a:off x="410" y="3669"/>
              <a:ext cx="739" cy="165"/>
            </a:xfrm>
            <a:prstGeom prst="rect">
              <a:avLst/>
            </a:prstGeom>
            <a:noFill/>
            <a:ln w="9525">
              <a:noFill/>
              <a:miter lim="800000"/>
              <a:headEnd/>
              <a:tailEnd/>
            </a:ln>
          </p:spPr>
          <p:txBody>
            <a:bodyPr wrap="none">
              <a:spAutoFit/>
            </a:bodyPr>
            <a:lstStyle/>
            <a:p>
              <a:r>
                <a:rPr lang="en-US" altLang="zh-CN" sz="1000">
                  <a:latin typeface="Arial" charset="0"/>
                  <a:ea typeface="宋体" charset="-122"/>
                </a:rPr>
                <a:t>111.111.111.112</a:t>
              </a:r>
            </a:p>
          </p:txBody>
        </p:sp>
        <p:graphicFrame>
          <p:nvGraphicFramePr>
            <p:cNvPr id="5122" name="Object 31"/>
            <p:cNvGraphicFramePr>
              <a:graphicFrameLocks noChangeAspect="1"/>
            </p:cNvGraphicFramePr>
            <p:nvPr/>
          </p:nvGraphicFramePr>
          <p:xfrm>
            <a:off x="767" y="3774"/>
            <a:ext cx="283" cy="205"/>
          </p:xfrm>
          <a:graphic>
            <a:graphicData uri="http://schemas.openxmlformats.org/presentationml/2006/ole">
              <mc:AlternateContent xmlns:mc="http://schemas.openxmlformats.org/markup-compatibility/2006">
                <mc:Choice xmlns:v="urn:schemas-microsoft-com:vml" Requires="v">
                  <p:oleObj spid="_x0000_s498702" name="Clip" r:id="rId4" imgW="1307263" imgH="1084139" progId="">
                    <p:embed/>
                  </p:oleObj>
                </mc:Choice>
                <mc:Fallback>
                  <p:oleObj name="Clip" r:id="rId4" imgW="1307263" imgH="1084139"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 y="3774"/>
                          <a:ext cx="283" cy="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9" name="Rectangle 32"/>
            <p:cNvSpPr>
              <a:spLocks noChangeArrowheads="1"/>
            </p:cNvSpPr>
            <p:nvPr/>
          </p:nvSpPr>
          <p:spPr bwMode="auto">
            <a:xfrm rot="-5400000">
              <a:off x="1051" y="3809"/>
              <a:ext cx="71" cy="111"/>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5140" name="Text Box 33"/>
            <p:cNvSpPr txBox="1">
              <a:spLocks noChangeArrowheads="1"/>
            </p:cNvSpPr>
            <p:nvPr/>
          </p:nvSpPr>
          <p:spPr bwMode="auto">
            <a:xfrm>
              <a:off x="456" y="3011"/>
              <a:ext cx="738" cy="165"/>
            </a:xfrm>
            <a:prstGeom prst="rect">
              <a:avLst/>
            </a:prstGeom>
            <a:noFill/>
            <a:ln w="9525">
              <a:noFill/>
              <a:miter lim="800000"/>
              <a:headEnd/>
              <a:tailEnd/>
            </a:ln>
          </p:spPr>
          <p:txBody>
            <a:bodyPr wrap="none">
              <a:spAutoFit/>
            </a:bodyPr>
            <a:lstStyle/>
            <a:p>
              <a:r>
                <a:rPr lang="en-US" altLang="zh-CN" sz="1000">
                  <a:latin typeface="Arial" charset="0"/>
                  <a:ea typeface="宋体" charset="-122"/>
                </a:rPr>
                <a:t>111.111.111.111</a:t>
              </a:r>
            </a:p>
          </p:txBody>
        </p:sp>
        <p:grpSp>
          <p:nvGrpSpPr>
            <p:cNvPr id="6" name="Group 34"/>
            <p:cNvGrpSpPr>
              <a:grpSpLocks/>
            </p:cNvGrpSpPr>
            <p:nvPr/>
          </p:nvGrpSpPr>
          <p:grpSpPr bwMode="auto">
            <a:xfrm>
              <a:off x="470" y="2606"/>
              <a:ext cx="532" cy="397"/>
              <a:chOff x="1910" y="3474"/>
              <a:chExt cx="567" cy="463"/>
            </a:xfrm>
          </p:grpSpPr>
          <p:graphicFrame>
            <p:nvGraphicFramePr>
              <p:cNvPr id="5125" name="Object 35"/>
              <p:cNvGraphicFramePr>
                <a:graphicFrameLocks noChangeAspect="1"/>
              </p:cNvGraphicFramePr>
              <p:nvPr/>
            </p:nvGraphicFramePr>
            <p:xfrm>
              <a:off x="1910" y="3487"/>
              <a:ext cx="567" cy="450"/>
            </p:xfrm>
            <a:graphic>
              <a:graphicData uri="http://schemas.openxmlformats.org/presentationml/2006/ole">
                <mc:AlternateContent xmlns:mc="http://schemas.openxmlformats.org/markup-compatibility/2006">
                  <mc:Choice xmlns:v="urn:schemas-microsoft-com:vml" Requires="v">
                    <p:oleObj spid="_x0000_s498703" name="Clip" r:id="rId6" imgW="1307263" imgH="1084139" progId="">
                      <p:embed/>
                    </p:oleObj>
                  </mc:Choice>
                  <mc:Fallback>
                    <p:oleObj name="Clip" r:id="rId6" imgW="1307263" imgH="1084139"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0" y="3487"/>
                            <a:ext cx="567" cy="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66" name="Text Box 36"/>
              <p:cNvSpPr txBox="1">
                <a:spLocks noChangeArrowheads="1"/>
              </p:cNvSpPr>
              <p:nvPr/>
            </p:nvSpPr>
            <p:spPr bwMode="auto">
              <a:xfrm>
                <a:off x="2063" y="3474"/>
                <a:ext cx="259" cy="313"/>
              </a:xfrm>
              <a:prstGeom prst="rect">
                <a:avLst/>
              </a:prstGeom>
              <a:noFill/>
              <a:ln w="9525">
                <a:noFill/>
                <a:miter lim="800000"/>
                <a:headEnd/>
                <a:tailEnd/>
              </a:ln>
            </p:spPr>
            <p:txBody>
              <a:bodyPr wrap="none">
                <a:spAutoFit/>
              </a:bodyPr>
              <a:lstStyle/>
              <a:p>
                <a:pPr>
                  <a:spcBef>
                    <a:spcPct val="50000"/>
                  </a:spcBef>
                </a:pPr>
                <a:r>
                  <a:rPr lang="en-US" altLang="zh-CN" sz="2000">
                    <a:solidFill>
                      <a:srgbClr val="FF0000"/>
                    </a:solidFill>
                    <a:ea typeface="宋体" charset="-122"/>
                  </a:rPr>
                  <a:t>A</a:t>
                </a:r>
              </a:p>
            </p:txBody>
          </p:sp>
        </p:grpSp>
        <p:sp>
          <p:nvSpPr>
            <p:cNvPr id="5142" name="Rectangle 37"/>
            <p:cNvSpPr>
              <a:spLocks noChangeArrowheads="1"/>
            </p:cNvSpPr>
            <p:nvPr/>
          </p:nvSpPr>
          <p:spPr bwMode="auto">
            <a:xfrm rot="-5400000">
              <a:off x="999" y="2718"/>
              <a:ext cx="71" cy="112"/>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5143" name="Text Box 38"/>
            <p:cNvSpPr txBox="1">
              <a:spLocks noChangeArrowheads="1"/>
            </p:cNvSpPr>
            <p:nvPr/>
          </p:nvSpPr>
          <p:spPr bwMode="auto">
            <a:xfrm>
              <a:off x="661" y="2492"/>
              <a:ext cx="844" cy="165"/>
            </a:xfrm>
            <a:prstGeom prst="rect">
              <a:avLst/>
            </a:prstGeom>
            <a:noFill/>
            <a:ln w="9525">
              <a:noFill/>
              <a:miter lim="800000"/>
              <a:headEnd/>
              <a:tailEnd/>
            </a:ln>
          </p:spPr>
          <p:txBody>
            <a:bodyPr wrap="none">
              <a:spAutoFit/>
            </a:bodyPr>
            <a:lstStyle/>
            <a:p>
              <a:r>
                <a:rPr lang="en-US" altLang="zh-CN" sz="1000">
                  <a:latin typeface="Arial" charset="0"/>
                  <a:ea typeface="宋体" charset="-122"/>
                </a:rPr>
                <a:t>74-29-9C-E8-FF-55</a:t>
              </a:r>
            </a:p>
          </p:txBody>
        </p:sp>
        <p:graphicFrame>
          <p:nvGraphicFramePr>
            <p:cNvPr id="5123" name="Object 39"/>
            <p:cNvGraphicFramePr>
              <a:graphicFrameLocks noChangeAspect="1"/>
            </p:cNvGraphicFramePr>
            <p:nvPr/>
          </p:nvGraphicFramePr>
          <p:xfrm>
            <a:off x="4299" y="2622"/>
            <a:ext cx="282" cy="205"/>
          </p:xfrm>
          <a:graphic>
            <a:graphicData uri="http://schemas.openxmlformats.org/presentationml/2006/ole">
              <mc:AlternateContent xmlns:mc="http://schemas.openxmlformats.org/markup-compatibility/2006">
                <mc:Choice xmlns:v="urn:schemas-microsoft-com:vml" Requires="v">
                  <p:oleObj spid="_x0000_s498704" name="Clip" r:id="rId7" imgW="1307263" imgH="1084139" progId="">
                    <p:embed/>
                  </p:oleObj>
                </mc:Choice>
                <mc:Fallback>
                  <p:oleObj name="Clip" r:id="rId7" imgW="1307263" imgH="1084139"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 y="2622"/>
                          <a:ext cx="282" cy="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4" name="Rectangle 40"/>
            <p:cNvSpPr>
              <a:spLocks noChangeArrowheads="1"/>
            </p:cNvSpPr>
            <p:nvPr/>
          </p:nvSpPr>
          <p:spPr bwMode="auto">
            <a:xfrm rot="-5400000">
              <a:off x="4234" y="2675"/>
              <a:ext cx="70" cy="111"/>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5145" name="Text Box 41"/>
            <p:cNvSpPr txBox="1">
              <a:spLocks noChangeArrowheads="1"/>
            </p:cNvSpPr>
            <p:nvPr/>
          </p:nvSpPr>
          <p:spPr bwMode="auto">
            <a:xfrm>
              <a:off x="4173" y="2855"/>
              <a:ext cx="738" cy="165"/>
            </a:xfrm>
            <a:prstGeom prst="rect">
              <a:avLst/>
            </a:prstGeom>
            <a:noFill/>
            <a:ln w="9525">
              <a:noFill/>
              <a:miter lim="800000"/>
              <a:headEnd/>
              <a:tailEnd/>
            </a:ln>
          </p:spPr>
          <p:txBody>
            <a:bodyPr wrap="none">
              <a:spAutoFit/>
            </a:bodyPr>
            <a:lstStyle/>
            <a:p>
              <a:r>
                <a:rPr lang="en-US" altLang="zh-CN" sz="1000">
                  <a:latin typeface="Arial" charset="0"/>
                  <a:ea typeface="宋体" charset="-122"/>
                </a:rPr>
                <a:t>222.222.222.221</a:t>
              </a:r>
            </a:p>
          </p:txBody>
        </p:sp>
        <p:sp>
          <p:nvSpPr>
            <p:cNvPr id="5146" name="Text Box 42"/>
            <p:cNvSpPr txBox="1">
              <a:spLocks noChangeArrowheads="1"/>
            </p:cNvSpPr>
            <p:nvPr/>
          </p:nvSpPr>
          <p:spPr bwMode="auto">
            <a:xfrm>
              <a:off x="3858" y="2462"/>
              <a:ext cx="839" cy="165"/>
            </a:xfrm>
            <a:prstGeom prst="rect">
              <a:avLst/>
            </a:prstGeom>
            <a:noFill/>
            <a:ln w="9525">
              <a:noFill/>
              <a:miter lim="800000"/>
              <a:headEnd/>
              <a:tailEnd/>
            </a:ln>
          </p:spPr>
          <p:txBody>
            <a:bodyPr wrap="none">
              <a:spAutoFit/>
            </a:bodyPr>
            <a:lstStyle/>
            <a:p>
              <a:r>
                <a:rPr lang="en-US" altLang="zh-CN" sz="1000">
                  <a:latin typeface="Arial" charset="0"/>
                  <a:ea typeface="宋体" charset="-122"/>
                </a:rPr>
                <a:t>88-B2-2F-54-1A-0F</a:t>
              </a:r>
            </a:p>
          </p:txBody>
        </p:sp>
        <p:grpSp>
          <p:nvGrpSpPr>
            <p:cNvPr id="7" name="Group 43"/>
            <p:cNvGrpSpPr>
              <a:grpSpLocks/>
            </p:cNvGrpSpPr>
            <p:nvPr/>
          </p:nvGrpSpPr>
          <p:grpSpPr bwMode="auto">
            <a:xfrm>
              <a:off x="4301" y="3445"/>
              <a:ext cx="532" cy="397"/>
              <a:chOff x="1910" y="3474"/>
              <a:chExt cx="567" cy="463"/>
            </a:xfrm>
          </p:grpSpPr>
          <p:graphicFrame>
            <p:nvGraphicFramePr>
              <p:cNvPr id="5124" name="Object 44"/>
              <p:cNvGraphicFramePr>
                <a:graphicFrameLocks noChangeAspect="1"/>
              </p:cNvGraphicFramePr>
              <p:nvPr/>
            </p:nvGraphicFramePr>
            <p:xfrm>
              <a:off x="1910" y="3487"/>
              <a:ext cx="567" cy="450"/>
            </p:xfrm>
            <a:graphic>
              <a:graphicData uri="http://schemas.openxmlformats.org/presentationml/2006/ole">
                <mc:AlternateContent xmlns:mc="http://schemas.openxmlformats.org/markup-compatibility/2006">
                  <mc:Choice xmlns:v="urn:schemas-microsoft-com:vml" Requires="v">
                    <p:oleObj spid="_x0000_s498705" name="Clip" r:id="rId8" imgW="1307263" imgH="1084139" progId="">
                      <p:embed/>
                    </p:oleObj>
                  </mc:Choice>
                  <mc:Fallback>
                    <p:oleObj name="Clip" r:id="rId8" imgW="1307263" imgH="1084139"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0" y="3487"/>
                            <a:ext cx="567" cy="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65" name="Text Box 45"/>
              <p:cNvSpPr txBox="1">
                <a:spLocks noChangeArrowheads="1"/>
              </p:cNvSpPr>
              <p:nvPr/>
            </p:nvSpPr>
            <p:spPr bwMode="auto">
              <a:xfrm>
                <a:off x="2063" y="3474"/>
                <a:ext cx="240" cy="313"/>
              </a:xfrm>
              <a:prstGeom prst="rect">
                <a:avLst/>
              </a:prstGeom>
              <a:noFill/>
              <a:ln w="9525">
                <a:noFill/>
                <a:miter lim="800000"/>
                <a:headEnd/>
                <a:tailEnd/>
              </a:ln>
            </p:spPr>
            <p:txBody>
              <a:bodyPr wrap="none">
                <a:spAutoFit/>
              </a:bodyPr>
              <a:lstStyle/>
              <a:p>
                <a:pPr>
                  <a:spcBef>
                    <a:spcPct val="50000"/>
                  </a:spcBef>
                </a:pPr>
                <a:r>
                  <a:rPr lang="en-US" altLang="zh-CN" sz="2000">
                    <a:solidFill>
                      <a:srgbClr val="FF0000"/>
                    </a:solidFill>
                    <a:ea typeface="宋体" charset="-122"/>
                  </a:rPr>
                  <a:t>B</a:t>
                </a:r>
              </a:p>
            </p:txBody>
          </p:sp>
        </p:grpSp>
        <p:sp>
          <p:nvSpPr>
            <p:cNvPr id="5148" name="Text Box 46"/>
            <p:cNvSpPr txBox="1">
              <a:spLocks noChangeArrowheads="1"/>
            </p:cNvSpPr>
            <p:nvPr/>
          </p:nvSpPr>
          <p:spPr bwMode="auto">
            <a:xfrm>
              <a:off x="4189" y="3343"/>
              <a:ext cx="739" cy="165"/>
            </a:xfrm>
            <a:prstGeom prst="rect">
              <a:avLst/>
            </a:prstGeom>
            <a:noFill/>
            <a:ln w="9525">
              <a:noFill/>
              <a:miter lim="800000"/>
              <a:headEnd/>
              <a:tailEnd/>
            </a:ln>
          </p:spPr>
          <p:txBody>
            <a:bodyPr wrap="none">
              <a:spAutoFit/>
            </a:bodyPr>
            <a:lstStyle/>
            <a:p>
              <a:r>
                <a:rPr lang="en-US" altLang="zh-CN" sz="1000">
                  <a:latin typeface="Arial" charset="0"/>
                  <a:ea typeface="宋体" charset="-122"/>
                </a:rPr>
                <a:t>222.222.222.222</a:t>
              </a:r>
            </a:p>
          </p:txBody>
        </p:sp>
        <p:sp>
          <p:nvSpPr>
            <p:cNvPr id="5149" name="Text Box 47"/>
            <p:cNvSpPr txBox="1">
              <a:spLocks noChangeArrowheads="1"/>
            </p:cNvSpPr>
            <p:nvPr/>
          </p:nvSpPr>
          <p:spPr bwMode="auto">
            <a:xfrm>
              <a:off x="3927" y="3839"/>
              <a:ext cx="873" cy="166"/>
            </a:xfrm>
            <a:prstGeom prst="rect">
              <a:avLst/>
            </a:prstGeom>
            <a:noFill/>
            <a:ln w="9525">
              <a:noFill/>
              <a:miter lim="800000"/>
              <a:headEnd/>
              <a:tailEnd/>
            </a:ln>
          </p:spPr>
          <p:txBody>
            <a:bodyPr wrap="none">
              <a:spAutoFit/>
            </a:bodyPr>
            <a:lstStyle/>
            <a:p>
              <a:r>
                <a:rPr lang="en-US" altLang="zh-CN" sz="1000">
                  <a:latin typeface="Arial" charset="0"/>
                  <a:ea typeface="宋体" charset="-122"/>
                </a:rPr>
                <a:t>49-BD-D2-C7-56-2A</a:t>
              </a:r>
            </a:p>
          </p:txBody>
        </p:sp>
        <p:sp>
          <p:nvSpPr>
            <p:cNvPr id="5150" name="Rectangle 48"/>
            <p:cNvSpPr>
              <a:spLocks noChangeArrowheads="1"/>
            </p:cNvSpPr>
            <p:nvPr/>
          </p:nvSpPr>
          <p:spPr bwMode="auto">
            <a:xfrm rot="-5400000">
              <a:off x="4263" y="3547"/>
              <a:ext cx="70" cy="111"/>
            </a:xfrm>
            <a:prstGeom prst="rect">
              <a:avLst/>
            </a:prstGeom>
            <a:solidFill>
              <a:schemeClr val="accent1"/>
            </a:solidFill>
            <a:ln w="9525">
              <a:solidFill>
                <a:schemeClr val="tx1"/>
              </a:solidFill>
              <a:miter lim="800000"/>
              <a:headEnd/>
              <a:tailEnd/>
            </a:ln>
          </p:spPr>
          <p:txBody>
            <a:bodyPr wrap="none" anchor="ctr"/>
            <a:lstStyle/>
            <a:p>
              <a:endParaRPr lang="zh-CN" altLang="en-US">
                <a:ea typeface="宋体" charset="-122"/>
              </a:endParaRPr>
            </a:p>
          </p:txBody>
        </p:sp>
        <p:sp>
          <p:nvSpPr>
            <p:cNvPr id="5151" name="Freeform 49"/>
            <p:cNvSpPr>
              <a:spLocks/>
            </p:cNvSpPr>
            <p:nvPr/>
          </p:nvSpPr>
          <p:spPr bwMode="auto">
            <a:xfrm>
              <a:off x="1186" y="2796"/>
              <a:ext cx="847" cy="854"/>
            </a:xfrm>
            <a:custGeom>
              <a:avLst/>
              <a:gdLst>
                <a:gd name="T0" fmla="*/ 3 w 1005"/>
                <a:gd name="T1" fmla="*/ 3 h 996"/>
                <a:gd name="T2" fmla="*/ 3 w 1005"/>
                <a:gd name="T3" fmla="*/ 3 h 996"/>
                <a:gd name="T4" fmla="*/ 3 w 1005"/>
                <a:gd name="T5" fmla="*/ 3 h 996"/>
                <a:gd name="T6" fmla="*/ 3 w 1005"/>
                <a:gd name="T7" fmla="*/ 3 h 996"/>
                <a:gd name="T8" fmla="*/ 3 w 1005"/>
                <a:gd name="T9" fmla="*/ 5 h 996"/>
                <a:gd name="T10" fmla="*/ 3 w 1005"/>
                <a:gd name="T11" fmla="*/ 5 h 996"/>
                <a:gd name="T12" fmla="*/ 3 w 1005"/>
                <a:gd name="T13" fmla="*/ 5 h 996"/>
                <a:gd name="T14" fmla="*/ 3 w 1005"/>
                <a:gd name="T15" fmla="*/ 5 h 996"/>
                <a:gd name="T16" fmla="*/ 3 w 1005"/>
                <a:gd name="T17" fmla="*/ 4 h 996"/>
                <a:gd name="T18" fmla="*/ 3 w 1005"/>
                <a:gd name="T19" fmla="*/ 3 h 996"/>
                <a:gd name="T20" fmla="*/ 3 w 1005"/>
                <a:gd name="T21" fmla="*/ 3 h 996"/>
                <a:gd name="T22" fmla="*/ 3 w 1005"/>
                <a:gd name="T23" fmla="*/ 3 h 996"/>
                <a:gd name="T24" fmla="*/ 3 w 1005"/>
                <a:gd name="T25" fmla="*/ 3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FFFF"/>
            </a:solidFill>
            <a:ln w="9525">
              <a:solidFill>
                <a:schemeClr val="tx1"/>
              </a:solidFill>
              <a:round/>
              <a:headEnd/>
              <a:tailEnd/>
            </a:ln>
          </p:spPr>
          <p:txBody>
            <a:bodyPr wrap="none"/>
            <a:lstStyle/>
            <a:p>
              <a:endParaRPr lang="zh-CN" altLang="en-US"/>
            </a:p>
          </p:txBody>
        </p:sp>
        <p:sp>
          <p:nvSpPr>
            <p:cNvPr id="5152" name="Freeform 50"/>
            <p:cNvSpPr>
              <a:spLocks/>
            </p:cNvSpPr>
            <p:nvPr/>
          </p:nvSpPr>
          <p:spPr bwMode="auto">
            <a:xfrm>
              <a:off x="3273" y="2828"/>
              <a:ext cx="943" cy="854"/>
            </a:xfrm>
            <a:custGeom>
              <a:avLst/>
              <a:gdLst>
                <a:gd name="T0" fmla="*/ 35 w 1005"/>
                <a:gd name="T1" fmla="*/ 3 h 996"/>
                <a:gd name="T2" fmla="*/ 17 w 1005"/>
                <a:gd name="T3" fmla="*/ 3 h 996"/>
                <a:gd name="T4" fmla="*/ 8 w 1005"/>
                <a:gd name="T5" fmla="*/ 3 h 996"/>
                <a:gd name="T6" fmla="*/ 8 w 1005"/>
                <a:gd name="T7" fmla="*/ 3 h 996"/>
                <a:gd name="T8" fmla="*/ 9 w 1005"/>
                <a:gd name="T9" fmla="*/ 5 h 996"/>
                <a:gd name="T10" fmla="*/ 23 w 1005"/>
                <a:gd name="T11" fmla="*/ 5 h 996"/>
                <a:gd name="T12" fmla="*/ 44 w 1005"/>
                <a:gd name="T13" fmla="*/ 5 h 996"/>
                <a:gd name="T14" fmla="*/ 79 w 1005"/>
                <a:gd name="T15" fmla="*/ 5 h 996"/>
                <a:gd name="T16" fmla="*/ 101 w 1005"/>
                <a:gd name="T17" fmla="*/ 4 h 996"/>
                <a:gd name="T18" fmla="*/ 114 w 1005"/>
                <a:gd name="T19" fmla="*/ 3 h 996"/>
                <a:gd name="T20" fmla="*/ 107 w 1005"/>
                <a:gd name="T21" fmla="*/ 3 h 996"/>
                <a:gd name="T22" fmla="*/ 77 w 1005"/>
                <a:gd name="T23" fmla="*/ 3 h 996"/>
                <a:gd name="T24" fmla="*/ 35 w 1005"/>
                <a:gd name="T25" fmla="*/ 3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FFFF"/>
            </a:solidFill>
            <a:ln w="9525">
              <a:solidFill>
                <a:schemeClr val="tx1"/>
              </a:solidFill>
              <a:round/>
              <a:headEnd/>
              <a:tailEnd/>
            </a:ln>
          </p:spPr>
          <p:txBody>
            <a:bodyPr wrap="none"/>
            <a:lstStyle/>
            <a:p>
              <a:endParaRPr lang="zh-CN" altLang="en-US"/>
            </a:p>
          </p:txBody>
        </p:sp>
        <p:sp>
          <p:nvSpPr>
            <p:cNvPr id="5153" name="Line 51"/>
            <p:cNvSpPr>
              <a:spLocks noChangeShapeType="1"/>
            </p:cNvSpPr>
            <p:nvPr/>
          </p:nvSpPr>
          <p:spPr bwMode="auto">
            <a:xfrm>
              <a:off x="1091" y="2777"/>
              <a:ext cx="276" cy="145"/>
            </a:xfrm>
            <a:prstGeom prst="line">
              <a:avLst/>
            </a:prstGeom>
            <a:noFill/>
            <a:ln w="9525">
              <a:solidFill>
                <a:schemeClr val="tx1"/>
              </a:solidFill>
              <a:round/>
              <a:headEnd/>
              <a:tailEnd/>
            </a:ln>
          </p:spPr>
          <p:txBody>
            <a:bodyPr wrap="none"/>
            <a:lstStyle/>
            <a:p>
              <a:endParaRPr lang="zh-CN" altLang="en-US"/>
            </a:p>
          </p:txBody>
        </p:sp>
        <p:sp>
          <p:nvSpPr>
            <p:cNvPr id="5154" name="Line 52"/>
            <p:cNvSpPr>
              <a:spLocks noChangeShapeType="1"/>
            </p:cNvSpPr>
            <p:nvPr/>
          </p:nvSpPr>
          <p:spPr bwMode="auto">
            <a:xfrm flipV="1">
              <a:off x="1139" y="3636"/>
              <a:ext cx="194" cy="215"/>
            </a:xfrm>
            <a:prstGeom prst="line">
              <a:avLst/>
            </a:prstGeom>
            <a:noFill/>
            <a:ln w="9525">
              <a:solidFill>
                <a:schemeClr val="tx1"/>
              </a:solidFill>
              <a:round/>
              <a:headEnd/>
              <a:tailEnd/>
            </a:ln>
          </p:spPr>
          <p:txBody>
            <a:bodyPr wrap="none"/>
            <a:lstStyle/>
            <a:p>
              <a:endParaRPr lang="zh-CN" altLang="en-US"/>
            </a:p>
          </p:txBody>
        </p:sp>
        <p:sp>
          <p:nvSpPr>
            <p:cNvPr id="5155" name="Line 53"/>
            <p:cNvSpPr>
              <a:spLocks noChangeShapeType="1"/>
            </p:cNvSpPr>
            <p:nvPr/>
          </p:nvSpPr>
          <p:spPr bwMode="auto">
            <a:xfrm>
              <a:off x="2026" y="3248"/>
              <a:ext cx="182" cy="6"/>
            </a:xfrm>
            <a:prstGeom prst="line">
              <a:avLst/>
            </a:prstGeom>
            <a:noFill/>
            <a:ln w="9525">
              <a:solidFill>
                <a:schemeClr val="tx1"/>
              </a:solidFill>
              <a:round/>
              <a:headEnd/>
              <a:tailEnd/>
            </a:ln>
          </p:spPr>
          <p:txBody>
            <a:bodyPr wrap="none"/>
            <a:lstStyle/>
            <a:p>
              <a:endParaRPr lang="zh-CN" altLang="en-US"/>
            </a:p>
          </p:txBody>
        </p:sp>
        <p:sp>
          <p:nvSpPr>
            <p:cNvPr id="5156" name="Line 54"/>
            <p:cNvSpPr>
              <a:spLocks noChangeShapeType="1"/>
            </p:cNvSpPr>
            <p:nvPr/>
          </p:nvSpPr>
          <p:spPr bwMode="auto">
            <a:xfrm flipV="1">
              <a:off x="3016" y="3240"/>
              <a:ext cx="283" cy="2"/>
            </a:xfrm>
            <a:prstGeom prst="line">
              <a:avLst/>
            </a:prstGeom>
            <a:noFill/>
            <a:ln w="9525">
              <a:solidFill>
                <a:schemeClr val="tx1"/>
              </a:solidFill>
              <a:round/>
              <a:headEnd/>
              <a:tailEnd/>
            </a:ln>
          </p:spPr>
          <p:txBody>
            <a:bodyPr wrap="none"/>
            <a:lstStyle/>
            <a:p>
              <a:endParaRPr lang="zh-CN" altLang="en-US"/>
            </a:p>
          </p:txBody>
        </p:sp>
        <p:sp>
          <p:nvSpPr>
            <p:cNvPr id="5157" name="Line 55"/>
            <p:cNvSpPr>
              <a:spLocks noChangeShapeType="1"/>
            </p:cNvSpPr>
            <p:nvPr/>
          </p:nvSpPr>
          <p:spPr bwMode="auto">
            <a:xfrm>
              <a:off x="4113" y="3519"/>
              <a:ext cx="124" cy="82"/>
            </a:xfrm>
            <a:prstGeom prst="line">
              <a:avLst/>
            </a:prstGeom>
            <a:noFill/>
            <a:ln w="9525">
              <a:solidFill>
                <a:schemeClr val="tx1"/>
              </a:solidFill>
              <a:round/>
              <a:headEnd/>
              <a:tailEnd/>
            </a:ln>
          </p:spPr>
          <p:txBody>
            <a:bodyPr wrap="none"/>
            <a:lstStyle/>
            <a:p>
              <a:endParaRPr lang="zh-CN" altLang="en-US"/>
            </a:p>
          </p:txBody>
        </p:sp>
        <p:sp>
          <p:nvSpPr>
            <p:cNvPr id="5158" name="Line 56"/>
            <p:cNvSpPr>
              <a:spLocks noChangeShapeType="1"/>
            </p:cNvSpPr>
            <p:nvPr/>
          </p:nvSpPr>
          <p:spPr bwMode="auto">
            <a:xfrm flipH="1">
              <a:off x="3996" y="2737"/>
              <a:ext cx="211" cy="155"/>
            </a:xfrm>
            <a:prstGeom prst="line">
              <a:avLst/>
            </a:prstGeom>
            <a:noFill/>
            <a:ln w="9525">
              <a:solidFill>
                <a:schemeClr val="tx1"/>
              </a:solidFill>
              <a:round/>
              <a:headEnd/>
              <a:tailEnd/>
            </a:ln>
          </p:spPr>
          <p:txBody>
            <a:bodyPr wrap="none"/>
            <a:lstStyle/>
            <a:p>
              <a:endParaRPr lang="zh-CN" altLang="en-US"/>
            </a:p>
          </p:txBody>
        </p:sp>
        <p:sp>
          <p:nvSpPr>
            <p:cNvPr id="5159" name="Line 57"/>
            <p:cNvSpPr>
              <a:spLocks noChangeShapeType="1"/>
            </p:cNvSpPr>
            <p:nvPr/>
          </p:nvSpPr>
          <p:spPr bwMode="auto">
            <a:xfrm flipV="1">
              <a:off x="1086" y="3911"/>
              <a:ext cx="0" cy="103"/>
            </a:xfrm>
            <a:prstGeom prst="line">
              <a:avLst/>
            </a:prstGeom>
            <a:noFill/>
            <a:ln w="9525">
              <a:solidFill>
                <a:schemeClr val="tx1"/>
              </a:solidFill>
              <a:round/>
              <a:headEnd/>
              <a:tailEnd type="triangle" w="med" len="med"/>
            </a:ln>
          </p:spPr>
          <p:txBody>
            <a:bodyPr wrap="none"/>
            <a:lstStyle/>
            <a:p>
              <a:endParaRPr lang="zh-CN" altLang="en-US"/>
            </a:p>
          </p:txBody>
        </p:sp>
        <p:sp>
          <p:nvSpPr>
            <p:cNvPr id="5160" name="Line 58"/>
            <p:cNvSpPr>
              <a:spLocks noChangeShapeType="1"/>
            </p:cNvSpPr>
            <p:nvPr/>
          </p:nvSpPr>
          <p:spPr bwMode="auto">
            <a:xfrm>
              <a:off x="1030" y="2614"/>
              <a:ext cx="0" cy="113"/>
            </a:xfrm>
            <a:prstGeom prst="line">
              <a:avLst/>
            </a:prstGeom>
            <a:noFill/>
            <a:ln w="9525">
              <a:solidFill>
                <a:schemeClr val="tx1"/>
              </a:solidFill>
              <a:round/>
              <a:headEnd/>
              <a:tailEnd type="triangle" w="med" len="med"/>
            </a:ln>
          </p:spPr>
          <p:txBody>
            <a:bodyPr wrap="none"/>
            <a:lstStyle/>
            <a:p>
              <a:endParaRPr lang="zh-CN" altLang="en-US"/>
            </a:p>
          </p:txBody>
        </p:sp>
        <p:sp>
          <p:nvSpPr>
            <p:cNvPr id="5161" name="Line 59"/>
            <p:cNvSpPr>
              <a:spLocks noChangeShapeType="1"/>
            </p:cNvSpPr>
            <p:nvPr/>
          </p:nvSpPr>
          <p:spPr bwMode="auto">
            <a:xfrm>
              <a:off x="2262" y="2913"/>
              <a:ext cx="0" cy="275"/>
            </a:xfrm>
            <a:prstGeom prst="line">
              <a:avLst/>
            </a:prstGeom>
            <a:noFill/>
            <a:ln w="9525">
              <a:solidFill>
                <a:schemeClr val="tx1"/>
              </a:solidFill>
              <a:round/>
              <a:headEnd/>
              <a:tailEnd type="triangle" w="med" len="med"/>
            </a:ln>
          </p:spPr>
          <p:txBody>
            <a:bodyPr wrap="none"/>
            <a:lstStyle/>
            <a:p>
              <a:endParaRPr lang="zh-CN" altLang="en-US"/>
            </a:p>
          </p:txBody>
        </p:sp>
        <p:sp>
          <p:nvSpPr>
            <p:cNvPr id="5162" name="Line 60"/>
            <p:cNvSpPr>
              <a:spLocks noChangeShapeType="1"/>
            </p:cNvSpPr>
            <p:nvPr/>
          </p:nvSpPr>
          <p:spPr bwMode="auto">
            <a:xfrm>
              <a:off x="2937" y="3039"/>
              <a:ext cx="0" cy="131"/>
            </a:xfrm>
            <a:prstGeom prst="line">
              <a:avLst/>
            </a:prstGeom>
            <a:noFill/>
            <a:ln w="9525">
              <a:solidFill>
                <a:schemeClr val="tx1"/>
              </a:solidFill>
              <a:round/>
              <a:headEnd/>
              <a:tailEnd type="triangle" w="med" len="med"/>
            </a:ln>
          </p:spPr>
          <p:txBody>
            <a:bodyPr wrap="none"/>
            <a:lstStyle/>
            <a:p>
              <a:endParaRPr lang="zh-CN" altLang="en-US"/>
            </a:p>
          </p:txBody>
        </p:sp>
        <p:sp>
          <p:nvSpPr>
            <p:cNvPr id="5163" name="Line 61"/>
            <p:cNvSpPr>
              <a:spLocks noChangeShapeType="1"/>
            </p:cNvSpPr>
            <p:nvPr/>
          </p:nvSpPr>
          <p:spPr bwMode="auto">
            <a:xfrm flipV="1">
              <a:off x="4276" y="3664"/>
              <a:ext cx="0" cy="175"/>
            </a:xfrm>
            <a:prstGeom prst="line">
              <a:avLst/>
            </a:prstGeom>
            <a:noFill/>
            <a:ln w="9525">
              <a:solidFill>
                <a:schemeClr val="tx1"/>
              </a:solidFill>
              <a:round/>
              <a:headEnd/>
              <a:tailEnd type="triangle" w="med" len="med"/>
            </a:ln>
          </p:spPr>
          <p:txBody>
            <a:bodyPr wrap="none"/>
            <a:lstStyle/>
            <a:p>
              <a:endParaRPr lang="zh-CN" altLang="en-US"/>
            </a:p>
          </p:txBody>
        </p:sp>
        <p:sp>
          <p:nvSpPr>
            <p:cNvPr id="5164" name="Line 62"/>
            <p:cNvSpPr>
              <a:spLocks noChangeShapeType="1"/>
            </p:cNvSpPr>
            <p:nvPr/>
          </p:nvSpPr>
          <p:spPr bwMode="auto">
            <a:xfrm flipH="1">
              <a:off x="4265" y="2557"/>
              <a:ext cx="3" cy="127"/>
            </a:xfrm>
            <a:prstGeom prst="line">
              <a:avLst/>
            </a:prstGeom>
            <a:noFill/>
            <a:ln w="9525">
              <a:solidFill>
                <a:schemeClr val="tx1"/>
              </a:solidFill>
              <a:round/>
              <a:headEnd/>
              <a:tailEnd type="triangle" w="med" len="med"/>
            </a:ln>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8">
                                            <p:txEl>
                                              <p:pRg st="0" end="0"/>
                                            </p:txEl>
                                          </p:spTgt>
                                        </p:tgtEl>
                                        <p:attrNameLst>
                                          <p:attrName>style.visibility</p:attrName>
                                        </p:attrNameLst>
                                      </p:cBhvr>
                                      <p:to>
                                        <p:strVal val="visible"/>
                                      </p:to>
                                    </p:set>
                                    <p:animEffect transition="in" filter="blinds(horizontal)">
                                      <p:cBhvr>
                                        <p:cTn id="7" dur="500"/>
                                        <p:tgtEl>
                                          <p:spTgt spid="5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8">
                                            <p:txEl>
                                              <p:pRg st="1" end="1"/>
                                            </p:txEl>
                                          </p:spTgt>
                                        </p:tgtEl>
                                        <p:attrNameLst>
                                          <p:attrName>style.visibility</p:attrName>
                                        </p:attrNameLst>
                                      </p:cBhvr>
                                      <p:to>
                                        <p:strVal val="visible"/>
                                      </p:to>
                                    </p:set>
                                    <p:animEffect transition="in" filter="blinds(horizontal)">
                                      <p:cBhvr>
                                        <p:cTn id="12" dur="500"/>
                                        <p:tgtEl>
                                          <p:spTgt spid="51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28">
                                            <p:txEl>
                                              <p:pRg st="2" end="2"/>
                                            </p:txEl>
                                          </p:spTgt>
                                        </p:tgtEl>
                                        <p:attrNameLst>
                                          <p:attrName>style.visibility</p:attrName>
                                        </p:attrNameLst>
                                      </p:cBhvr>
                                      <p:to>
                                        <p:strVal val="visible"/>
                                      </p:to>
                                    </p:set>
                                    <p:animEffect transition="in" filter="blinds(horizontal)">
                                      <p:cBhvr>
                                        <p:cTn id="17" dur="500"/>
                                        <p:tgtEl>
                                          <p:spTgt spid="51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28">
                                            <p:txEl>
                                              <p:pRg st="3" end="3"/>
                                            </p:txEl>
                                          </p:spTgt>
                                        </p:tgtEl>
                                        <p:attrNameLst>
                                          <p:attrName>style.visibility</p:attrName>
                                        </p:attrNameLst>
                                      </p:cBhvr>
                                      <p:to>
                                        <p:strVal val="visible"/>
                                      </p:to>
                                    </p:set>
                                    <p:animEffect transition="in" filter="blinds(horizontal)">
                                      <p:cBhvr>
                                        <p:cTn id="22" dur="500"/>
                                        <p:tgtEl>
                                          <p:spTgt spid="51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128">
                                            <p:txEl>
                                              <p:pRg st="4" end="4"/>
                                            </p:txEl>
                                          </p:spTgt>
                                        </p:tgtEl>
                                        <p:attrNameLst>
                                          <p:attrName>style.visibility</p:attrName>
                                        </p:attrNameLst>
                                      </p:cBhvr>
                                      <p:to>
                                        <p:strVal val="visible"/>
                                      </p:to>
                                    </p:set>
                                    <p:animEffect transition="in" filter="blinds(horizontal)">
                                      <p:cBhvr>
                                        <p:cTn id="27" dur="500"/>
                                        <p:tgtEl>
                                          <p:spTgt spid="51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128">
                                            <p:txEl>
                                              <p:pRg st="5" end="5"/>
                                            </p:txEl>
                                          </p:spTgt>
                                        </p:tgtEl>
                                        <p:attrNameLst>
                                          <p:attrName>style.visibility</p:attrName>
                                        </p:attrNameLst>
                                      </p:cBhvr>
                                      <p:to>
                                        <p:strVal val="visible"/>
                                      </p:to>
                                    </p:set>
                                    <p:animEffect transition="in" filter="blinds(horizontal)">
                                      <p:cBhvr>
                                        <p:cTn id="32" dur="500"/>
                                        <p:tgtEl>
                                          <p:spTgt spid="51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128">
                                            <p:txEl>
                                              <p:pRg st="6" end="6"/>
                                            </p:txEl>
                                          </p:spTgt>
                                        </p:tgtEl>
                                        <p:attrNameLst>
                                          <p:attrName>style.visibility</p:attrName>
                                        </p:attrNameLst>
                                      </p:cBhvr>
                                      <p:to>
                                        <p:strVal val="visible"/>
                                      </p:to>
                                    </p:set>
                                    <p:animEffect transition="in" filter="blinds(horizontal)">
                                      <p:cBhvr>
                                        <p:cTn id="37" dur="500"/>
                                        <p:tgtEl>
                                          <p:spTgt spid="51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128">
                                            <p:txEl>
                                              <p:pRg st="7" end="7"/>
                                            </p:txEl>
                                          </p:spTgt>
                                        </p:tgtEl>
                                        <p:attrNameLst>
                                          <p:attrName>style.visibility</p:attrName>
                                        </p:attrNameLst>
                                      </p:cBhvr>
                                      <p:to>
                                        <p:strVal val="visible"/>
                                      </p:to>
                                    </p:set>
                                    <p:animEffect transition="in" filter="blinds(horizontal)">
                                      <p:cBhvr>
                                        <p:cTn id="42" dur="500"/>
                                        <p:tgtEl>
                                          <p:spTgt spid="5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79512" y="1196752"/>
            <a:ext cx="8208962" cy="4683125"/>
          </a:xfrm>
        </p:spPr>
        <p:txBody>
          <a:bodyPr/>
          <a:lstStyle/>
          <a:p>
            <a:pPr>
              <a:buFontTx/>
              <a:buNone/>
              <a:defRPr/>
            </a:pPr>
            <a:r>
              <a:rPr lang="zh-CN" altLang="zh-CN" sz="3200" b="1" u="sng" dirty="0">
                <a:solidFill>
                  <a:schemeClr val="accent6"/>
                </a:solidFill>
                <a:ea typeface="华文新魏" pitchFamily="2" charset="-122"/>
              </a:rPr>
              <a:t>地址字段</a:t>
            </a:r>
          </a:p>
          <a:p>
            <a:pPr>
              <a:buNone/>
              <a:defRPr/>
            </a:pPr>
            <a:endParaRPr lang="en-US" altLang="zh-CN" b="1" dirty="0">
              <a:ea typeface="华文新魏" pitchFamily="2" charset="-122"/>
            </a:endParaRPr>
          </a:p>
          <a:p>
            <a:pPr>
              <a:defRPr/>
            </a:pPr>
            <a:r>
              <a:rPr lang="zh-CN" altLang="zh-CN" b="1" dirty="0">
                <a:ea typeface="华文新魏" pitchFamily="2" charset="-122"/>
              </a:rPr>
              <a:t>分组头中最简单的部分是地址字段。</a:t>
            </a:r>
            <a:endParaRPr lang="en-US" altLang="zh-CN" b="1" dirty="0">
              <a:ea typeface="华文新魏" pitchFamily="2" charset="-122"/>
            </a:endParaRPr>
          </a:p>
          <a:p>
            <a:pPr>
              <a:defRPr/>
            </a:pPr>
            <a:r>
              <a:rPr lang="zh-CN" altLang="zh-CN" b="1" dirty="0">
                <a:ea typeface="华文新魏" pitchFamily="2" charset="-122"/>
              </a:rPr>
              <a:t>地址字段包括源地址与目的地址。</a:t>
            </a:r>
            <a:endParaRPr lang="en-US" altLang="zh-CN" b="1" dirty="0">
              <a:ea typeface="华文新魏" pitchFamily="2" charset="-122"/>
            </a:endParaRPr>
          </a:p>
          <a:p>
            <a:pPr>
              <a:defRPr/>
            </a:pPr>
            <a:r>
              <a:rPr lang="zh-CN" altLang="zh-CN" b="1" dirty="0">
                <a:ea typeface="华文新魏" pitchFamily="2" charset="-122"/>
              </a:rPr>
              <a:t>源地址与目的地址字段长度都是</a:t>
            </a:r>
            <a:r>
              <a:rPr lang="en-US" altLang="zh-CN" b="1" dirty="0">
                <a:ea typeface="华文新魏" pitchFamily="2" charset="-122"/>
              </a:rPr>
              <a:t>32</a:t>
            </a:r>
            <a:r>
              <a:rPr lang="zh-CN" altLang="zh-CN" b="1" dirty="0">
                <a:ea typeface="华文新魏" pitchFamily="2" charset="-122"/>
              </a:rPr>
              <a:t>位，分别表示发送分组的源主机与接收分组的目的主机的</a:t>
            </a:r>
            <a:r>
              <a:rPr lang="en-US" altLang="zh-CN" b="1" dirty="0">
                <a:ea typeface="华文新魏" pitchFamily="2" charset="-122"/>
              </a:rPr>
              <a:t>IP</a:t>
            </a:r>
            <a:r>
              <a:rPr lang="zh-CN" altLang="zh-CN" b="1" dirty="0">
                <a:ea typeface="华文新魏" pitchFamily="2" charset="-122"/>
              </a:rPr>
              <a:t>地址。</a:t>
            </a:r>
            <a:endParaRPr lang="en-US" altLang="zh-CN" b="1" dirty="0">
              <a:ea typeface="华文新魏" pitchFamily="2" charset="-122"/>
            </a:endParaRPr>
          </a:p>
          <a:p>
            <a:pPr>
              <a:defRPr/>
            </a:pPr>
            <a:r>
              <a:rPr lang="zh-CN" altLang="zh-CN" b="1" dirty="0">
                <a:ea typeface="华文新魏" pitchFamily="2" charset="-122"/>
              </a:rPr>
              <a:t>在分组的整个传输过程中，无论采用什么样的传输路径或如何分片，源地址与目的地址始终保持不变。</a:t>
            </a:r>
          </a:p>
        </p:txBody>
      </p:sp>
      <p:sp>
        <p:nvSpPr>
          <p:cNvPr id="28676"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a:xfrm>
            <a:off x="7239000" y="6400800"/>
            <a:ext cx="1905000" cy="457200"/>
          </a:xfrm>
        </p:spPr>
        <p:txBody>
          <a:bodyPr/>
          <a:lstStyle/>
          <a:p>
            <a:pPr>
              <a:defRPr/>
            </a:pPr>
            <a:fld id="{4B242494-48CA-45DE-9B13-323CAB6A67B1}" type="slidenum">
              <a:rPr lang="zh-CN" altLang="en-US">
                <a:solidFill>
                  <a:srgbClr val="000000"/>
                </a:solidFill>
              </a:rPr>
              <a:pPr>
                <a:defRPr/>
              </a:pPr>
              <a:t>17</a:t>
            </a:fld>
            <a:endParaRPr lang="en-US" altLang="zh-CN" dirty="0">
              <a:solidFill>
                <a:srgbClr val="000000"/>
              </a:solidFill>
            </a:endParaRPr>
          </a:p>
        </p:txBody>
      </p:sp>
      <p:pic>
        <p:nvPicPr>
          <p:cNvPr id="7" name="图片 6"/>
          <p:cNvPicPr/>
          <p:nvPr/>
        </p:nvPicPr>
        <p:blipFill>
          <a:blip r:embed="rId2" cstate="print"/>
          <a:srcRect b="30206"/>
          <a:stretch>
            <a:fillRect/>
          </a:stretch>
        </p:blipFill>
        <p:spPr bwMode="auto">
          <a:xfrm>
            <a:off x="4211961" y="0"/>
            <a:ext cx="4932040" cy="213285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灯片编号占位符 5"/>
          <p:cNvSpPr>
            <a:spLocks noGrp="1"/>
          </p:cNvSpPr>
          <p:nvPr>
            <p:ph type="sldNum" sz="quarter" idx="11"/>
          </p:nvPr>
        </p:nvSpPr>
        <p:spPr>
          <a:xfrm>
            <a:off x="3563888" y="6400800"/>
            <a:ext cx="5334000" cy="457200"/>
          </a:xfrm>
          <a:noFill/>
        </p:spPr>
        <p:txBody>
          <a:bodyPr/>
          <a:lstStyle/>
          <a:p>
            <a:pPr algn="r"/>
            <a:fld id="{C3877826-6365-4516-AA66-B50C56BD6E26}" type="slidenum">
              <a:rPr lang="en-US" altLang="zh-CN" smtClean="0">
                <a:ea typeface="宋体" charset="-122"/>
              </a:rPr>
              <a:pPr algn="r"/>
              <a:t>170</a:t>
            </a:fld>
            <a:endParaRPr lang="en-US" altLang="zh-CN" dirty="0">
              <a:ea typeface="宋体" charset="-122"/>
            </a:endParaRPr>
          </a:p>
        </p:txBody>
      </p:sp>
      <p:sp>
        <p:nvSpPr>
          <p:cNvPr id="8" name="Rectangle 3"/>
          <p:cNvSpPr txBox="1">
            <a:spLocks noChangeArrowheads="1"/>
          </p:cNvSpPr>
          <p:nvPr/>
        </p:nvSpPr>
        <p:spPr bwMode="auto">
          <a:xfrm>
            <a:off x="395536" y="764704"/>
            <a:ext cx="7992888" cy="4464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spcBef>
                <a:spcPct val="20000"/>
              </a:spcBef>
              <a:spcAft>
                <a:spcPts val="600"/>
              </a:spcAft>
            </a:pPr>
            <a:r>
              <a:rPr lang="zh-CN" altLang="en-US" sz="3600" b="1" dirty="0">
                <a:solidFill>
                  <a:schemeClr val="accent6"/>
                </a:solidFill>
                <a:latin typeface="华文新魏" pitchFamily="2" charset="-122"/>
                <a:ea typeface="华文新魏" pitchFamily="2" charset="-122"/>
              </a:rPr>
              <a:t>什么不直接使用硬件地址进行通信？ </a:t>
            </a:r>
            <a:endParaRPr kumimoji="1" lang="en-US" altLang="zh-CN" sz="3600" b="1" i="0" u="none" strike="noStrike" kern="0" cap="none" spc="0" normalizeH="0" baseline="0" noProof="0" dirty="0">
              <a:ln>
                <a:noFill/>
              </a:ln>
              <a:solidFill>
                <a:schemeClr val="accent6"/>
              </a:solidFill>
              <a:effectLst/>
              <a:uLnTx/>
              <a:uFillTx/>
              <a:latin typeface="华文新魏" pitchFamily="2" charset="-122"/>
              <a:ea typeface="华文新魏" pitchFamily="2" charset="-122"/>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endPar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endParaRP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由于全世界存在着各式各样的网络，它们使用不同的硬件地址。要使这些异构网络能够互相通信就必须进行非常复杂的硬件地址转换工作，因此几乎是不可能的事。</a:t>
            </a:r>
          </a:p>
          <a:p>
            <a:pPr marL="342900" marR="0" lvl="0" indent="-342900" algn="l"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连接到因特网的主机都拥有统一的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地址，它们之间的通信就像连接在同一个网络上那样简单方便，因为调用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ARP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来寻找某个路由器或主机的硬件地址都是由计算机软件自动进行的，对用户来说是看不见这种调用过程的。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188640"/>
            <a:ext cx="7772400" cy="803275"/>
          </a:xfrm>
        </p:spPr>
        <p:txBody>
          <a:bodyPr/>
          <a:lstStyle/>
          <a:p>
            <a:pPr algn="l" eaLnBrk="1" hangingPunct="1">
              <a:defRPr/>
            </a:pPr>
            <a:r>
              <a:rPr lang="en-US" altLang="zh-CN" sz="3200" u="sng" dirty="0">
                <a:latin typeface="+mn-lt"/>
                <a:ea typeface="华文新魏" pitchFamily="2" charset="-122"/>
              </a:rPr>
              <a:t>5.9  </a:t>
            </a:r>
            <a:r>
              <a:rPr lang="zh-CN" altLang="zh-CN" sz="3200" u="sng" dirty="0">
                <a:latin typeface="+mn-lt"/>
                <a:ea typeface="华文新魏" pitchFamily="2" charset="-122"/>
              </a:rPr>
              <a:t>移动</a:t>
            </a:r>
            <a:r>
              <a:rPr lang="en-US" altLang="zh-CN" sz="3200" u="sng" dirty="0">
                <a:latin typeface="+mn-lt"/>
                <a:ea typeface="华文新魏" pitchFamily="2" charset="-122"/>
              </a:rPr>
              <a:t>IP</a:t>
            </a:r>
            <a:r>
              <a:rPr lang="zh-CN" altLang="zh-CN" sz="3200" u="sng" dirty="0">
                <a:latin typeface="+mn-lt"/>
                <a:ea typeface="华文新魏" pitchFamily="2" charset="-122"/>
              </a:rPr>
              <a:t>协议</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395536" y="1124744"/>
            <a:ext cx="8208912" cy="4754562"/>
          </a:xfrm>
        </p:spPr>
        <p:txBody>
          <a:bodyPr/>
          <a:lstStyle/>
          <a:p>
            <a:pPr>
              <a:buFontTx/>
              <a:buNone/>
              <a:defRPr/>
            </a:pPr>
            <a:r>
              <a:rPr lang="en-US" altLang="zh-CN" sz="2800" u="sng" dirty="0">
                <a:solidFill>
                  <a:schemeClr val="accent6"/>
                </a:solidFill>
                <a:ea typeface="华文新魏" pitchFamily="2" charset="-122"/>
              </a:rPr>
              <a:t>5</a:t>
            </a:r>
            <a:r>
              <a:rPr lang="en-US" altLang="zh-CN" sz="2800" b="1" u="sng" dirty="0">
                <a:solidFill>
                  <a:schemeClr val="accent6"/>
                </a:solidFill>
                <a:ea typeface="华文新魏" pitchFamily="2" charset="-122"/>
              </a:rPr>
              <a:t>.9.1  </a:t>
            </a:r>
            <a:r>
              <a:rPr lang="zh-CN" altLang="zh-CN" sz="2800" b="1" u="sng" dirty="0">
                <a:solidFill>
                  <a:schemeClr val="accent6"/>
                </a:solidFill>
                <a:ea typeface="华文新魏" pitchFamily="2" charset="-122"/>
              </a:rPr>
              <a:t>移动</a:t>
            </a:r>
            <a:r>
              <a:rPr lang="en-US" altLang="zh-CN" sz="2800" b="1" u="sng" dirty="0">
                <a:solidFill>
                  <a:schemeClr val="accent6"/>
                </a:solidFill>
                <a:ea typeface="华文新魏" pitchFamily="2" charset="-122"/>
              </a:rPr>
              <a:t>IP</a:t>
            </a:r>
            <a:r>
              <a:rPr lang="zh-CN" altLang="zh-CN" sz="2800" b="1" u="sng" dirty="0">
                <a:solidFill>
                  <a:schemeClr val="accent6"/>
                </a:solidFill>
                <a:ea typeface="华文新魏" pitchFamily="2" charset="-122"/>
              </a:rPr>
              <a:t>协议的基本概念</a:t>
            </a:r>
            <a:endParaRPr lang="en-US" altLang="zh-CN" sz="28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defRPr/>
            </a:pPr>
            <a:r>
              <a:rPr lang="zh-CN" altLang="zh-CN" sz="2400" b="1" dirty="0">
                <a:ea typeface="华文新魏" pitchFamily="2" charset="-122"/>
              </a:rPr>
              <a:t>早期的</a:t>
            </a:r>
            <a:r>
              <a:rPr lang="en-US" altLang="zh-CN" sz="2400" b="1" dirty="0">
                <a:ea typeface="华文新魏" pitchFamily="2" charset="-122"/>
              </a:rPr>
              <a:t>Internet</a:t>
            </a:r>
            <a:r>
              <a:rPr lang="zh-CN" altLang="zh-CN" sz="2400" b="1" dirty="0">
                <a:ea typeface="华文新魏" pitchFamily="2" charset="-122"/>
              </a:rPr>
              <a:t>主机都是通过固定方式接入</a:t>
            </a:r>
            <a:r>
              <a:rPr lang="en-US" altLang="zh-CN" sz="2400" b="1" dirty="0">
                <a:ea typeface="华文新魏" pitchFamily="2" charset="-122"/>
              </a:rPr>
              <a:t>Internet</a:t>
            </a:r>
            <a:r>
              <a:rPr lang="zh-CN" altLang="zh-CN" sz="2400" b="1" dirty="0">
                <a:ea typeface="华文新魏" pitchFamily="2" charset="-122"/>
              </a:rPr>
              <a:t>。</a:t>
            </a:r>
            <a:endParaRPr lang="en-US" altLang="zh-CN" sz="2400" b="1" dirty="0">
              <a:ea typeface="华文新魏" pitchFamily="2" charset="-122"/>
            </a:endParaRPr>
          </a:p>
          <a:p>
            <a:pPr>
              <a:defRPr/>
            </a:pPr>
            <a:r>
              <a:rPr lang="zh-CN" altLang="zh-CN" sz="2400" b="1" dirty="0">
                <a:ea typeface="华文新魏" pitchFamily="2" charset="-122"/>
              </a:rPr>
              <a:t>随着移动通信技术的广泛应用，人们希望通过笔记本计算机、智能手机、</a:t>
            </a:r>
            <a:r>
              <a:rPr lang="en-US" altLang="zh-CN" sz="2400" b="1" dirty="0">
                <a:ea typeface="华文新魏" pitchFamily="2" charset="-122"/>
              </a:rPr>
              <a:t>PDN</a:t>
            </a:r>
            <a:r>
              <a:rPr lang="zh-CN" altLang="zh-CN" sz="2400" b="1" dirty="0">
                <a:ea typeface="华文新魏" pitchFamily="2" charset="-122"/>
              </a:rPr>
              <a:t>或其他数字移动终端设备，在任何地点、任何时间都能方便地访问</a:t>
            </a:r>
            <a:r>
              <a:rPr lang="en-US" altLang="zh-CN" sz="2400" b="1" dirty="0">
                <a:ea typeface="华文新魏" pitchFamily="2" charset="-122"/>
              </a:rPr>
              <a:t>Internet</a:t>
            </a:r>
            <a:r>
              <a:rPr lang="zh-CN" altLang="zh-CN" sz="2400" b="1" dirty="0">
                <a:ea typeface="华文新魏" pitchFamily="2" charset="-122"/>
              </a:rPr>
              <a:t>。</a:t>
            </a:r>
            <a:endParaRPr lang="en-US" altLang="zh-CN" sz="2400" b="1" dirty="0">
              <a:ea typeface="华文新魏" pitchFamily="2" charset="-122"/>
            </a:endParaRPr>
          </a:p>
          <a:p>
            <a:pPr>
              <a:defRPr/>
            </a:pPr>
            <a:r>
              <a:rPr lang="zh-CN" altLang="zh-CN" sz="2400" b="1" dirty="0">
                <a:ea typeface="华文新魏" pitchFamily="2" charset="-122"/>
              </a:rPr>
              <a:t>移动</a:t>
            </a:r>
            <a:r>
              <a:rPr lang="en-US" altLang="zh-CN" sz="2400" b="1" dirty="0">
                <a:ea typeface="华文新魏" pitchFamily="2" charset="-122"/>
              </a:rPr>
              <a:t>IP</a:t>
            </a:r>
            <a:r>
              <a:rPr lang="zh-CN" altLang="zh-CN" sz="2400" b="1" dirty="0">
                <a:ea typeface="华文新魏" pitchFamily="2" charset="-122"/>
              </a:rPr>
              <a:t>技术就是在这个背景下产生和发展的，它是</a:t>
            </a:r>
            <a:r>
              <a:rPr lang="en-US" altLang="zh-CN" sz="2400" b="1" dirty="0">
                <a:ea typeface="华文新魏" pitchFamily="2" charset="-122"/>
              </a:rPr>
              <a:t>Internet</a:t>
            </a:r>
            <a:r>
              <a:rPr lang="zh-CN" altLang="zh-CN" sz="2400" b="1" dirty="0">
                <a:ea typeface="华文新魏" pitchFamily="2" charset="-122"/>
              </a:rPr>
              <a:t>技术与通信技术高度发展、密切结合的产物，是一个交叉学科研究课题，也是目前和今后研究的一个热点问题。</a:t>
            </a:r>
          </a:p>
        </p:txBody>
      </p:sp>
      <p:sp>
        <p:nvSpPr>
          <p:cNvPr id="9830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682E37A-0A70-4991-86B7-C24D2382C922}" type="slidenum">
              <a:rPr lang="zh-CN" altLang="en-US">
                <a:solidFill>
                  <a:srgbClr val="000000"/>
                </a:solidFill>
              </a:rPr>
              <a:pPr>
                <a:defRPr/>
              </a:pPr>
              <a:t>171</a:t>
            </a:fld>
            <a:endParaRPr lang="en-US" altLang="zh-CN">
              <a:solidFill>
                <a:srgbClr val="000000"/>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548680"/>
            <a:ext cx="8208912" cy="4970462"/>
          </a:xfrm>
        </p:spPr>
        <p:txBody>
          <a:bodyPr/>
          <a:lstStyle/>
          <a:p>
            <a:pPr>
              <a:buFontTx/>
              <a:buNone/>
              <a:defRPr/>
            </a:pPr>
            <a:r>
              <a:rPr lang="en-US" altLang="zh-CN" sz="2800" b="1" u="sng" dirty="0">
                <a:solidFill>
                  <a:schemeClr val="accent6"/>
                </a:solidFill>
                <a:ea typeface="华文新魏" pitchFamily="2" charset="-122"/>
              </a:rPr>
              <a:t>5.9.2  </a:t>
            </a:r>
            <a:r>
              <a:rPr lang="zh-CN" altLang="zh-CN" sz="2800" b="1" u="sng" dirty="0">
                <a:solidFill>
                  <a:schemeClr val="accent6"/>
                </a:solidFill>
                <a:ea typeface="华文新魏" pitchFamily="2" charset="-122"/>
              </a:rPr>
              <a:t>移动</a:t>
            </a:r>
            <a:r>
              <a:rPr lang="en-US" altLang="zh-CN" sz="2800" b="1" u="sng" dirty="0">
                <a:solidFill>
                  <a:schemeClr val="accent6"/>
                </a:solidFill>
                <a:ea typeface="华文新魏" pitchFamily="2" charset="-122"/>
              </a:rPr>
              <a:t>IP</a:t>
            </a:r>
            <a:r>
              <a:rPr lang="zh-CN" altLang="zh-CN" sz="2800" b="1" u="sng" dirty="0">
                <a:solidFill>
                  <a:schemeClr val="accent6"/>
                </a:solidFill>
                <a:ea typeface="华文新魏" pitchFamily="2" charset="-122"/>
              </a:rPr>
              <a:t>的设计目标与主要特征</a:t>
            </a:r>
            <a:endParaRPr lang="en-US" altLang="zh-CN" sz="28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defRPr/>
            </a:pPr>
            <a:r>
              <a:rPr lang="zh-CN" altLang="zh-CN" b="1" dirty="0">
                <a:ea typeface="华文新魏" pitchFamily="2" charset="-122"/>
              </a:rPr>
              <a:t>移动</a:t>
            </a:r>
            <a:r>
              <a:rPr lang="en-US" altLang="zh-CN" b="1" dirty="0">
                <a:ea typeface="华文新魏" pitchFamily="2" charset="-122"/>
              </a:rPr>
              <a:t>IP</a:t>
            </a:r>
            <a:r>
              <a:rPr lang="zh-CN" altLang="zh-CN" b="1" dirty="0">
                <a:ea typeface="华文新魏" pitchFamily="2" charset="-122"/>
              </a:rPr>
              <a:t>要与现有的</a:t>
            </a:r>
            <a:r>
              <a:rPr lang="en-US" altLang="zh-CN" b="1" dirty="0">
                <a:ea typeface="华文新魏" pitchFamily="2" charset="-122"/>
              </a:rPr>
              <a:t>Internet</a:t>
            </a:r>
            <a:r>
              <a:rPr lang="zh-CN" altLang="zh-CN" b="1" dirty="0">
                <a:ea typeface="华文新魏" pitchFamily="2" charset="-122"/>
              </a:rPr>
              <a:t>协议兼容。</a:t>
            </a:r>
            <a:endParaRPr lang="en-US" altLang="zh-CN" b="1" dirty="0">
              <a:ea typeface="华文新魏" pitchFamily="2" charset="-122"/>
            </a:endParaRPr>
          </a:p>
          <a:p>
            <a:pPr>
              <a:defRPr/>
            </a:pPr>
            <a:r>
              <a:rPr lang="zh-CN" altLang="zh-CN" b="1" dirty="0">
                <a:ea typeface="华文新魏" pitchFamily="2" charset="-122"/>
              </a:rPr>
              <a:t>移动</a:t>
            </a:r>
            <a:r>
              <a:rPr lang="en-US" altLang="zh-CN" b="1" dirty="0">
                <a:ea typeface="华文新魏" pitchFamily="2" charset="-122"/>
              </a:rPr>
              <a:t>IP</a:t>
            </a:r>
            <a:r>
              <a:rPr lang="zh-CN" altLang="zh-CN" b="1" dirty="0">
                <a:ea typeface="华文新魏" pitchFamily="2" charset="-122"/>
              </a:rPr>
              <a:t>协议与底层所采用的物理传输介质类型无关。</a:t>
            </a:r>
            <a:endParaRPr lang="en-US" altLang="zh-CN" b="1" dirty="0">
              <a:ea typeface="华文新魏" pitchFamily="2" charset="-122"/>
            </a:endParaRPr>
          </a:p>
          <a:p>
            <a:pPr>
              <a:defRPr/>
            </a:pPr>
            <a:r>
              <a:rPr lang="zh-CN" altLang="zh-CN" b="1" dirty="0">
                <a:ea typeface="华文新魏" pitchFamily="2" charset="-122"/>
              </a:rPr>
              <a:t>移动</a:t>
            </a:r>
            <a:r>
              <a:rPr lang="en-US" altLang="zh-CN" b="1" dirty="0">
                <a:ea typeface="华文新魏" pitchFamily="2" charset="-122"/>
              </a:rPr>
              <a:t>IP</a:t>
            </a:r>
            <a:r>
              <a:rPr lang="zh-CN" altLang="zh-CN" b="1" dirty="0">
                <a:ea typeface="华文新魏" pitchFamily="2" charset="-122"/>
              </a:rPr>
              <a:t>协议对传输层及以上的高层协议是透明的。</a:t>
            </a:r>
            <a:endParaRPr lang="en-US" altLang="zh-CN" b="1" dirty="0">
              <a:ea typeface="华文新魏" pitchFamily="2" charset="-122"/>
            </a:endParaRPr>
          </a:p>
          <a:p>
            <a:pPr>
              <a:defRPr/>
            </a:pPr>
            <a:r>
              <a:rPr lang="zh-CN" altLang="zh-CN" b="1" dirty="0">
                <a:ea typeface="华文新魏" pitchFamily="2" charset="-122"/>
              </a:rPr>
              <a:t>移动</a:t>
            </a:r>
            <a:r>
              <a:rPr lang="en-US" altLang="zh-CN" b="1" dirty="0">
                <a:ea typeface="华文新魏" pitchFamily="2" charset="-122"/>
              </a:rPr>
              <a:t>IP</a:t>
            </a:r>
            <a:r>
              <a:rPr lang="zh-CN" altLang="zh-CN" b="1" dirty="0">
                <a:ea typeface="华文新魏" pitchFamily="2" charset="-122"/>
              </a:rPr>
              <a:t>协议应该具有良好的可扩展性、可靠性和安全性。</a:t>
            </a:r>
          </a:p>
          <a:p>
            <a:pPr>
              <a:buFontTx/>
              <a:buNone/>
              <a:defRPr/>
            </a:pPr>
            <a:endParaRPr lang="zh-CN" altLang="zh-CN" sz="2800" b="1" dirty="0">
              <a:solidFill>
                <a:schemeClr val="accent6"/>
              </a:solidFill>
              <a:ea typeface="华文新魏" pitchFamily="2" charset="-122"/>
            </a:endParaRPr>
          </a:p>
        </p:txBody>
      </p:sp>
      <p:sp>
        <p:nvSpPr>
          <p:cNvPr id="9933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BF1D7669-D3DB-45DD-94CC-171E661321A7}" type="slidenum">
              <a:rPr lang="zh-CN" altLang="en-US">
                <a:solidFill>
                  <a:srgbClr val="000000"/>
                </a:solidFill>
              </a:rPr>
              <a:pPr>
                <a:defRPr/>
              </a:pPr>
              <a:t>172</a:t>
            </a:fld>
            <a:endParaRPr lang="en-US" altLang="zh-CN">
              <a:solidFill>
                <a:srgbClr val="000000"/>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95536" y="332656"/>
            <a:ext cx="7772400" cy="731838"/>
          </a:xfrm>
        </p:spPr>
        <p:txBody>
          <a:bodyPr/>
          <a:lstStyle/>
          <a:p>
            <a:pPr algn="l" eaLnBrk="1" hangingPunct="1">
              <a:defRPr/>
            </a:pPr>
            <a:r>
              <a:rPr lang="en-US" altLang="zh-CN" sz="2800" u="sng" dirty="0">
                <a:latin typeface="+mn-lt"/>
                <a:ea typeface="华文新魏" pitchFamily="2" charset="-122"/>
              </a:rPr>
              <a:t>5.9.3  </a:t>
            </a:r>
            <a:r>
              <a:rPr lang="zh-CN" altLang="zh-CN" sz="2800" u="sng" dirty="0">
                <a:latin typeface="+mn-lt"/>
                <a:ea typeface="华文新魏" pitchFamily="2" charset="-122"/>
              </a:rPr>
              <a:t>移动</a:t>
            </a:r>
            <a:r>
              <a:rPr lang="en-US" altLang="zh-CN" sz="2800" u="sng" dirty="0">
                <a:latin typeface="+mn-lt"/>
                <a:ea typeface="华文新魏" pitchFamily="2" charset="-122"/>
              </a:rPr>
              <a:t>IP</a:t>
            </a:r>
            <a:r>
              <a:rPr lang="zh-CN" altLang="zh-CN" sz="2800" u="sng" dirty="0">
                <a:latin typeface="+mn-lt"/>
                <a:ea typeface="华文新魏" pitchFamily="2" charset="-122"/>
              </a:rPr>
              <a:t>的结构与基本术语</a:t>
            </a:r>
            <a:endParaRPr lang="zh-CN" altLang="en-US" sz="2800" u="sng" dirty="0">
              <a:latin typeface="+mn-lt"/>
              <a:ea typeface="华文新魏" pitchFamily="2" charset="-122"/>
            </a:endParaRPr>
          </a:p>
        </p:txBody>
      </p:sp>
      <p:sp>
        <p:nvSpPr>
          <p:cNvPr id="100356"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B560B5C-9C91-4753-AB6A-3512A99575D0}" type="slidenum">
              <a:rPr lang="zh-CN" altLang="en-US">
                <a:solidFill>
                  <a:srgbClr val="000000"/>
                </a:solidFill>
              </a:rPr>
              <a:pPr>
                <a:defRPr/>
              </a:pPr>
              <a:t>173</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755576" y="1052736"/>
            <a:ext cx="7632848" cy="525658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836712"/>
            <a:ext cx="8353425" cy="4970462"/>
          </a:xfrm>
        </p:spPr>
        <p:txBody>
          <a:bodyPr/>
          <a:lstStyle/>
          <a:p>
            <a:pPr>
              <a:buFontTx/>
              <a:buNone/>
              <a:defRPr/>
            </a:pPr>
            <a:r>
              <a:rPr lang="zh-CN" altLang="zh-CN" sz="2800" b="1" u="sng" dirty="0">
                <a:solidFill>
                  <a:schemeClr val="accent6"/>
                </a:solidFill>
                <a:ea typeface="华文新魏" pitchFamily="2" charset="-122"/>
              </a:rPr>
              <a:t>使用隧道传输移动主机的</a:t>
            </a:r>
            <a:r>
              <a:rPr lang="en-US" altLang="zh-CN" sz="2800" b="1" u="sng" dirty="0">
                <a:solidFill>
                  <a:schemeClr val="accent6"/>
                </a:solidFill>
                <a:ea typeface="华文新魏" pitchFamily="2" charset="-122"/>
              </a:rPr>
              <a:t>IP</a:t>
            </a:r>
            <a:r>
              <a:rPr lang="zh-CN" altLang="zh-CN" sz="2800" b="1" u="sng" dirty="0">
                <a:solidFill>
                  <a:schemeClr val="accent6"/>
                </a:solidFill>
                <a:ea typeface="华文新魏" pitchFamily="2" charset="-122"/>
              </a:rPr>
              <a:t>分组</a:t>
            </a:r>
          </a:p>
        </p:txBody>
      </p:sp>
      <p:sp>
        <p:nvSpPr>
          <p:cNvPr id="10138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68A8963-2D26-4D07-8A83-1D933B38BFD3}" type="slidenum">
              <a:rPr lang="zh-CN" altLang="en-US">
                <a:solidFill>
                  <a:srgbClr val="000000"/>
                </a:solidFill>
              </a:rPr>
              <a:pPr>
                <a:defRPr/>
              </a:pPr>
              <a:t>174</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539552" y="1844824"/>
            <a:ext cx="8208963" cy="33845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467544" y="260648"/>
            <a:ext cx="7772400" cy="1143000"/>
          </a:xfrm>
        </p:spPr>
        <p:txBody>
          <a:bodyPr/>
          <a:lstStyle/>
          <a:p>
            <a:pPr algn="l" eaLnBrk="1" hangingPunct="1">
              <a:defRPr/>
            </a:pPr>
            <a:r>
              <a:rPr lang="en-US" altLang="zh-CN" sz="2800" u="sng" dirty="0">
                <a:latin typeface="+mn-lt"/>
                <a:ea typeface="华文新魏" pitchFamily="2" charset="-122"/>
              </a:rPr>
              <a:t>5.9.4  </a:t>
            </a:r>
            <a:r>
              <a:rPr lang="zh-CN" altLang="zh-CN" sz="2800" u="sng" dirty="0">
                <a:latin typeface="+mn-lt"/>
                <a:ea typeface="华文新魏" pitchFamily="2" charset="-122"/>
              </a:rPr>
              <a:t>移动</a:t>
            </a:r>
            <a:r>
              <a:rPr lang="en-US" altLang="zh-CN" sz="2800" u="sng" dirty="0">
                <a:latin typeface="+mn-lt"/>
                <a:ea typeface="华文新魏" pitchFamily="2" charset="-122"/>
              </a:rPr>
              <a:t>IPv4</a:t>
            </a:r>
            <a:r>
              <a:rPr lang="zh-CN" altLang="zh-CN" sz="2800" u="sng" dirty="0">
                <a:latin typeface="+mn-lt"/>
                <a:ea typeface="华文新魏" pitchFamily="2" charset="-122"/>
              </a:rPr>
              <a:t>基本工作原理</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683568" y="1268760"/>
            <a:ext cx="8208962" cy="4611687"/>
          </a:xfrm>
        </p:spPr>
        <p:txBody>
          <a:bodyPr/>
          <a:lstStyle/>
          <a:p>
            <a:pPr>
              <a:defRPr/>
            </a:pPr>
            <a:r>
              <a:rPr lang="zh-CN" altLang="zh-CN" sz="2400" b="1" u="sng" dirty="0">
                <a:solidFill>
                  <a:schemeClr val="accent6"/>
                </a:solidFill>
                <a:ea typeface="华文新魏" pitchFamily="2" charset="-122"/>
              </a:rPr>
              <a:t>移动</a:t>
            </a:r>
            <a:r>
              <a:rPr lang="en-US" altLang="zh-CN" sz="2400" b="1" u="sng" dirty="0">
                <a:solidFill>
                  <a:schemeClr val="accent6"/>
                </a:solidFill>
                <a:ea typeface="华文新魏" pitchFamily="2" charset="-122"/>
              </a:rPr>
              <a:t>IP</a:t>
            </a:r>
            <a:r>
              <a:rPr lang="zh-CN" altLang="zh-CN" sz="2400" b="1" u="sng" dirty="0">
                <a:solidFill>
                  <a:schemeClr val="accent6"/>
                </a:solidFill>
                <a:ea typeface="华文新魏" pitchFamily="2" charset="-122"/>
              </a:rPr>
              <a:t>代理的发现机制</a:t>
            </a:r>
          </a:p>
        </p:txBody>
      </p:sp>
      <p:sp>
        <p:nvSpPr>
          <p:cNvPr id="10240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4EFF984-9F35-4B76-B102-87437ECE27B4}" type="slidenum">
              <a:rPr lang="zh-CN" altLang="en-US">
                <a:solidFill>
                  <a:srgbClr val="000000"/>
                </a:solidFill>
              </a:rPr>
              <a:pPr>
                <a:defRPr/>
              </a:pPr>
              <a:t>175</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835696" y="1916832"/>
            <a:ext cx="5473700" cy="39592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827584" y="548680"/>
            <a:ext cx="7777162" cy="5330825"/>
          </a:xfrm>
        </p:spPr>
        <p:txBody>
          <a:bodyPr/>
          <a:lstStyle/>
          <a:p>
            <a:pPr>
              <a:defRPr/>
            </a:pPr>
            <a:r>
              <a:rPr lang="zh-CN" altLang="zh-CN" sz="2400" b="1" u="sng" dirty="0">
                <a:solidFill>
                  <a:schemeClr val="accent6"/>
                </a:solidFill>
                <a:latin typeface="华文新魏" pitchFamily="2" charset="-122"/>
                <a:ea typeface="华文新魏" pitchFamily="2" charset="-122"/>
              </a:rPr>
              <a:t>通过外地代理转发注册请求</a:t>
            </a:r>
            <a:endParaRPr lang="en-US" altLang="zh-CN" sz="2400" b="1" u="sng" dirty="0">
              <a:solidFill>
                <a:schemeClr val="accent6"/>
              </a:solidFill>
              <a:latin typeface="华文新魏" pitchFamily="2" charset="-122"/>
              <a:ea typeface="华文新魏" pitchFamily="2" charset="-122"/>
            </a:endParaRPr>
          </a:p>
          <a:p>
            <a:pPr>
              <a:defRPr/>
            </a:pPr>
            <a:endParaRPr lang="en-US" altLang="zh-CN" sz="2400" b="1" u="sng" dirty="0">
              <a:solidFill>
                <a:schemeClr val="accent6"/>
              </a:solidFill>
              <a:latin typeface="华文新魏" pitchFamily="2" charset="-122"/>
              <a:ea typeface="华文新魏" pitchFamily="2" charset="-122"/>
            </a:endParaRPr>
          </a:p>
          <a:p>
            <a:pPr>
              <a:defRPr/>
            </a:pPr>
            <a:endParaRPr lang="en-US" altLang="zh-CN" sz="2400" b="1" u="sng" dirty="0">
              <a:solidFill>
                <a:schemeClr val="accent6"/>
              </a:solidFill>
              <a:latin typeface="华文新魏" pitchFamily="2" charset="-122"/>
              <a:ea typeface="华文新魏" pitchFamily="2" charset="-122"/>
            </a:endParaRPr>
          </a:p>
          <a:p>
            <a:pPr>
              <a:defRPr/>
            </a:pPr>
            <a:endParaRPr lang="en-US" altLang="zh-CN" sz="2400" b="1" u="sng" dirty="0">
              <a:solidFill>
                <a:schemeClr val="accent6"/>
              </a:solidFill>
              <a:latin typeface="华文新魏" pitchFamily="2" charset="-122"/>
              <a:ea typeface="华文新魏" pitchFamily="2" charset="-122"/>
            </a:endParaRPr>
          </a:p>
          <a:p>
            <a:pPr>
              <a:defRPr/>
            </a:pPr>
            <a:endParaRPr lang="en-US" altLang="zh-CN" sz="2400" b="1" u="sng" dirty="0">
              <a:solidFill>
                <a:schemeClr val="accent6"/>
              </a:solidFill>
              <a:latin typeface="华文新魏" pitchFamily="2" charset="-122"/>
              <a:ea typeface="华文新魏" pitchFamily="2" charset="-122"/>
            </a:endParaRPr>
          </a:p>
          <a:p>
            <a:pPr>
              <a:defRPr/>
            </a:pPr>
            <a:endParaRPr lang="en-US" altLang="zh-CN" sz="2400" b="1" u="sng" dirty="0">
              <a:solidFill>
                <a:schemeClr val="accent6"/>
              </a:solidFill>
              <a:latin typeface="华文新魏" pitchFamily="2" charset="-122"/>
              <a:ea typeface="华文新魏" pitchFamily="2" charset="-122"/>
            </a:endParaRPr>
          </a:p>
          <a:p>
            <a:pPr>
              <a:defRPr/>
            </a:pPr>
            <a:r>
              <a:rPr lang="zh-CN" altLang="zh-CN" sz="2400" b="1" u="sng" dirty="0">
                <a:solidFill>
                  <a:schemeClr val="accent6"/>
                </a:solidFill>
                <a:latin typeface="华文新魏" pitchFamily="2" charset="-122"/>
                <a:ea typeface="华文新魏" pitchFamily="2" charset="-122"/>
              </a:rPr>
              <a:t>移动主机直接到家乡代理注册</a:t>
            </a:r>
          </a:p>
        </p:txBody>
      </p:sp>
      <p:sp>
        <p:nvSpPr>
          <p:cNvPr id="10342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a:xfrm>
            <a:off x="7239000" y="6428184"/>
            <a:ext cx="1905000" cy="457200"/>
          </a:xfrm>
        </p:spPr>
        <p:txBody>
          <a:bodyPr/>
          <a:lstStyle/>
          <a:p>
            <a:pPr>
              <a:defRPr/>
            </a:pPr>
            <a:fld id="{4812A89F-EF51-4AA9-8AF3-AACE419B6F0C}" type="slidenum">
              <a:rPr lang="zh-CN" altLang="en-US">
                <a:solidFill>
                  <a:srgbClr val="000000"/>
                </a:solidFill>
              </a:rPr>
              <a:pPr>
                <a:defRPr/>
              </a:pPr>
              <a:t>176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331913" y="1196975"/>
            <a:ext cx="5111750" cy="2232025"/>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7" name="图片 6"/>
          <p:cNvPicPr/>
          <p:nvPr/>
        </p:nvPicPr>
        <p:blipFill>
          <a:blip r:embed="rId3" cstate="print"/>
          <a:srcRect/>
          <a:stretch>
            <a:fillRect/>
          </a:stretch>
        </p:blipFill>
        <p:spPr bwMode="auto">
          <a:xfrm>
            <a:off x="1331913" y="4076700"/>
            <a:ext cx="5111750" cy="216058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548680"/>
            <a:ext cx="8208962" cy="4899025"/>
          </a:xfrm>
        </p:spPr>
        <p:txBody>
          <a:bodyPr/>
          <a:lstStyle/>
          <a:p>
            <a:pPr>
              <a:buFontTx/>
              <a:buNone/>
              <a:defRPr/>
            </a:pPr>
            <a:r>
              <a:rPr lang="zh-CN" altLang="zh-CN" sz="2800" b="1" u="sng" dirty="0">
                <a:solidFill>
                  <a:schemeClr val="accent6"/>
                </a:solidFill>
                <a:latin typeface="华文新魏" pitchFamily="2" charset="-122"/>
                <a:ea typeface="华文新魏" pitchFamily="2" charset="-122"/>
              </a:rPr>
              <a:t>分组路由</a:t>
            </a:r>
            <a:endParaRPr lang="en-US" altLang="zh-CN" sz="2800" b="1" u="sng" dirty="0">
              <a:solidFill>
                <a:schemeClr val="accent6"/>
              </a:solidFill>
              <a:latin typeface="华文新魏" pitchFamily="2" charset="-122"/>
              <a:ea typeface="华文新魏" pitchFamily="2" charset="-122"/>
            </a:endParaRPr>
          </a:p>
          <a:p>
            <a:pPr>
              <a:buFontTx/>
              <a:buNone/>
              <a:defRPr/>
            </a:pPr>
            <a:r>
              <a:rPr lang="zh-CN" altLang="zh-CN" sz="2800" b="1" u="sng" dirty="0">
                <a:solidFill>
                  <a:schemeClr val="accent6"/>
                </a:solidFill>
                <a:latin typeface="华文新魏" pitchFamily="2" charset="-122"/>
                <a:ea typeface="华文新魏" pitchFamily="2" charset="-122"/>
              </a:rPr>
              <a:t>单播分组路由</a:t>
            </a:r>
            <a:endParaRPr lang="en-US" altLang="zh-CN" sz="2800" b="1" u="sng" dirty="0">
              <a:solidFill>
                <a:schemeClr val="accent6"/>
              </a:solidFill>
              <a:latin typeface="华文新魏" pitchFamily="2" charset="-122"/>
              <a:ea typeface="华文新魏" pitchFamily="2" charset="-122"/>
            </a:endParaRPr>
          </a:p>
          <a:p>
            <a:pPr>
              <a:defRPr/>
            </a:pPr>
            <a:r>
              <a:rPr lang="zh-CN" altLang="zh-CN" sz="2400" b="1" u="sng" dirty="0">
                <a:solidFill>
                  <a:schemeClr val="accent6"/>
                </a:solidFill>
                <a:latin typeface="华文新魏" pitchFamily="2" charset="-122"/>
                <a:ea typeface="华文新魏" pitchFamily="2" charset="-122"/>
              </a:rPr>
              <a:t>移动主机接收单播分组的过程</a:t>
            </a:r>
          </a:p>
        </p:txBody>
      </p:sp>
      <p:sp>
        <p:nvSpPr>
          <p:cNvPr id="10445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42E5346-5EC2-4AE3-89F0-3DBAB0387C81}" type="slidenum">
              <a:rPr lang="zh-CN" altLang="en-US">
                <a:solidFill>
                  <a:srgbClr val="000000"/>
                </a:solidFill>
              </a:rPr>
              <a:pPr>
                <a:defRPr/>
              </a:pPr>
              <a:t>177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619250" y="2924175"/>
            <a:ext cx="5976938" cy="20891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043608" y="476672"/>
            <a:ext cx="7416800" cy="5187950"/>
          </a:xfrm>
        </p:spPr>
        <p:txBody>
          <a:bodyPr/>
          <a:lstStyle/>
          <a:p>
            <a:pPr>
              <a:defRPr/>
            </a:pPr>
            <a:r>
              <a:rPr lang="zh-CN" altLang="zh-CN" sz="2400" b="1" u="sng" dirty="0">
                <a:solidFill>
                  <a:schemeClr val="accent6"/>
                </a:solidFill>
                <a:latin typeface="华文新魏" pitchFamily="2" charset="-122"/>
                <a:ea typeface="华文新魏" pitchFamily="2" charset="-122"/>
              </a:rPr>
              <a:t>移动主机发送单播分组的过程</a:t>
            </a:r>
          </a:p>
        </p:txBody>
      </p:sp>
      <p:sp>
        <p:nvSpPr>
          <p:cNvPr id="105476"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993A08C-664C-4649-8674-3010BDEE064B}" type="slidenum">
              <a:rPr lang="zh-CN" altLang="en-US">
                <a:solidFill>
                  <a:srgbClr val="000000"/>
                </a:solidFill>
              </a:rPr>
              <a:pPr>
                <a:defRPr/>
              </a:pPr>
              <a:t>178</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475656" y="1052736"/>
            <a:ext cx="6192837" cy="2159000"/>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7" name="图片 6"/>
          <p:cNvPicPr/>
          <p:nvPr/>
        </p:nvPicPr>
        <p:blipFill>
          <a:blip r:embed="rId3" cstate="print"/>
          <a:srcRect/>
          <a:stretch>
            <a:fillRect/>
          </a:stretch>
        </p:blipFill>
        <p:spPr bwMode="auto">
          <a:xfrm>
            <a:off x="1475656" y="3500661"/>
            <a:ext cx="6192837" cy="2232025"/>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115616" y="476672"/>
            <a:ext cx="7058025" cy="5187950"/>
          </a:xfrm>
        </p:spPr>
        <p:txBody>
          <a:bodyPr/>
          <a:lstStyle/>
          <a:p>
            <a:pPr>
              <a:defRPr/>
            </a:pPr>
            <a:r>
              <a:rPr lang="zh-CN" altLang="zh-CN" sz="2400" b="1" u="sng" dirty="0">
                <a:solidFill>
                  <a:schemeClr val="accent6"/>
                </a:solidFill>
                <a:latin typeface="华文新魏" pitchFamily="2" charset="-122"/>
                <a:ea typeface="华文新魏" pitchFamily="2" charset="-122"/>
              </a:rPr>
              <a:t>多播分组路由</a:t>
            </a:r>
          </a:p>
        </p:txBody>
      </p:sp>
      <p:sp>
        <p:nvSpPr>
          <p:cNvPr id="10650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4E3A8DF-0B4A-4ADD-BB8B-44820E3E9CE4}" type="slidenum">
              <a:rPr lang="zh-CN" altLang="en-US">
                <a:solidFill>
                  <a:srgbClr val="000000"/>
                </a:solidFill>
              </a:rPr>
              <a:pPr>
                <a:defRPr/>
              </a:pPr>
              <a:t>179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763688" y="1124744"/>
            <a:ext cx="5327650" cy="4681537"/>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灯片编号占位符 6"/>
          <p:cNvSpPr>
            <a:spLocks noGrp="1"/>
          </p:cNvSpPr>
          <p:nvPr>
            <p:ph type="sldNum" sz="quarter" idx="11"/>
          </p:nvPr>
        </p:nvSpPr>
        <p:spPr>
          <a:xfrm>
            <a:off x="8162925" y="6400800"/>
            <a:ext cx="676275" cy="457200"/>
          </a:xfrm>
          <a:noFill/>
        </p:spPr>
        <p:txBody>
          <a:bodyPr/>
          <a:lstStyle/>
          <a:p>
            <a:fld id="{085F7893-61BE-4960-802B-C70B0FDCE1C1}" type="slidenum">
              <a:rPr lang="en-US" altLang="zh-CN" smtClean="0">
                <a:ea typeface="宋体" charset="-122"/>
              </a:rPr>
              <a:pPr/>
              <a:t>18</a:t>
            </a:fld>
            <a:endParaRPr lang="en-US" altLang="zh-CN">
              <a:ea typeface="宋体" charset="-122"/>
            </a:endParaRPr>
          </a:p>
        </p:txBody>
      </p:sp>
      <p:sp>
        <p:nvSpPr>
          <p:cNvPr id="157" name="内容占位符 16"/>
          <p:cNvSpPr>
            <a:spLocks noGrp="1"/>
          </p:cNvSpPr>
          <p:nvPr>
            <p:ph idx="1"/>
          </p:nvPr>
        </p:nvSpPr>
        <p:spPr>
          <a:xfrm>
            <a:off x="251520" y="260649"/>
            <a:ext cx="8640960" cy="1152128"/>
          </a:xfrm>
        </p:spPr>
        <p:txBody>
          <a:bodyPr/>
          <a:lstStyle/>
          <a:p>
            <a:pPr>
              <a:buFontTx/>
              <a:buNone/>
              <a:defRPr/>
            </a:pPr>
            <a:r>
              <a:rPr lang="en-US" altLang="zh-CN" sz="3200" b="1" u="sng" dirty="0">
                <a:solidFill>
                  <a:schemeClr val="accent6"/>
                </a:solidFill>
                <a:ea typeface="华文新魏" pitchFamily="2" charset="-122"/>
              </a:rPr>
              <a:t>IP</a:t>
            </a:r>
            <a:r>
              <a:rPr lang="zh-CN" altLang="zh-CN" sz="3200" b="1" u="sng" dirty="0">
                <a:solidFill>
                  <a:schemeClr val="accent6"/>
                </a:solidFill>
                <a:ea typeface="华文新魏" pitchFamily="2" charset="-122"/>
              </a:rPr>
              <a:t>分组的分片与组装</a:t>
            </a:r>
          </a:p>
          <a:p>
            <a:pPr>
              <a:defRPr/>
            </a:pPr>
            <a:endParaRPr lang="en-US" altLang="zh-CN" b="1" dirty="0">
              <a:ea typeface="华文新魏" pitchFamily="2" charset="-122"/>
            </a:endParaRPr>
          </a:p>
        </p:txBody>
      </p:sp>
      <p:pic>
        <p:nvPicPr>
          <p:cNvPr id="160" name="图片 159" descr="微信图片_20171114122127.jpg"/>
          <p:cNvPicPr>
            <a:picLocks noChangeAspect="1"/>
          </p:cNvPicPr>
          <p:nvPr/>
        </p:nvPicPr>
        <p:blipFill>
          <a:blip r:embed="rId2" cstate="print">
            <a:lum bright="10000" contrast="30000"/>
          </a:blip>
          <a:srcRect l="9401" t="6951" r="10801" b="13250"/>
          <a:stretch>
            <a:fillRect/>
          </a:stretch>
        </p:blipFill>
        <p:spPr>
          <a:xfrm rot="16200000">
            <a:off x="1979712" y="260648"/>
            <a:ext cx="5184576" cy="6912768"/>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259632" y="620688"/>
            <a:ext cx="6913562" cy="4970462"/>
          </a:xfrm>
        </p:spPr>
        <p:txBody>
          <a:bodyPr/>
          <a:lstStyle/>
          <a:p>
            <a:pPr>
              <a:defRPr/>
            </a:pPr>
            <a:r>
              <a:rPr lang="zh-CN" altLang="zh-CN" sz="2400" b="1" u="sng" dirty="0">
                <a:solidFill>
                  <a:schemeClr val="accent6"/>
                </a:solidFill>
                <a:latin typeface="华文新魏" pitchFamily="2" charset="-122"/>
                <a:ea typeface="华文新魏" pitchFamily="2" charset="-122"/>
              </a:rPr>
              <a:t>移动主机发送多播分组</a:t>
            </a:r>
          </a:p>
        </p:txBody>
      </p:sp>
      <p:sp>
        <p:nvSpPr>
          <p:cNvPr id="10752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C101AE9-28BA-4AF1-AB35-E954569B540B}" type="slidenum">
              <a:rPr lang="zh-CN" altLang="en-US">
                <a:solidFill>
                  <a:srgbClr val="000000"/>
                </a:solidFill>
              </a:rPr>
              <a:pPr>
                <a:defRPr/>
              </a:pPr>
              <a:t>180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763688" y="1340768"/>
            <a:ext cx="5688012" cy="46085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467544" y="332656"/>
            <a:ext cx="8353425" cy="1143000"/>
          </a:xfrm>
        </p:spPr>
        <p:txBody>
          <a:bodyPr/>
          <a:lstStyle/>
          <a:p>
            <a:pPr algn="l" eaLnBrk="1" hangingPunct="1">
              <a:defRPr/>
            </a:pPr>
            <a:r>
              <a:rPr lang="en-US" altLang="zh-CN" sz="2800" u="sng" dirty="0">
                <a:latin typeface="+mn-lt"/>
                <a:ea typeface="华文新魏" pitchFamily="2" charset="-122"/>
              </a:rPr>
              <a:t>5.9.5  </a:t>
            </a:r>
            <a:r>
              <a:rPr lang="zh-CN" altLang="zh-CN" sz="2800" u="sng" dirty="0">
                <a:latin typeface="+mn-lt"/>
                <a:ea typeface="华文新魏" pitchFamily="2" charset="-122"/>
              </a:rPr>
              <a:t>移动</a:t>
            </a:r>
            <a:r>
              <a:rPr lang="en-US" altLang="zh-CN" sz="2800" u="sng" dirty="0">
                <a:latin typeface="+mn-lt"/>
                <a:ea typeface="华文新魏" pitchFamily="2" charset="-122"/>
              </a:rPr>
              <a:t>IPv4</a:t>
            </a:r>
            <a:r>
              <a:rPr lang="zh-CN" altLang="zh-CN" sz="2800" u="sng" dirty="0">
                <a:latin typeface="+mn-lt"/>
                <a:ea typeface="华文新魏" pitchFamily="2" charset="-122"/>
              </a:rPr>
              <a:t>中移动主机和通信主机的基本操作</a:t>
            </a:r>
            <a:endParaRPr lang="zh-CN" altLang="en-US" sz="2800" u="sng" dirty="0">
              <a:latin typeface="+mn-lt"/>
              <a:ea typeface="华文新魏" pitchFamily="2" charset="-122"/>
            </a:endParaRPr>
          </a:p>
        </p:txBody>
      </p:sp>
      <p:sp>
        <p:nvSpPr>
          <p:cNvPr id="10854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91F3E390-C91B-493B-B331-A1AAB07D193D}" type="slidenum">
              <a:rPr lang="zh-CN" altLang="en-US">
                <a:solidFill>
                  <a:srgbClr val="000000"/>
                </a:solidFill>
              </a:rPr>
              <a:pPr>
                <a:defRPr/>
              </a:pPr>
              <a:t>181</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539552" y="1484784"/>
            <a:ext cx="8064500" cy="44640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5"/>
          <p:cNvSpPr>
            <a:spLocks noGrp="1"/>
          </p:cNvSpPr>
          <p:nvPr>
            <p:ph type="title"/>
          </p:nvPr>
        </p:nvSpPr>
        <p:spPr>
          <a:xfrm>
            <a:off x="179512" y="188640"/>
            <a:ext cx="7772400" cy="658813"/>
          </a:xfrm>
        </p:spPr>
        <p:txBody>
          <a:bodyPr/>
          <a:lstStyle/>
          <a:p>
            <a:pPr algn="l" eaLnBrk="1" hangingPunct="1"/>
            <a:r>
              <a:rPr lang="en-US" altLang="zh-CN" sz="3200" u="sng" dirty="0">
                <a:latin typeface="+mn-lt"/>
              </a:rPr>
              <a:t>5.10  IPv6</a:t>
            </a:r>
            <a:r>
              <a:rPr lang="zh-CN" altLang="zh-CN" sz="3200" u="sng" dirty="0">
                <a:latin typeface="+mn-lt"/>
                <a:ea typeface="华文新魏" pitchFamily="2" charset="-122"/>
              </a:rPr>
              <a:t>协议</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251520" y="908720"/>
            <a:ext cx="8496944" cy="4899025"/>
          </a:xfrm>
        </p:spPr>
        <p:txBody>
          <a:bodyPr/>
          <a:lstStyle/>
          <a:p>
            <a:pPr>
              <a:buFontTx/>
              <a:buNone/>
              <a:defRPr/>
            </a:pPr>
            <a:r>
              <a:rPr lang="en-US" altLang="zh-CN" sz="2800" u="sng" dirty="0">
                <a:solidFill>
                  <a:schemeClr val="accent6"/>
                </a:solidFill>
              </a:rPr>
              <a:t>5</a:t>
            </a:r>
            <a:r>
              <a:rPr lang="en-US" altLang="zh-CN" sz="2800" b="1" u="sng" dirty="0">
                <a:solidFill>
                  <a:schemeClr val="accent6"/>
                </a:solidFill>
              </a:rPr>
              <a:t>.10.1  IPv6</a:t>
            </a:r>
            <a:r>
              <a:rPr lang="zh-CN" altLang="zh-CN" sz="2800" b="1" u="sng" dirty="0">
                <a:solidFill>
                  <a:schemeClr val="accent6"/>
                </a:solidFill>
                <a:latin typeface="华文新魏" pitchFamily="2" charset="-122"/>
                <a:ea typeface="华文新魏" pitchFamily="2" charset="-122"/>
              </a:rPr>
              <a:t>协议的基本概念</a:t>
            </a:r>
            <a:endParaRPr lang="en-US" altLang="zh-CN" sz="2800" b="1" u="sng" dirty="0">
              <a:solidFill>
                <a:schemeClr val="accent6"/>
              </a:solidFill>
              <a:latin typeface="华文新魏" pitchFamily="2" charset="-122"/>
              <a:ea typeface="华文新魏" pitchFamily="2" charset="-122"/>
            </a:endParaRPr>
          </a:p>
          <a:p>
            <a:pPr>
              <a:defRPr/>
            </a:pPr>
            <a:r>
              <a:rPr lang="en-US" altLang="zh-CN" sz="2400" b="1" dirty="0">
                <a:ea typeface="华文新魏" pitchFamily="2" charset="-122"/>
              </a:rPr>
              <a:t>1993</a:t>
            </a:r>
            <a:r>
              <a:rPr lang="zh-CN" altLang="zh-CN" sz="2400" b="1" dirty="0">
                <a:ea typeface="华文新魏" pitchFamily="2" charset="-122"/>
              </a:rPr>
              <a:t>年，</a:t>
            </a:r>
            <a:r>
              <a:rPr lang="en-US" altLang="zh-CN" sz="2400" b="1" dirty="0">
                <a:ea typeface="华文新魏" pitchFamily="2" charset="-122"/>
              </a:rPr>
              <a:t>IETF</a:t>
            </a:r>
            <a:r>
              <a:rPr lang="zh-CN" altLang="zh-CN" sz="2400" b="1" dirty="0">
                <a:ea typeface="华文新魏" pitchFamily="2" charset="-122"/>
              </a:rPr>
              <a:t>成立研究下一代</a:t>
            </a:r>
            <a:r>
              <a:rPr lang="en-US" altLang="zh-CN" sz="2400" b="1" dirty="0">
                <a:ea typeface="华文新魏" pitchFamily="2" charset="-122"/>
              </a:rPr>
              <a:t>IP</a:t>
            </a:r>
            <a:r>
              <a:rPr lang="zh-CN" altLang="zh-CN" sz="2400" b="1" dirty="0">
                <a:ea typeface="华文新魏" pitchFamily="2" charset="-122"/>
              </a:rPr>
              <a:t>协议的</a:t>
            </a:r>
            <a:r>
              <a:rPr lang="en-US" altLang="zh-CN" sz="2400" b="1" dirty="0" err="1">
                <a:ea typeface="华文新魏" pitchFamily="2" charset="-122"/>
              </a:rPr>
              <a:t>IPng</a:t>
            </a:r>
            <a:r>
              <a:rPr lang="zh-CN" altLang="zh-CN" sz="2400" b="1" dirty="0">
                <a:ea typeface="华文新魏" pitchFamily="2" charset="-122"/>
              </a:rPr>
              <a:t>工作组；</a:t>
            </a:r>
            <a:r>
              <a:rPr lang="en-US" altLang="zh-CN" sz="2400" b="1" dirty="0">
                <a:ea typeface="华文新魏" pitchFamily="2" charset="-122"/>
              </a:rPr>
              <a:t>1994</a:t>
            </a:r>
            <a:r>
              <a:rPr lang="zh-CN" altLang="zh-CN" sz="2400" b="1" dirty="0">
                <a:ea typeface="华文新魏" pitchFamily="2" charset="-122"/>
              </a:rPr>
              <a:t>年，</a:t>
            </a:r>
            <a:r>
              <a:rPr lang="en-US" altLang="zh-CN" sz="2400" b="1" dirty="0" err="1">
                <a:ea typeface="华文新魏" pitchFamily="2" charset="-122"/>
              </a:rPr>
              <a:t>IPng</a:t>
            </a:r>
            <a:r>
              <a:rPr lang="zh-CN" altLang="zh-CN" sz="2400" b="1" dirty="0">
                <a:ea typeface="华文新魏" pitchFamily="2" charset="-122"/>
              </a:rPr>
              <a:t>工作组提出下一代</a:t>
            </a:r>
            <a:r>
              <a:rPr lang="en-US" altLang="zh-CN" sz="2400" b="1" dirty="0">
                <a:ea typeface="华文新魏" pitchFamily="2" charset="-122"/>
              </a:rPr>
              <a:t>IP</a:t>
            </a:r>
            <a:r>
              <a:rPr lang="zh-CN" altLang="zh-CN" sz="2400" b="1" dirty="0">
                <a:ea typeface="华文新魏" pitchFamily="2" charset="-122"/>
              </a:rPr>
              <a:t>协议的推荐版本；</a:t>
            </a:r>
            <a:r>
              <a:rPr lang="en-US" altLang="zh-CN" sz="2400" b="1" dirty="0">
                <a:ea typeface="华文新魏" pitchFamily="2" charset="-122"/>
              </a:rPr>
              <a:t>1995</a:t>
            </a:r>
            <a:r>
              <a:rPr lang="zh-CN" altLang="zh-CN" sz="2400" b="1" dirty="0">
                <a:ea typeface="华文新魏" pitchFamily="2" charset="-122"/>
              </a:rPr>
              <a:t>年，</a:t>
            </a:r>
            <a:r>
              <a:rPr lang="en-US" altLang="zh-CN" sz="2400" b="1" dirty="0" err="1">
                <a:ea typeface="华文新魏" pitchFamily="2" charset="-122"/>
              </a:rPr>
              <a:t>IPng</a:t>
            </a:r>
            <a:r>
              <a:rPr lang="zh-CN" altLang="zh-CN" sz="2400" b="1" dirty="0">
                <a:ea typeface="华文新魏" pitchFamily="2" charset="-122"/>
              </a:rPr>
              <a:t>工作组完成</a:t>
            </a:r>
            <a:r>
              <a:rPr lang="en-US" altLang="zh-CN" sz="2400" b="1" dirty="0">
                <a:ea typeface="华文新魏" pitchFamily="2" charset="-122"/>
              </a:rPr>
              <a:t>IPv6</a:t>
            </a:r>
            <a:r>
              <a:rPr lang="zh-CN" altLang="zh-CN" sz="2400" b="1" dirty="0">
                <a:ea typeface="华文新魏" pitchFamily="2" charset="-122"/>
              </a:rPr>
              <a:t>的协议版本；</a:t>
            </a:r>
            <a:r>
              <a:rPr lang="en-US" altLang="zh-CN" sz="2400" b="1" dirty="0">
                <a:ea typeface="华文新魏" pitchFamily="2" charset="-122"/>
              </a:rPr>
              <a:t>1996</a:t>
            </a:r>
            <a:r>
              <a:rPr lang="zh-CN" altLang="zh-CN" sz="2400" b="1" dirty="0">
                <a:ea typeface="华文新魏" pitchFamily="2" charset="-122"/>
              </a:rPr>
              <a:t>年，</a:t>
            </a:r>
            <a:r>
              <a:rPr lang="en-US" altLang="zh-CN" sz="2400" b="1" dirty="0">
                <a:ea typeface="华文新魏" pitchFamily="2" charset="-122"/>
              </a:rPr>
              <a:t>IETF</a:t>
            </a:r>
            <a:r>
              <a:rPr lang="zh-CN" altLang="zh-CN" sz="2400" b="1" dirty="0">
                <a:ea typeface="华文新魏" pitchFamily="2" charset="-122"/>
              </a:rPr>
              <a:t>发起建立全球</a:t>
            </a:r>
            <a:r>
              <a:rPr lang="en-US" altLang="zh-CN" sz="2400" b="1" dirty="0">
                <a:ea typeface="华文新魏" pitchFamily="2" charset="-122"/>
              </a:rPr>
              <a:t>IPv6</a:t>
            </a:r>
            <a:r>
              <a:rPr lang="zh-CN" altLang="zh-CN" sz="2400" b="1" dirty="0">
                <a:ea typeface="华文新魏" pitchFamily="2" charset="-122"/>
              </a:rPr>
              <a:t>实验床</a:t>
            </a:r>
            <a:r>
              <a:rPr lang="en-US" altLang="zh-CN" sz="2400" b="1" dirty="0">
                <a:ea typeface="华文新魏" pitchFamily="2" charset="-122"/>
              </a:rPr>
              <a:t>6BONE</a:t>
            </a:r>
            <a:r>
              <a:rPr lang="zh-CN" altLang="zh-CN" sz="2400" b="1" dirty="0">
                <a:ea typeface="华文新魏" pitchFamily="2" charset="-122"/>
              </a:rPr>
              <a:t>；</a:t>
            </a:r>
            <a:r>
              <a:rPr lang="en-US" altLang="zh-CN" sz="2400" b="1" dirty="0">
                <a:ea typeface="华文新魏" pitchFamily="2" charset="-122"/>
              </a:rPr>
              <a:t>1999</a:t>
            </a:r>
            <a:r>
              <a:rPr lang="zh-CN" altLang="zh-CN" sz="2400" b="1" dirty="0">
                <a:ea typeface="华文新魏" pitchFamily="2" charset="-122"/>
              </a:rPr>
              <a:t>年，完成</a:t>
            </a:r>
            <a:r>
              <a:rPr lang="en-US" altLang="zh-CN" sz="2400" b="1" dirty="0">
                <a:ea typeface="华文新魏" pitchFamily="2" charset="-122"/>
              </a:rPr>
              <a:t>IETF</a:t>
            </a:r>
            <a:r>
              <a:rPr lang="zh-CN" altLang="zh-CN" sz="2400" b="1" dirty="0">
                <a:ea typeface="华文新魏" pitchFamily="2" charset="-122"/>
              </a:rPr>
              <a:t>要求的</a:t>
            </a:r>
            <a:r>
              <a:rPr lang="en-US" altLang="zh-CN" sz="2400" b="1" dirty="0">
                <a:ea typeface="华文新魏" pitchFamily="2" charset="-122"/>
              </a:rPr>
              <a:t>IPv6</a:t>
            </a:r>
            <a:r>
              <a:rPr lang="zh-CN" altLang="zh-CN" sz="2400" b="1" dirty="0">
                <a:ea typeface="华文新魏" pitchFamily="2" charset="-122"/>
              </a:rPr>
              <a:t>协议审定，成立</a:t>
            </a:r>
            <a:r>
              <a:rPr lang="en-US" altLang="zh-CN" sz="2400" b="1" dirty="0">
                <a:ea typeface="华文新魏" pitchFamily="2" charset="-122"/>
              </a:rPr>
              <a:t>IPv6</a:t>
            </a:r>
            <a:r>
              <a:rPr lang="zh-CN" altLang="zh-CN" sz="2400" b="1" dirty="0">
                <a:ea typeface="华文新魏" pitchFamily="2" charset="-122"/>
              </a:rPr>
              <a:t>论坛，正式分配</a:t>
            </a:r>
            <a:r>
              <a:rPr lang="en-US" altLang="zh-CN" sz="2400" b="1" dirty="0">
                <a:ea typeface="华文新魏" pitchFamily="2" charset="-122"/>
              </a:rPr>
              <a:t>IPv6</a:t>
            </a:r>
            <a:r>
              <a:rPr lang="zh-CN" altLang="zh-CN" sz="2400" b="1" dirty="0">
                <a:ea typeface="华文新魏" pitchFamily="2" charset="-122"/>
              </a:rPr>
              <a:t>地址，</a:t>
            </a:r>
            <a:r>
              <a:rPr lang="en-US" altLang="zh-CN" sz="2400" b="1" dirty="0">
                <a:ea typeface="华文新魏" pitchFamily="2" charset="-122"/>
              </a:rPr>
              <a:t>IPv6</a:t>
            </a:r>
            <a:r>
              <a:rPr lang="zh-CN" altLang="zh-CN" sz="2400" b="1" dirty="0">
                <a:ea typeface="华文新魏" pitchFamily="2" charset="-122"/>
              </a:rPr>
              <a:t>协议成为标准草案。</a:t>
            </a:r>
          </a:p>
          <a:p>
            <a:pPr>
              <a:defRPr/>
            </a:pPr>
            <a:r>
              <a:rPr lang="zh-CN" altLang="zh-CN" sz="2400" b="1" dirty="0">
                <a:ea typeface="华文新魏" pitchFamily="2" charset="-122"/>
              </a:rPr>
              <a:t>我国政府高度重视下一代</a:t>
            </a:r>
            <a:r>
              <a:rPr lang="en-US" altLang="zh-CN" sz="2400" b="1" dirty="0">
                <a:ea typeface="华文新魏" pitchFamily="2" charset="-122"/>
              </a:rPr>
              <a:t>Internet</a:t>
            </a:r>
            <a:r>
              <a:rPr lang="zh-CN" altLang="zh-CN" sz="2400" b="1" dirty="0">
                <a:ea typeface="华文新魏" pitchFamily="2" charset="-122"/>
              </a:rPr>
              <a:t>的发展，积极参与</a:t>
            </a:r>
            <a:r>
              <a:rPr lang="en-US" altLang="zh-CN" sz="2400" b="1" dirty="0">
                <a:ea typeface="华文新魏" pitchFamily="2" charset="-122"/>
              </a:rPr>
              <a:t>IPv6</a:t>
            </a:r>
            <a:r>
              <a:rPr lang="zh-CN" altLang="zh-CN" sz="2400" b="1" dirty="0">
                <a:ea typeface="华文新魏" pitchFamily="2" charset="-122"/>
              </a:rPr>
              <a:t>的研究与试验。</a:t>
            </a:r>
            <a:r>
              <a:rPr lang="en-US" altLang="zh-CN" sz="2400" b="1" dirty="0">
                <a:ea typeface="华文新魏" pitchFamily="2" charset="-122"/>
              </a:rPr>
              <a:t>2008</a:t>
            </a:r>
            <a:r>
              <a:rPr lang="zh-CN" altLang="zh-CN" sz="2400" b="1" dirty="0">
                <a:ea typeface="华文新魏" pitchFamily="2" charset="-122"/>
              </a:rPr>
              <a:t>年，北京奥运会成功地使用</a:t>
            </a:r>
            <a:r>
              <a:rPr lang="en-US" altLang="zh-CN" sz="2400" b="1" dirty="0">
                <a:ea typeface="华文新魏" pitchFamily="2" charset="-122"/>
              </a:rPr>
              <a:t>IPv6</a:t>
            </a:r>
            <a:r>
              <a:rPr lang="zh-CN" altLang="zh-CN" sz="2400" b="1" dirty="0">
                <a:ea typeface="华文新魏" pitchFamily="2" charset="-122"/>
              </a:rPr>
              <a:t>网络，我国成为全球较早商用</a:t>
            </a:r>
            <a:r>
              <a:rPr lang="en-US" altLang="zh-CN" sz="2400" b="1" dirty="0">
                <a:ea typeface="华文新魏" pitchFamily="2" charset="-122"/>
              </a:rPr>
              <a:t>IPv6</a:t>
            </a:r>
            <a:r>
              <a:rPr lang="zh-CN" altLang="zh-CN" sz="2400" b="1" dirty="0">
                <a:ea typeface="华文新魏" pitchFamily="2" charset="-122"/>
              </a:rPr>
              <a:t>的国家之一。</a:t>
            </a:r>
            <a:r>
              <a:rPr lang="en-US" altLang="zh-CN" sz="2400" b="1" dirty="0">
                <a:ea typeface="华文新魏" pitchFamily="2" charset="-122"/>
              </a:rPr>
              <a:t>2008</a:t>
            </a:r>
            <a:r>
              <a:rPr lang="zh-CN" altLang="zh-CN" sz="2400" b="1" dirty="0">
                <a:ea typeface="华文新魏" pitchFamily="2" charset="-122"/>
              </a:rPr>
              <a:t>年</a:t>
            </a:r>
            <a:r>
              <a:rPr lang="en-US" altLang="zh-CN" sz="2400" b="1" dirty="0">
                <a:ea typeface="华文新魏" pitchFamily="2" charset="-122"/>
              </a:rPr>
              <a:t>10</a:t>
            </a:r>
            <a:r>
              <a:rPr lang="zh-CN" altLang="zh-CN" sz="2400" b="1" dirty="0">
                <a:ea typeface="华文新魏" pitchFamily="2" charset="-122"/>
              </a:rPr>
              <a:t>月中国下一代</a:t>
            </a:r>
            <a:r>
              <a:rPr lang="en-US" altLang="zh-CN" sz="2400" b="1" dirty="0">
                <a:ea typeface="华文新魏" pitchFamily="2" charset="-122"/>
              </a:rPr>
              <a:t>Internet</a:t>
            </a:r>
            <a:r>
              <a:rPr lang="zh-CN" altLang="zh-CN" sz="2400" b="1" dirty="0">
                <a:ea typeface="华文新魏" pitchFamily="2" charset="-122"/>
              </a:rPr>
              <a:t>示范工程</a:t>
            </a:r>
            <a:r>
              <a:rPr lang="en-US" altLang="zh-CN" sz="2400" b="1" dirty="0">
                <a:ea typeface="华文新魏" pitchFamily="2" charset="-122"/>
              </a:rPr>
              <a:t>CNGI</a:t>
            </a:r>
            <a:r>
              <a:rPr lang="zh-CN" altLang="zh-CN" sz="2400" b="1" dirty="0">
                <a:ea typeface="华文新魏" pitchFamily="2" charset="-122"/>
              </a:rPr>
              <a:t>正式宣布从前期的试验阶段转向试商用。目前我国下一代</a:t>
            </a:r>
            <a:r>
              <a:rPr lang="en-US" altLang="zh-CN" sz="2400" b="1" dirty="0">
                <a:ea typeface="华文新魏" pitchFamily="2" charset="-122"/>
              </a:rPr>
              <a:t>Internet</a:t>
            </a:r>
            <a:r>
              <a:rPr lang="zh-CN" altLang="zh-CN" sz="2400" b="1" dirty="0">
                <a:ea typeface="华文新魏" pitchFamily="2" charset="-122"/>
              </a:rPr>
              <a:t>示范工程</a:t>
            </a:r>
            <a:r>
              <a:rPr lang="en-US" altLang="zh-CN" sz="2400" b="1" dirty="0">
                <a:ea typeface="华文新魏" pitchFamily="2" charset="-122"/>
              </a:rPr>
              <a:t>CNGI</a:t>
            </a:r>
            <a:r>
              <a:rPr lang="zh-CN" altLang="zh-CN" sz="2400" b="1" dirty="0">
                <a:ea typeface="华文新魏" pitchFamily="2" charset="-122"/>
              </a:rPr>
              <a:t>已经成为全球最大的示范性</a:t>
            </a:r>
            <a:r>
              <a:rPr lang="en-US" altLang="zh-CN" sz="2400" b="1" dirty="0">
                <a:ea typeface="华文新魏" pitchFamily="2" charset="-122"/>
              </a:rPr>
              <a:t>IPv6</a:t>
            </a:r>
            <a:r>
              <a:rPr lang="zh-CN" altLang="zh-CN" sz="2400" b="1" dirty="0">
                <a:ea typeface="华文新魏" pitchFamily="2" charset="-122"/>
              </a:rPr>
              <a:t>网络。</a:t>
            </a:r>
          </a:p>
          <a:p>
            <a:pPr>
              <a:buFontTx/>
              <a:buNone/>
              <a:defRPr/>
            </a:pPr>
            <a:endParaRPr lang="zh-CN" altLang="zh-CN" sz="2800" b="1" u="sng" dirty="0">
              <a:solidFill>
                <a:schemeClr val="accent6"/>
              </a:solidFill>
              <a:latin typeface="华文新魏" pitchFamily="2" charset="-122"/>
              <a:ea typeface="华文新魏" pitchFamily="2" charset="-122"/>
            </a:endParaRPr>
          </a:p>
        </p:txBody>
      </p:sp>
      <p:sp>
        <p:nvSpPr>
          <p:cNvPr id="10957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242C9D5-B524-4D91-8CEB-C1D25FDD2D50}" type="slidenum">
              <a:rPr lang="zh-CN" altLang="en-US">
                <a:solidFill>
                  <a:srgbClr val="000000"/>
                </a:solidFill>
              </a:rPr>
              <a:pPr>
                <a:defRPr/>
              </a:pPr>
              <a:t>182</a:t>
            </a:fld>
            <a:endParaRPr lang="en-US" altLang="zh-CN">
              <a:solidFill>
                <a:srgbClr val="000000"/>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5"/>
          <p:cNvSpPr>
            <a:spLocks noGrp="1"/>
          </p:cNvSpPr>
          <p:nvPr>
            <p:ph type="title"/>
          </p:nvPr>
        </p:nvSpPr>
        <p:spPr>
          <a:xfrm>
            <a:off x="179512" y="188640"/>
            <a:ext cx="7126287" cy="1008112"/>
          </a:xfrm>
        </p:spPr>
        <p:txBody>
          <a:bodyPr/>
          <a:lstStyle/>
          <a:p>
            <a:pPr algn="l" eaLnBrk="1" hangingPunct="1"/>
            <a:r>
              <a:rPr lang="en-US" altLang="zh-CN" sz="2800" u="sng" dirty="0">
                <a:latin typeface="+mn-lt"/>
              </a:rPr>
              <a:t>5.10.2  IPv6</a:t>
            </a:r>
            <a:r>
              <a:rPr lang="zh-CN" altLang="zh-CN" sz="2800" u="sng" dirty="0">
                <a:latin typeface="+mn-lt"/>
                <a:ea typeface="华文新魏" pitchFamily="2" charset="-122"/>
              </a:rPr>
              <a:t>的主要特征</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1043608" y="1340768"/>
            <a:ext cx="7634287" cy="4538662"/>
          </a:xfrm>
        </p:spPr>
        <p:txBody>
          <a:bodyPr/>
          <a:lstStyle/>
          <a:p>
            <a:pPr>
              <a:defRPr/>
            </a:pPr>
            <a:r>
              <a:rPr lang="zh-CN" altLang="zh-CN" b="1" dirty="0">
                <a:ea typeface="华文新魏" pitchFamily="2" charset="-122"/>
              </a:rPr>
              <a:t>新的协议格式</a:t>
            </a:r>
            <a:endParaRPr lang="en-US" altLang="zh-CN" b="1" dirty="0">
              <a:ea typeface="华文新魏" pitchFamily="2" charset="-122"/>
            </a:endParaRPr>
          </a:p>
          <a:p>
            <a:pPr>
              <a:defRPr/>
            </a:pPr>
            <a:r>
              <a:rPr lang="zh-CN" altLang="zh-CN" b="1" dirty="0">
                <a:ea typeface="华文新魏" pitchFamily="2" charset="-122"/>
              </a:rPr>
              <a:t>巨大的地址空间</a:t>
            </a:r>
            <a:r>
              <a:rPr lang="en-US" altLang="zh-CN" b="1" dirty="0">
                <a:ea typeface="华文新魏" pitchFamily="2" charset="-122"/>
              </a:rPr>
              <a:t>  128</a:t>
            </a:r>
            <a:r>
              <a:rPr lang="zh-CN" altLang="en-US" b="1" dirty="0">
                <a:ea typeface="华文新魏" pitchFamily="2" charset="-122"/>
              </a:rPr>
              <a:t>位</a:t>
            </a:r>
            <a:endParaRPr lang="en-US" altLang="zh-CN" b="1" dirty="0">
              <a:ea typeface="华文新魏" pitchFamily="2" charset="-122"/>
            </a:endParaRPr>
          </a:p>
          <a:p>
            <a:pPr>
              <a:defRPr/>
            </a:pPr>
            <a:r>
              <a:rPr lang="zh-CN" altLang="zh-CN" b="1" dirty="0">
                <a:ea typeface="华文新魏" pitchFamily="2" charset="-122"/>
              </a:rPr>
              <a:t>有效的分级寻址和路由结构</a:t>
            </a:r>
            <a:endParaRPr lang="en-US" altLang="zh-CN" b="1" dirty="0">
              <a:ea typeface="华文新魏" pitchFamily="2" charset="-122"/>
            </a:endParaRPr>
          </a:p>
          <a:p>
            <a:pPr>
              <a:defRPr/>
            </a:pPr>
            <a:r>
              <a:rPr lang="zh-CN" altLang="zh-CN" b="1" dirty="0">
                <a:ea typeface="华文新魏" pitchFamily="2" charset="-122"/>
              </a:rPr>
              <a:t>有状态和无状态的地址自动配置</a:t>
            </a:r>
            <a:endParaRPr lang="en-US" altLang="zh-CN" b="1" dirty="0">
              <a:ea typeface="华文新魏" pitchFamily="2" charset="-122"/>
            </a:endParaRPr>
          </a:p>
          <a:p>
            <a:pPr>
              <a:defRPr/>
            </a:pPr>
            <a:r>
              <a:rPr lang="zh-CN" altLang="zh-CN" b="1" dirty="0">
                <a:ea typeface="华文新魏" pitchFamily="2" charset="-122"/>
              </a:rPr>
              <a:t>内置的安全机制</a:t>
            </a:r>
            <a:endParaRPr lang="en-US" altLang="zh-CN" b="1" dirty="0">
              <a:ea typeface="华文新魏" pitchFamily="2" charset="-122"/>
            </a:endParaRPr>
          </a:p>
          <a:p>
            <a:pPr>
              <a:defRPr/>
            </a:pPr>
            <a:r>
              <a:rPr lang="zh-CN" altLang="zh-CN" b="1" dirty="0">
                <a:ea typeface="华文新魏" pitchFamily="2" charset="-122"/>
              </a:rPr>
              <a:t>更好地支持</a:t>
            </a:r>
            <a:r>
              <a:rPr lang="en-US" altLang="zh-CN" b="1" dirty="0" err="1">
                <a:ea typeface="华文新魏" pitchFamily="2" charset="-122"/>
              </a:rPr>
              <a:t>QoS</a:t>
            </a:r>
            <a:r>
              <a:rPr lang="zh-CN" altLang="zh-CN" b="1" dirty="0">
                <a:ea typeface="华文新魏" pitchFamily="2" charset="-122"/>
              </a:rPr>
              <a:t>服务</a:t>
            </a:r>
          </a:p>
        </p:txBody>
      </p:sp>
      <p:sp>
        <p:nvSpPr>
          <p:cNvPr id="110596"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DFA888DC-B45A-4162-A603-B0AF7D748D9E}" type="slidenum">
              <a:rPr lang="zh-CN" altLang="en-US">
                <a:solidFill>
                  <a:srgbClr val="000000"/>
                </a:solidFill>
              </a:rPr>
              <a:pPr>
                <a:defRPr/>
              </a:pPr>
              <a:t>183</a:t>
            </a:fld>
            <a:endParaRPr lang="en-US" altLang="zh-CN">
              <a:solidFill>
                <a:srgbClr val="00000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p:cNvSpPr>
            <a:spLocks noGrp="1" noChangeArrowheads="1"/>
          </p:cNvSpPr>
          <p:nvPr>
            <p:ph type="body" idx="1"/>
          </p:nvPr>
        </p:nvSpPr>
        <p:spPr>
          <a:xfrm>
            <a:off x="179512" y="1268760"/>
            <a:ext cx="8496944" cy="4114800"/>
          </a:xfrm>
        </p:spPr>
        <p:txBody>
          <a:bodyPr/>
          <a:lstStyle/>
          <a:p>
            <a:pPr eaLnBrk="1" hangingPunct="1">
              <a:lnSpc>
                <a:spcPct val="105000"/>
              </a:lnSpc>
              <a:buFont typeface="Wingdings" pitchFamily="2" charset="2"/>
              <a:buNone/>
            </a:pPr>
            <a:r>
              <a:rPr lang="en-US" altLang="zh-CN" dirty="0">
                <a:latin typeface="华文新魏" pitchFamily="2" charset="-122"/>
                <a:ea typeface="华文新魏" pitchFamily="2" charset="-122"/>
              </a:rPr>
              <a:t>IPv6 </a:t>
            </a:r>
            <a:r>
              <a:rPr lang="zh-CN" altLang="en-US" dirty="0">
                <a:latin typeface="华文新魏" pitchFamily="2" charset="-122"/>
                <a:ea typeface="华文新魏" pitchFamily="2" charset="-122"/>
              </a:rPr>
              <a:t>数据报的目的地址类型：</a:t>
            </a:r>
          </a:p>
          <a:p>
            <a:pPr lvl="1" indent="-468313" eaLnBrk="1" hangingPunct="1">
              <a:lnSpc>
                <a:spcPct val="105000"/>
              </a:lnSpc>
              <a:buFont typeface="Wingdings" pitchFamily="2" charset="2"/>
              <a:buNone/>
            </a:pPr>
            <a:r>
              <a:rPr lang="en-US" altLang="zh-CN" sz="2400" dirty="0">
                <a:latin typeface="华文新魏" pitchFamily="2" charset="-122"/>
                <a:ea typeface="华文新魏" pitchFamily="2" charset="-122"/>
              </a:rPr>
              <a:t>(1) </a:t>
            </a:r>
            <a:r>
              <a:rPr lang="zh-CN" altLang="en-US" sz="2400" dirty="0">
                <a:solidFill>
                  <a:srgbClr val="FF0000"/>
                </a:solidFill>
                <a:latin typeface="华文新魏" pitchFamily="2" charset="-122"/>
                <a:ea typeface="华文新魏" pitchFamily="2" charset="-122"/>
              </a:rPr>
              <a:t>单播</a:t>
            </a:r>
            <a:r>
              <a:rPr lang="en-US" altLang="zh-CN" sz="2400" dirty="0">
                <a:solidFill>
                  <a:srgbClr val="FF0000"/>
                </a:solidFill>
                <a:latin typeface="华文新魏" pitchFamily="2" charset="-122"/>
                <a:ea typeface="华文新魏" pitchFamily="2" charset="-122"/>
              </a:rPr>
              <a:t>(</a:t>
            </a:r>
            <a:r>
              <a:rPr lang="en-US" altLang="zh-CN" sz="2400" dirty="0" err="1">
                <a:solidFill>
                  <a:srgbClr val="FF0000"/>
                </a:solidFill>
                <a:latin typeface="华文新魏" pitchFamily="2" charset="-122"/>
                <a:ea typeface="华文新魏" pitchFamily="2" charset="-122"/>
              </a:rPr>
              <a:t>unicast</a:t>
            </a:r>
            <a:r>
              <a:rPr lang="en-US" altLang="zh-CN" sz="2400" dirty="0">
                <a:solidFill>
                  <a:srgbClr val="FF0000"/>
                </a:solidFill>
                <a:latin typeface="华文新魏" pitchFamily="2" charset="-122"/>
                <a:ea typeface="华文新魏" pitchFamily="2" charset="-122"/>
              </a:rPr>
              <a:t>)    </a:t>
            </a:r>
            <a:r>
              <a:rPr lang="zh-CN" altLang="en-US" sz="2400" dirty="0">
                <a:latin typeface="华文新魏" pitchFamily="2" charset="-122"/>
                <a:ea typeface="华文新魏" pitchFamily="2" charset="-122"/>
              </a:rPr>
              <a:t>单播就是传统的点对点通信。</a:t>
            </a:r>
          </a:p>
          <a:p>
            <a:pPr lvl="1" indent="-468313" eaLnBrk="1" hangingPunct="1">
              <a:lnSpc>
                <a:spcPct val="105000"/>
              </a:lnSpc>
              <a:buFont typeface="Wingdings" pitchFamily="2" charset="2"/>
              <a:buNone/>
            </a:pPr>
            <a:r>
              <a:rPr lang="en-US" altLang="zh-CN" sz="2400" dirty="0">
                <a:latin typeface="华文新魏" pitchFamily="2" charset="-122"/>
                <a:ea typeface="华文新魏" pitchFamily="2" charset="-122"/>
              </a:rPr>
              <a:t>(2) </a:t>
            </a:r>
            <a:r>
              <a:rPr lang="zh-CN" altLang="en-US" sz="2400" dirty="0">
                <a:solidFill>
                  <a:srgbClr val="FF0000"/>
                </a:solidFill>
                <a:latin typeface="华文新魏" pitchFamily="2" charset="-122"/>
                <a:ea typeface="华文新魏" pitchFamily="2" charset="-122"/>
              </a:rPr>
              <a:t>多播</a:t>
            </a:r>
            <a:r>
              <a:rPr lang="en-US" altLang="zh-CN" sz="2400" dirty="0">
                <a:solidFill>
                  <a:srgbClr val="FF0000"/>
                </a:solidFill>
                <a:latin typeface="华文新魏" pitchFamily="2" charset="-122"/>
                <a:ea typeface="华文新魏" pitchFamily="2" charset="-122"/>
              </a:rPr>
              <a:t>(multicast)  </a:t>
            </a:r>
            <a:r>
              <a:rPr lang="zh-CN" altLang="en-US" sz="2400" dirty="0">
                <a:latin typeface="华文新魏" pitchFamily="2" charset="-122"/>
                <a:ea typeface="华文新魏" pitchFamily="2" charset="-122"/>
              </a:rPr>
              <a:t>多播是一点对多点的通信。</a:t>
            </a:r>
          </a:p>
          <a:p>
            <a:pPr marL="719138" lvl="1" indent="-444500" eaLnBrk="1" hangingPunct="1">
              <a:lnSpc>
                <a:spcPct val="105000"/>
              </a:lnSpc>
              <a:buFont typeface="Wingdings" pitchFamily="2" charset="2"/>
              <a:buNone/>
            </a:pPr>
            <a:r>
              <a:rPr lang="en-US" altLang="zh-CN" sz="2400" dirty="0">
                <a:latin typeface="华文新魏" pitchFamily="2" charset="-122"/>
                <a:ea typeface="华文新魏" pitchFamily="2" charset="-122"/>
              </a:rPr>
              <a:t>(3) </a:t>
            </a:r>
            <a:r>
              <a:rPr lang="zh-CN" altLang="en-US" sz="2400" dirty="0">
                <a:solidFill>
                  <a:srgbClr val="FF0000"/>
                </a:solidFill>
                <a:latin typeface="华文新魏" pitchFamily="2" charset="-122"/>
                <a:ea typeface="华文新魏" pitchFamily="2" charset="-122"/>
              </a:rPr>
              <a:t>任播</a:t>
            </a:r>
            <a:r>
              <a:rPr lang="en-US" altLang="zh-CN" sz="2400" dirty="0">
                <a:solidFill>
                  <a:srgbClr val="FF0000"/>
                </a:solidFill>
                <a:latin typeface="华文新魏" pitchFamily="2" charset="-122"/>
                <a:ea typeface="华文新魏" pitchFamily="2" charset="-122"/>
              </a:rPr>
              <a:t>(</a:t>
            </a:r>
            <a:r>
              <a:rPr lang="en-US" altLang="zh-CN" sz="2400" dirty="0" err="1">
                <a:solidFill>
                  <a:srgbClr val="FF0000"/>
                </a:solidFill>
                <a:latin typeface="华文新魏" pitchFamily="2" charset="-122"/>
                <a:ea typeface="华文新魏" pitchFamily="2" charset="-122"/>
              </a:rPr>
              <a:t>anycast</a:t>
            </a:r>
            <a:r>
              <a:rPr lang="en-US" altLang="zh-CN" sz="2400" dirty="0">
                <a:solidFill>
                  <a:srgbClr val="FF0000"/>
                </a:solidFill>
                <a:latin typeface="华文新魏" pitchFamily="2" charset="-122"/>
                <a:ea typeface="华文新魏" pitchFamily="2" charset="-122"/>
              </a:rPr>
              <a:t>)    </a:t>
            </a:r>
            <a:r>
              <a:rPr lang="zh-CN" altLang="en-US" sz="2400" dirty="0">
                <a:latin typeface="华文新魏" pitchFamily="2" charset="-122"/>
                <a:ea typeface="华文新魏" pitchFamily="2" charset="-122"/>
              </a:rPr>
              <a:t>任播的目的站是一组计算机，但数据报在交付时只交付其中的一个，通常是距离最近的一个，这是 </a:t>
            </a:r>
            <a:r>
              <a:rPr lang="en-US" altLang="zh-CN" sz="2400" dirty="0">
                <a:latin typeface="华文新魏" pitchFamily="2" charset="-122"/>
                <a:ea typeface="华文新魏" pitchFamily="2" charset="-122"/>
              </a:rPr>
              <a:t>IPv6 </a:t>
            </a:r>
            <a:r>
              <a:rPr lang="zh-CN" altLang="en-US" sz="2400" dirty="0">
                <a:latin typeface="华文新魏" pitchFamily="2" charset="-122"/>
                <a:ea typeface="华文新魏" pitchFamily="2" charset="-122"/>
              </a:rPr>
              <a:t>增加的一种类型。</a:t>
            </a:r>
            <a:endParaRPr lang="en-US" altLang="zh-CN" sz="2400" dirty="0">
              <a:latin typeface="华文新魏" pitchFamily="2" charset="-122"/>
              <a:ea typeface="华文新魏" pitchFamily="2" charset="-122"/>
            </a:endParaRPr>
          </a:p>
          <a:p>
            <a:pPr lvl="1" eaLnBrk="1" hangingPunct="1">
              <a:lnSpc>
                <a:spcPct val="105000"/>
              </a:lnSpc>
              <a:buFont typeface="Wingdings" pitchFamily="2" charset="2"/>
              <a:buNone/>
            </a:pPr>
            <a:endParaRPr lang="en-US" altLang="zh-CN" sz="2400" dirty="0">
              <a:latin typeface="华文新魏" pitchFamily="2" charset="-122"/>
              <a:ea typeface="华文新魏" pitchFamily="2" charset="-122"/>
            </a:endParaRPr>
          </a:p>
          <a:p>
            <a:pPr lvl="1" eaLnBrk="1" hangingPunct="1">
              <a:lnSpc>
                <a:spcPct val="105000"/>
              </a:lnSpc>
              <a:buFont typeface="Wingdings" pitchFamily="2" charset="2"/>
              <a:buNone/>
            </a:pPr>
            <a:r>
              <a:rPr lang="en-US" altLang="zh-CN" sz="2400" dirty="0">
                <a:latin typeface="华文新魏" pitchFamily="2" charset="-122"/>
                <a:ea typeface="华文新魏" pitchFamily="2" charset="-122"/>
              </a:rPr>
              <a:t>	</a:t>
            </a:r>
            <a:endParaRPr lang="zh-CN" altLang="en-US" sz="2400" dirty="0">
              <a:latin typeface="华文新魏" pitchFamily="2" charset="-122"/>
              <a:ea typeface="华文新魏" pitchFamily="2" charset="-122"/>
            </a:endParaRPr>
          </a:p>
        </p:txBody>
      </p:sp>
      <p:sp>
        <p:nvSpPr>
          <p:cNvPr id="44038" name="灯片编号占位符 5"/>
          <p:cNvSpPr>
            <a:spLocks noGrp="1"/>
          </p:cNvSpPr>
          <p:nvPr>
            <p:ph type="sldNum" sz="quarter" idx="12"/>
          </p:nvPr>
        </p:nvSpPr>
        <p:spPr>
          <a:noFill/>
        </p:spPr>
        <p:txBody>
          <a:bodyPr/>
          <a:lstStyle/>
          <a:p>
            <a:fld id="{12AE140D-D5A1-4B9A-B74A-BA8C9666BDDF}" type="slidenum">
              <a:rPr lang="en-US" altLang="zh-CN" smtClean="0">
                <a:ea typeface="宋体" charset="-122"/>
              </a:rPr>
              <a:pPr/>
              <a:t>184</a:t>
            </a:fld>
            <a:endParaRPr lang="en-US" altLang="zh-CN">
              <a:ea typeface="宋体" charset="-122"/>
            </a:endParaRPr>
          </a:p>
        </p:txBody>
      </p:sp>
      <p:sp>
        <p:nvSpPr>
          <p:cNvPr id="8" name="标题 15"/>
          <p:cNvSpPr>
            <a:spLocks noGrp="1"/>
          </p:cNvSpPr>
          <p:nvPr>
            <p:ph type="title"/>
          </p:nvPr>
        </p:nvSpPr>
        <p:spPr>
          <a:xfrm>
            <a:off x="179512" y="188640"/>
            <a:ext cx="8134350" cy="908720"/>
          </a:xfrm>
        </p:spPr>
        <p:txBody>
          <a:bodyPr/>
          <a:lstStyle/>
          <a:p>
            <a:pPr algn="l" eaLnBrk="1" hangingPunct="1"/>
            <a:r>
              <a:rPr lang="en-US" altLang="zh-CN" sz="2800" u="sng" dirty="0">
                <a:latin typeface="+mn-lt"/>
              </a:rPr>
              <a:t>5.10.3  IPv6</a:t>
            </a:r>
            <a:r>
              <a:rPr lang="zh-CN" altLang="zh-CN" sz="2800" u="sng" dirty="0">
                <a:latin typeface="+mn-lt"/>
                <a:ea typeface="华文新魏" pitchFamily="2" charset="-122"/>
              </a:rPr>
              <a:t>地址</a:t>
            </a:r>
            <a:endParaRPr lang="zh-CN" altLang="en-US" sz="2800" u="sng" dirty="0">
              <a:latin typeface="+mn-lt"/>
              <a:ea typeface="华文新魏" pitchFamily="2" charset="-122"/>
            </a:endParaRPr>
          </a:p>
        </p:txBody>
      </p:sp>
    </p:spTree>
  </p:cSld>
  <p:clrMapOvr>
    <a:masterClrMapping/>
  </p:clrMapOvr>
  <p:transition advTm="250"/>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5"/>
          <p:cNvSpPr>
            <a:spLocks noGrp="1"/>
          </p:cNvSpPr>
          <p:nvPr>
            <p:ph type="title"/>
          </p:nvPr>
        </p:nvSpPr>
        <p:spPr>
          <a:xfrm>
            <a:off x="179512" y="0"/>
            <a:ext cx="8134350" cy="1268760"/>
          </a:xfrm>
        </p:spPr>
        <p:txBody>
          <a:bodyPr/>
          <a:lstStyle/>
          <a:p>
            <a:pPr algn="l" eaLnBrk="1" hangingPunct="1"/>
            <a:r>
              <a:rPr lang="en-US" altLang="zh-CN" sz="2800" u="sng" dirty="0">
                <a:latin typeface="+mn-lt"/>
              </a:rPr>
              <a:t>5.10.3  IPv6</a:t>
            </a:r>
            <a:r>
              <a:rPr lang="zh-CN" altLang="zh-CN" sz="2800" u="sng" dirty="0">
                <a:latin typeface="+mn-lt"/>
                <a:ea typeface="华文新魏" pitchFamily="2" charset="-122"/>
              </a:rPr>
              <a:t>地址</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251520" y="1340768"/>
            <a:ext cx="8892480" cy="4680520"/>
          </a:xfrm>
        </p:spPr>
        <p:txBody>
          <a:bodyPr/>
          <a:lstStyle/>
          <a:p>
            <a:pPr>
              <a:buNone/>
              <a:defRPr/>
            </a:pPr>
            <a:r>
              <a:rPr lang="en-US" altLang="zh-CN" sz="2400" b="1" dirty="0">
                <a:ea typeface="华文新魏" pitchFamily="2" charset="-122"/>
              </a:rPr>
              <a:t>IPv6</a:t>
            </a:r>
            <a:r>
              <a:rPr lang="zh-CN" altLang="en-US" sz="2400" b="1" dirty="0">
                <a:ea typeface="华文新魏" pitchFamily="2" charset="-122"/>
              </a:rPr>
              <a:t>用</a:t>
            </a:r>
            <a:r>
              <a:rPr lang="zh-CN" altLang="zh-CN" sz="2400" b="1" dirty="0">
                <a:ea typeface="华文新魏" pitchFamily="2" charset="-122"/>
              </a:rPr>
              <a:t>冒号十六进制表示法。</a:t>
            </a:r>
            <a:endParaRPr lang="en-US" altLang="zh-CN" sz="2400" b="1" dirty="0">
              <a:ea typeface="华文新魏" pitchFamily="2" charset="-122"/>
            </a:endParaRPr>
          </a:p>
          <a:p>
            <a:pPr>
              <a:defRPr/>
            </a:pPr>
            <a:r>
              <a:rPr lang="zh-CN" altLang="zh-CN" sz="2400" b="1" dirty="0">
                <a:ea typeface="华文新魏" pitchFamily="2" charset="-122"/>
              </a:rPr>
              <a:t>用二进制格式表示的一个</a:t>
            </a:r>
            <a:r>
              <a:rPr lang="en-US" altLang="zh-CN" sz="2400" b="1" dirty="0">
                <a:ea typeface="华文新魏" pitchFamily="2" charset="-122"/>
              </a:rPr>
              <a:t>IPv6</a:t>
            </a:r>
            <a:r>
              <a:rPr lang="zh-CN" altLang="zh-CN" sz="2400" b="1" dirty="0">
                <a:ea typeface="华文新魏" pitchFamily="2" charset="-122"/>
              </a:rPr>
              <a:t>地址：</a:t>
            </a:r>
          </a:p>
          <a:p>
            <a:pPr>
              <a:buFontTx/>
              <a:buNone/>
              <a:defRPr/>
            </a:pPr>
            <a:r>
              <a:rPr lang="en-US" altLang="zh-CN" sz="2000" b="1" dirty="0">
                <a:ea typeface="华文新魏" pitchFamily="2" charset="-122"/>
              </a:rPr>
              <a:t>0010000111011010000000000000000000000000000000000000000000000000</a:t>
            </a:r>
            <a:endParaRPr lang="zh-CN" altLang="zh-CN" sz="2000" b="1" dirty="0">
              <a:ea typeface="华文新魏" pitchFamily="2" charset="-122"/>
            </a:endParaRPr>
          </a:p>
          <a:p>
            <a:pPr>
              <a:buFontTx/>
              <a:buNone/>
              <a:defRPr/>
            </a:pPr>
            <a:r>
              <a:rPr lang="en-US" altLang="zh-CN" sz="2000" b="1" dirty="0">
                <a:ea typeface="华文新魏" pitchFamily="2" charset="-122"/>
              </a:rPr>
              <a:t>0000001010101010000000000000111111111110000010001001110001011010</a:t>
            </a:r>
          </a:p>
          <a:p>
            <a:pPr>
              <a:defRPr/>
            </a:pPr>
            <a:r>
              <a:rPr lang="zh-CN" altLang="zh-CN" sz="2400" b="1" dirty="0">
                <a:ea typeface="华文新魏" pitchFamily="2" charset="-122"/>
              </a:rPr>
              <a:t>将这个</a:t>
            </a:r>
            <a:r>
              <a:rPr lang="en-US" altLang="zh-CN" sz="2400" b="1" dirty="0">
                <a:ea typeface="华文新魏" pitchFamily="2" charset="-122"/>
              </a:rPr>
              <a:t>128</a:t>
            </a:r>
            <a:r>
              <a:rPr lang="zh-CN" altLang="zh-CN" sz="2400" b="1" dirty="0">
                <a:ea typeface="华文新魏" pitchFamily="2" charset="-122"/>
              </a:rPr>
              <a:t>位的地址按每</a:t>
            </a:r>
            <a:r>
              <a:rPr lang="en-US" altLang="zh-CN" sz="2400" b="1" dirty="0">
                <a:ea typeface="华文新魏" pitchFamily="2" charset="-122"/>
              </a:rPr>
              <a:t>16</a:t>
            </a:r>
            <a:r>
              <a:rPr lang="zh-CN" altLang="zh-CN" sz="2400" b="1" dirty="0">
                <a:ea typeface="华文新魏" pitchFamily="2" charset="-122"/>
              </a:rPr>
              <a:t>位划分为</a:t>
            </a:r>
            <a:r>
              <a:rPr lang="en-US" altLang="zh-CN" sz="2400" b="1" dirty="0">
                <a:ea typeface="华文新魏" pitchFamily="2" charset="-122"/>
              </a:rPr>
              <a:t>8</a:t>
            </a:r>
            <a:r>
              <a:rPr lang="zh-CN" altLang="zh-CN" sz="2400" b="1" dirty="0">
                <a:ea typeface="华文新魏" pitchFamily="2" charset="-122"/>
              </a:rPr>
              <a:t>个位段</a:t>
            </a:r>
            <a:r>
              <a:rPr lang="en-US" altLang="zh-CN" sz="2400" b="1" dirty="0">
                <a:ea typeface="华文新魏" pitchFamily="2" charset="-122"/>
              </a:rPr>
              <a:t>:</a:t>
            </a:r>
            <a:endParaRPr lang="zh-CN" altLang="zh-CN" sz="2400" b="1" dirty="0">
              <a:ea typeface="华文新魏" pitchFamily="2" charset="-122"/>
            </a:endParaRPr>
          </a:p>
          <a:p>
            <a:pPr>
              <a:buFontTx/>
              <a:buNone/>
              <a:defRPr/>
            </a:pPr>
            <a:r>
              <a:rPr lang="en-US" altLang="zh-CN" sz="2000" b="1" dirty="0">
                <a:ea typeface="华文新魏" pitchFamily="2" charset="-122"/>
              </a:rPr>
              <a:t>0010000111011010  0000000000000000  0000000000000000  0000000000000000</a:t>
            </a:r>
            <a:endParaRPr lang="zh-CN" altLang="zh-CN" sz="2000" b="1" dirty="0">
              <a:ea typeface="华文新魏" pitchFamily="2" charset="-122"/>
            </a:endParaRPr>
          </a:p>
          <a:p>
            <a:pPr>
              <a:buFontTx/>
              <a:buNone/>
              <a:defRPr/>
            </a:pPr>
            <a:r>
              <a:rPr lang="en-US" altLang="zh-CN" sz="2000" b="1" dirty="0">
                <a:ea typeface="华文新魏" pitchFamily="2" charset="-122"/>
              </a:rPr>
              <a:t>0000001010101010  0000000000001111  1111111000001000  1001110001011010</a:t>
            </a:r>
          </a:p>
          <a:p>
            <a:pPr>
              <a:defRPr/>
            </a:pPr>
            <a:r>
              <a:rPr lang="zh-CN" altLang="zh-CN" sz="2400" b="1" dirty="0">
                <a:ea typeface="华文新魏" pitchFamily="2" charset="-122"/>
              </a:rPr>
              <a:t>将每个位段转换成十六进制数，并用冒号隔开</a:t>
            </a:r>
            <a:r>
              <a:rPr lang="en-US" altLang="zh-CN" sz="2400" b="1" dirty="0">
                <a:ea typeface="华文新魏" pitchFamily="2" charset="-122"/>
              </a:rPr>
              <a:t>:</a:t>
            </a:r>
            <a:endParaRPr lang="zh-CN" altLang="zh-CN" sz="2400" b="1" dirty="0">
              <a:ea typeface="华文新魏" pitchFamily="2" charset="-122"/>
            </a:endParaRPr>
          </a:p>
          <a:p>
            <a:pPr>
              <a:buFontTx/>
              <a:buNone/>
              <a:defRPr/>
            </a:pPr>
            <a:r>
              <a:rPr lang="en-US" altLang="zh-CN" sz="2400" b="1" dirty="0">
                <a:ea typeface="华文新魏" pitchFamily="2" charset="-122"/>
              </a:rPr>
              <a:t>21DA:0000:0000:0000:02AA:000F:FE08:9C5A</a:t>
            </a:r>
            <a:endParaRPr lang="zh-CN" altLang="zh-CN" sz="2400" b="1" dirty="0">
              <a:ea typeface="华文新魏" pitchFamily="2" charset="-122"/>
            </a:endParaRPr>
          </a:p>
        </p:txBody>
      </p:sp>
      <p:sp>
        <p:nvSpPr>
          <p:cNvPr id="11162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9EFF25B-436D-467C-978A-5855780E7BAC}" type="slidenum">
              <a:rPr lang="zh-CN" altLang="en-US">
                <a:solidFill>
                  <a:srgbClr val="000000"/>
                </a:solidFill>
              </a:rPr>
              <a:pPr>
                <a:defRPr/>
              </a:pPr>
              <a:t>185</a:t>
            </a:fld>
            <a:endParaRPr lang="en-US" altLang="zh-CN">
              <a:solidFill>
                <a:srgbClr val="000000"/>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548680"/>
            <a:ext cx="8208962" cy="5472608"/>
          </a:xfrm>
        </p:spPr>
        <p:txBody>
          <a:bodyPr/>
          <a:lstStyle/>
          <a:p>
            <a:pPr>
              <a:buFontTx/>
              <a:buNone/>
              <a:defRPr/>
            </a:pPr>
            <a:r>
              <a:rPr lang="zh-CN" altLang="zh-CN" sz="2800" b="1" u="sng" dirty="0">
                <a:solidFill>
                  <a:schemeClr val="accent6"/>
                </a:solidFill>
                <a:ea typeface="华文新魏" pitchFamily="2" charset="-122"/>
              </a:rPr>
              <a:t>零压缩法</a:t>
            </a:r>
            <a:endParaRPr lang="en-US" altLang="zh-CN" sz="2800" b="1" u="sng" dirty="0">
              <a:solidFill>
                <a:schemeClr val="accent6"/>
              </a:solidFill>
              <a:ea typeface="华文新魏" pitchFamily="2" charset="-122"/>
            </a:endParaRPr>
          </a:p>
          <a:p>
            <a:pPr marL="0" indent="0">
              <a:defRPr/>
            </a:pPr>
            <a:r>
              <a:rPr lang="zh-CN" altLang="en-US" dirty="0">
                <a:ea typeface="华文新魏" pitchFamily="2" charset="-122"/>
              </a:rPr>
              <a:t>  零压缩</a:t>
            </a:r>
            <a:r>
              <a:rPr lang="en-US" altLang="zh-CN" dirty="0">
                <a:ea typeface="华文新魏" pitchFamily="2" charset="-122"/>
              </a:rPr>
              <a:t>(zero compression)</a:t>
            </a:r>
            <a:r>
              <a:rPr lang="zh-CN" altLang="en-US" dirty="0">
                <a:ea typeface="华文新魏" pitchFamily="2" charset="-122"/>
              </a:rPr>
              <a:t>，即一连串连续的零可以为一对冒号所取代。</a:t>
            </a:r>
            <a:endParaRPr lang="en-US" altLang="zh-CN" b="1" dirty="0">
              <a:ea typeface="华文新魏" pitchFamily="2" charset="-122"/>
            </a:endParaRPr>
          </a:p>
          <a:p>
            <a:pPr lvl="1">
              <a:buNone/>
              <a:defRPr/>
            </a:pPr>
            <a:r>
              <a:rPr lang="en-US" altLang="zh-CN" sz="2400" b="1" dirty="0">
                <a:ea typeface="华文新魏" pitchFamily="2" charset="-122"/>
              </a:rPr>
              <a:t>IPv6</a:t>
            </a:r>
            <a:r>
              <a:rPr lang="zh-CN" altLang="zh-CN" sz="2400" b="1" dirty="0">
                <a:ea typeface="华文新魏" pitchFamily="2" charset="-122"/>
              </a:rPr>
              <a:t>地址的例子：</a:t>
            </a:r>
          </a:p>
          <a:p>
            <a:pPr lvl="1">
              <a:buNone/>
              <a:defRPr/>
            </a:pPr>
            <a:r>
              <a:rPr lang="zh-CN" altLang="en-US" sz="2400" b="1" dirty="0">
                <a:ea typeface="华文新魏" pitchFamily="2" charset="-122"/>
              </a:rPr>
              <a:t>    </a:t>
            </a:r>
            <a:r>
              <a:rPr lang="en-US" altLang="zh-CN" sz="2400" b="1" dirty="0">
                <a:ea typeface="华文新魏" pitchFamily="2" charset="-122"/>
              </a:rPr>
              <a:t>21DA:0000:0000:0000:02AA:000F:FE08:9C5A</a:t>
            </a:r>
          </a:p>
          <a:p>
            <a:pPr lvl="1">
              <a:buNone/>
              <a:defRPr/>
            </a:pPr>
            <a:r>
              <a:rPr lang="zh-CN" altLang="zh-CN" sz="2400" b="1" dirty="0">
                <a:ea typeface="华文新魏" pitchFamily="2" charset="-122"/>
              </a:rPr>
              <a:t>根据零压缩法可以进一步简化表示为：</a:t>
            </a:r>
          </a:p>
          <a:p>
            <a:pPr lvl="1">
              <a:buNone/>
              <a:defRPr/>
            </a:pPr>
            <a:r>
              <a:rPr lang="zh-CN" altLang="en-US" sz="2400" b="1" dirty="0">
                <a:ea typeface="华文新魏" pitchFamily="2" charset="-122"/>
              </a:rPr>
              <a:t>    </a:t>
            </a:r>
            <a:r>
              <a:rPr lang="en-US" altLang="zh-CN" sz="2400" b="1" dirty="0">
                <a:ea typeface="华文新魏" pitchFamily="2" charset="-122"/>
              </a:rPr>
              <a:t>21DA:0:0:0:2AA:F:FE08:9C5A</a:t>
            </a:r>
          </a:p>
          <a:p>
            <a:pPr>
              <a:defRPr/>
            </a:pPr>
            <a:r>
              <a:rPr lang="zh-CN" altLang="en-US" dirty="0">
                <a:ea typeface="华文新魏" pitchFamily="2" charset="-122"/>
              </a:rPr>
              <a:t>双冒号表示法</a:t>
            </a:r>
            <a:endParaRPr lang="en-US" altLang="zh-CN" dirty="0">
              <a:ea typeface="华文新魏" pitchFamily="2" charset="-122"/>
            </a:endParaRPr>
          </a:p>
          <a:p>
            <a:pPr lvl="1">
              <a:buNone/>
              <a:defRPr/>
            </a:pPr>
            <a:r>
              <a:rPr lang="zh-CN" altLang="en-US" sz="2400" dirty="0">
                <a:ea typeface="华文新魏" pitchFamily="2" charset="-122"/>
              </a:rPr>
              <a:t>   </a:t>
            </a:r>
            <a:r>
              <a:rPr lang="en-US" altLang="zh-CN" sz="2400" dirty="0">
                <a:ea typeface="华文新魏" pitchFamily="2" charset="-122"/>
              </a:rPr>
              <a:t>21DA::2AA:F:FE08:9C5A</a:t>
            </a:r>
          </a:p>
          <a:p>
            <a:pPr>
              <a:spcBef>
                <a:spcPts val="1800"/>
              </a:spcBef>
              <a:buNone/>
              <a:defRPr/>
            </a:pPr>
            <a:r>
              <a:rPr lang="zh-CN" altLang="en-US" dirty="0">
                <a:solidFill>
                  <a:srgbClr val="FF0000"/>
                </a:solidFill>
                <a:ea typeface="华文新魏" pitchFamily="2" charset="-122"/>
              </a:rPr>
              <a:t>一个</a:t>
            </a:r>
            <a:r>
              <a:rPr lang="en-US" altLang="zh-CN" dirty="0">
                <a:solidFill>
                  <a:srgbClr val="FF0000"/>
                </a:solidFill>
                <a:ea typeface="华文新魏" pitchFamily="2" charset="-122"/>
              </a:rPr>
              <a:t>IPV6</a:t>
            </a:r>
            <a:r>
              <a:rPr lang="zh-CN" altLang="en-US" dirty="0">
                <a:solidFill>
                  <a:srgbClr val="FF0000"/>
                </a:solidFill>
                <a:ea typeface="华文新魏" pitchFamily="2" charset="-122"/>
              </a:rPr>
              <a:t>地址，双冒号法只能用一次</a:t>
            </a:r>
            <a:endParaRPr lang="zh-CN" altLang="zh-CN" sz="2800" b="1" dirty="0">
              <a:solidFill>
                <a:srgbClr val="FF0000"/>
              </a:solidFill>
              <a:ea typeface="华文新魏" pitchFamily="2" charset="-122"/>
            </a:endParaRPr>
          </a:p>
          <a:p>
            <a:pPr>
              <a:buFontTx/>
              <a:buNone/>
              <a:defRPr/>
            </a:pPr>
            <a:endParaRPr lang="zh-CN" altLang="zh-CN" b="1" dirty="0">
              <a:solidFill>
                <a:schemeClr val="accent6"/>
              </a:solidFill>
              <a:ea typeface="华文新魏" pitchFamily="2" charset="-122"/>
            </a:endParaRPr>
          </a:p>
        </p:txBody>
      </p:sp>
      <p:sp>
        <p:nvSpPr>
          <p:cNvPr id="112644"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7EBA589C-0B91-4E07-801D-67F140D4A687}" type="slidenum">
              <a:rPr lang="zh-CN" altLang="en-US">
                <a:solidFill>
                  <a:srgbClr val="000000"/>
                </a:solidFill>
              </a:rPr>
              <a:pPr>
                <a:defRPr/>
              </a:pPr>
              <a:t>186</a:t>
            </a:fld>
            <a:endParaRPr lang="en-US" altLang="zh-CN">
              <a:solidFill>
                <a:srgbClr val="000000"/>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467544" y="260648"/>
            <a:ext cx="7165975" cy="1054447"/>
          </a:xfrm>
        </p:spPr>
        <p:txBody>
          <a:bodyPr/>
          <a:lstStyle/>
          <a:p>
            <a:pPr algn="l" eaLnBrk="1" hangingPunct="1">
              <a:buFont typeface="Arial" pitchFamily="34" charset="0"/>
              <a:buChar char="•"/>
            </a:pPr>
            <a:r>
              <a:rPr lang="zh-CN" altLang="en-US" sz="3600" u="sng" dirty="0"/>
              <a:t> 点分十进制记法的后缀 </a:t>
            </a:r>
          </a:p>
        </p:txBody>
      </p:sp>
      <p:sp>
        <p:nvSpPr>
          <p:cNvPr id="656387" name="Rectangle 3"/>
          <p:cNvSpPr>
            <a:spLocks noGrp="1" noChangeArrowheads="1"/>
          </p:cNvSpPr>
          <p:nvPr>
            <p:ph type="body" idx="1"/>
          </p:nvPr>
        </p:nvSpPr>
        <p:spPr>
          <a:xfrm>
            <a:off x="395536" y="1628800"/>
            <a:ext cx="8532812" cy="4114800"/>
          </a:xfrm>
        </p:spPr>
        <p:txBody>
          <a:bodyPr/>
          <a:lstStyle/>
          <a:p>
            <a:pPr eaLnBrk="1" hangingPunct="1">
              <a:buFont typeface="Wingdings" pitchFamily="2" charset="2"/>
              <a:buNone/>
            </a:pPr>
            <a:r>
              <a:rPr lang="en-US" altLang="zh-CN" dirty="0">
                <a:latin typeface="华文新魏" pitchFamily="2" charset="-122"/>
                <a:ea typeface="华文新魏" pitchFamily="2" charset="-122"/>
              </a:rPr>
              <a:t>	0:0:0:0:0:0:128.10.2.1</a:t>
            </a:r>
          </a:p>
          <a:p>
            <a:pPr eaLnBrk="1" hangingPunct="1">
              <a:buFont typeface="Wingdings" pitchFamily="2" charset="2"/>
              <a:buNone/>
            </a:pP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再使用双冒号法即可得出：  </a:t>
            </a:r>
            <a:r>
              <a:rPr lang="en-US" altLang="zh-CN" dirty="0">
                <a:latin typeface="华文新魏" pitchFamily="2" charset="-122"/>
                <a:ea typeface="华文新魏" pitchFamily="2" charset="-122"/>
              </a:rPr>
              <a:t>::128.10.2.1</a:t>
            </a:r>
          </a:p>
          <a:p>
            <a:pPr eaLnBrk="1" hangingPunct="1"/>
            <a:endParaRPr lang="en-US" altLang="zh-CN" dirty="0">
              <a:latin typeface="华文新魏" pitchFamily="2" charset="-122"/>
              <a:ea typeface="华文新魏" pitchFamily="2" charset="-122"/>
            </a:endParaRPr>
          </a:p>
          <a:p>
            <a:pPr eaLnBrk="1" hangingPunct="1"/>
            <a:r>
              <a:rPr lang="en-US" altLang="zh-CN" dirty="0">
                <a:latin typeface="华文新魏" pitchFamily="2" charset="-122"/>
                <a:ea typeface="华文新魏" pitchFamily="2" charset="-122"/>
              </a:rPr>
              <a:t>CIDR </a:t>
            </a:r>
            <a:r>
              <a:rPr lang="zh-CN" altLang="en-US" dirty="0">
                <a:latin typeface="华文新魏" pitchFamily="2" charset="-122"/>
                <a:ea typeface="华文新魏" pitchFamily="2" charset="-122"/>
              </a:rPr>
              <a:t>的斜线表示法仍然可用。</a:t>
            </a:r>
          </a:p>
          <a:p>
            <a:pPr eaLnBrk="1" hangingPunct="1">
              <a:buFont typeface="Wingdings" pitchFamily="2" charset="2"/>
              <a:buNone/>
            </a:pPr>
            <a:r>
              <a:rPr lang="en-US" altLang="zh-CN" dirty="0">
                <a:latin typeface="华文新魏" pitchFamily="2" charset="-122"/>
                <a:ea typeface="华文新魏" pitchFamily="2" charset="-122"/>
              </a:rPr>
              <a:t>	60 </a:t>
            </a:r>
            <a:r>
              <a:rPr lang="zh-CN" altLang="en-US" dirty="0">
                <a:latin typeface="华文新魏" pitchFamily="2" charset="-122"/>
                <a:ea typeface="华文新魏" pitchFamily="2" charset="-122"/>
              </a:rPr>
              <a:t>位的前缀 </a:t>
            </a:r>
            <a:r>
              <a:rPr lang="en-US" altLang="zh-CN" dirty="0">
                <a:latin typeface="华文新魏" pitchFamily="2" charset="-122"/>
                <a:ea typeface="华文新魏" pitchFamily="2" charset="-122"/>
              </a:rPr>
              <a:t>12AB00000000CD3 </a:t>
            </a:r>
            <a:r>
              <a:rPr lang="zh-CN" altLang="en-US" dirty="0">
                <a:latin typeface="华文新魏" pitchFamily="2" charset="-122"/>
                <a:ea typeface="华文新魏" pitchFamily="2" charset="-122"/>
              </a:rPr>
              <a:t>可记为</a:t>
            </a:r>
          </a:p>
          <a:p>
            <a:pPr eaLnBrk="1" hangingPunct="1">
              <a:buFont typeface="Wingdings" pitchFamily="2" charset="2"/>
              <a:buNone/>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12AB:0000:0000:CD30:0000:0000:0000:0000/60</a:t>
            </a:r>
          </a:p>
          <a:p>
            <a:pPr eaLnBrk="1" hangingPunct="1">
              <a:buFont typeface="Wingdings" pitchFamily="2" charset="2"/>
              <a:buNone/>
            </a:pPr>
            <a:r>
              <a:rPr lang="zh-CN" altLang="en-US" dirty="0">
                <a:latin typeface="华文新魏" pitchFamily="2" charset="-122"/>
                <a:ea typeface="华文新魏" pitchFamily="2" charset="-122"/>
              </a:rPr>
              <a:t>或</a:t>
            </a:r>
            <a:r>
              <a:rPr lang="en-US" altLang="zh-CN" dirty="0">
                <a:latin typeface="华文新魏" pitchFamily="2" charset="-122"/>
                <a:ea typeface="华文新魏" pitchFamily="2" charset="-122"/>
              </a:rPr>
              <a:t>12AB::CD30:0:0:0:0/60</a:t>
            </a:r>
          </a:p>
          <a:p>
            <a:pPr eaLnBrk="1" hangingPunct="1">
              <a:buFont typeface="Wingdings" pitchFamily="2" charset="2"/>
              <a:buNone/>
            </a:pPr>
            <a:r>
              <a:rPr lang="zh-CN" altLang="en-US" dirty="0">
                <a:latin typeface="华文新魏" pitchFamily="2" charset="-122"/>
                <a:ea typeface="华文新魏" pitchFamily="2" charset="-122"/>
              </a:rPr>
              <a:t>或</a:t>
            </a:r>
            <a:r>
              <a:rPr lang="en-US" altLang="zh-CN" dirty="0">
                <a:latin typeface="华文新魏" pitchFamily="2" charset="-122"/>
                <a:ea typeface="华文新魏" pitchFamily="2" charset="-122"/>
              </a:rPr>
              <a:t>12AB:0:0:CD30::/60   </a:t>
            </a:r>
          </a:p>
        </p:txBody>
      </p:sp>
      <p:sp>
        <p:nvSpPr>
          <p:cNvPr id="47110" name="灯片编号占位符 5"/>
          <p:cNvSpPr>
            <a:spLocks noGrp="1"/>
          </p:cNvSpPr>
          <p:nvPr>
            <p:ph type="sldNum" sz="quarter" idx="12"/>
          </p:nvPr>
        </p:nvSpPr>
        <p:spPr>
          <a:noFill/>
        </p:spPr>
        <p:txBody>
          <a:bodyPr/>
          <a:lstStyle/>
          <a:p>
            <a:fld id="{442FD512-BE1A-4704-A326-922AC77D2252}" type="slidenum">
              <a:rPr lang="en-US" altLang="zh-CN" smtClean="0">
                <a:ea typeface="宋体" charset="-122"/>
              </a:rPr>
              <a:pPr/>
              <a:t>187</a:t>
            </a:fld>
            <a:endParaRPr lang="en-US" altLang="zh-CN">
              <a:ea typeface="宋体" charset="-122"/>
            </a:endParaRPr>
          </a:p>
        </p:txBody>
      </p:sp>
    </p:spTree>
    <p:custDataLst>
      <p:tags r:id="rId1"/>
    </p:custDataLst>
  </p:cSld>
  <p:clrMapOvr>
    <a:masterClrMapping/>
  </p:clrMapOvr>
  <p:transition advTm="103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638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6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638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638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6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5"/>
          <p:cNvSpPr>
            <a:spLocks noGrp="1"/>
          </p:cNvSpPr>
          <p:nvPr>
            <p:ph type="title"/>
          </p:nvPr>
        </p:nvSpPr>
        <p:spPr>
          <a:xfrm>
            <a:off x="251520" y="332656"/>
            <a:ext cx="7772400" cy="1143000"/>
          </a:xfrm>
        </p:spPr>
        <p:txBody>
          <a:bodyPr/>
          <a:lstStyle/>
          <a:p>
            <a:pPr algn="l" eaLnBrk="1" hangingPunct="1"/>
            <a:r>
              <a:rPr lang="en-US" altLang="zh-CN" sz="2800" u="sng" dirty="0">
                <a:latin typeface="+mn-lt"/>
              </a:rPr>
              <a:t>5.10.4  IPv6</a:t>
            </a:r>
            <a:r>
              <a:rPr lang="zh-CN" altLang="zh-CN" sz="2800" u="sng" dirty="0">
                <a:latin typeface="+mn-lt"/>
                <a:ea typeface="华文新魏" pitchFamily="2" charset="-122"/>
              </a:rPr>
              <a:t>分组结构与基本报头</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539552" y="1556792"/>
            <a:ext cx="8208962" cy="4538662"/>
          </a:xfrm>
        </p:spPr>
        <p:txBody>
          <a:bodyPr/>
          <a:lstStyle/>
          <a:p>
            <a:pPr>
              <a:defRPr/>
            </a:pPr>
            <a:r>
              <a:rPr lang="en-US" altLang="zh-CN" sz="2800" b="1" u="sng" dirty="0">
                <a:solidFill>
                  <a:schemeClr val="accent6"/>
                </a:solidFill>
              </a:rPr>
              <a:t>IPv6</a:t>
            </a:r>
            <a:r>
              <a:rPr lang="zh-CN" altLang="zh-CN" sz="2800" b="1" u="sng" dirty="0">
                <a:solidFill>
                  <a:schemeClr val="accent6"/>
                </a:solidFill>
                <a:latin typeface="华文新魏" pitchFamily="2" charset="-122"/>
                <a:ea typeface="华文新魏" pitchFamily="2" charset="-122"/>
              </a:rPr>
              <a:t>分组结构</a:t>
            </a:r>
          </a:p>
        </p:txBody>
      </p:sp>
      <p:sp>
        <p:nvSpPr>
          <p:cNvPr id="9221"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2901E64-A2FA-4C56-837F-44101A838058}" type="slidenum">
              <a:rPr lang="zh-CN" altLang="en-US">
                <a:solidFill>
                  <a:srgbClr val="000000"/>
                </a:solidFill>
              </a:rPr>
              <a:pPr>
                <a:defRPr/>
              </a:pPr>
              <a:t>188</a:t>
            </a:fld>
            <a:endParaRPr lang="en-US" altLang="zh-CN">
              <a:solidFill>
                <a:srgbClr val="000000"/>
              </a:solidFill>
            </a:endParaRPr>
          </a:p>
        </p:txBody>
      </p:sp>
      <p:sp>
        <p:nvSpPr>
          <p:cNvPr id="922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9218" name="Object 1" descr="蓝色面巾纸"/>
          <p:cNvGraphicFramePr>
            <a:graphicFrameLocks noChangeAspect="1"/>
          </p:cNvGraphicFramePr>
          <p:nvPr/>
        </p:nvGraphicFramePr>
        <p:xfrm>
          <a:off x="468313" y="2565400"/>
          <a:ext cx="8161337" cy="2087563"/>
        </p:xfrm>
        <a:graphic>
          <a:graphicData uri="http://schemas.openxmlformats.org/presentationml/2006/ole">
            <mc:AlternateContent xmlns:mc="http://schemas.openxmlformats.org/markup-compatibility/2006">
              <mc:Choice xmlns:v="urn:schemas-microsoft-com:vml" Requires="v">
                <p:oleObj spid="_x0000_s186373" name="Visio" r:id="rId3" imgW="5045273" imgH="1270890" progId="Visio.Drawing.11">
                  <p:embed/>
                </p:oleObj>
              </mc:Choice>
              <mc:Fallback>
                <p:oleObj name="Visio" r:id="rId3" imgW="5045273" imgH="1270890"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565400"/>
                        <a:ext cx="8161337" cy="2087563"/>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620688"/>
            <a:ext cx="8208962" cy="4754562"/>
          </a:xfrm>
        </p:spPr>
        <p:txBody>
          <a:bodyPr/>
          <a:lstStyle/>
          <a:p>
            <a:pPr>
              <a:defRPr/>
            </a:pPr>
            <a:r>
              <a:rPr lang="en-US" altLang="zh-CN" sz="2800" b="1" u="sng" dirty="0">
                <a:solidFill>
                  <a:schemeClr val="accent6"/>
                </a:solidFill>
              </a:rPr>
              <a:t>IPv6</a:t>
            </a:r>
            <a:r>
              <a:rPr lang="zh-CN" altLang="zh-CN" sz="2800" b="1" u="sng" dirty="0">
                <a:solidFill>
                  <a:schemeClr val="accent6"/>
                </a:solidFill>
                <a:latin typeface="华文新魏" pitchFamily="2" charset="-122"/>
                <a:ea typeface="华文新魏" pitchFamily="2" charset="-122"/>
              </a:rPr>
              <a:t>报头结构</a:t>
            </a:r>
          </a:p>
        </p:txBody>
      </p:sp>
      <p:sp>
        <p:nvSpPr>
          <p:cNvPr id="113668"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1B3D3B2D-A59E-46BD-8813-03614D1D7AE1}" type="slidenum">
              <a:rPr lang="zh-CN" altLang="en-US">
                <a:solidFill>
                  <a:srgbClr val="000000"/>
                </a:solidFill>
              </a:rPr>
              <a:pPr>
                <a:defRPr/>
              </a:pPr>
              <a:t>189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539552" y="1340768"/>
            <a:ext cx="7992888" cy="381642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179512" y="260648"/>
            <a:ext cx="8208962" cy="5259387"/>
          </a:xfrm>
        </p:spPr>
        <p:txBody>
          <a:bodyPr/>
          <a:lstStyle/>
          <a:p>
            <a:pPr>
              <a:buFontTx/>
              <a:buNone/>
              <a:defRPr/>
            </a:pPr>
            <a:r>
              <a:rPr lang="en-US" altLang="zh-CN" sz="3200" b="1" u="sng" dirty="0">
                <a:solidFill>
                  <a:schemeClr val="accent6"/>
                </a:solidFill>
                <a:ea typeface="华文新魏" pitchFamily="2" charset="-122"/>
              </a:rPr>
              <a:t>IP</a:t>
            </a:r>
            <a:r>
              <a:rPr lang="zh-CN" altLang="zh-CN" sz="3200" b="1" u="sng" dirty="0">
                <a:solidFill>
                  <a:schemeClr val="accent6"/>
                </a:solidFill>
                <a:ea typeface="华文新魏" pitchFamily="2" charset="-122"/>
              </a:rPr>
              <a:t>分组的分片与组装</a:t>
            </a:r>
            <a:endParaRPr lang="en-US" altLang="zh-CN" sz="3200" b="1" u="sng" dirty="0">
              <a:solidFill>
                <a:schemeClr val="accent6"/>
              </a:solidFill>
              <a:ea typeface="华文新魏" pitchFamily="2" charset="-122"/>
            </a:endParaRPr>
          </a:p>
          <a:p>
            <a:pPr>
              <a:buNone/>
              <a:defRPr/>
            </a:pPr>
            <a:endParaRPr lang="en-US" altLang="zh-CN" b="1" dirty="0">
              <a:ea typeface="华文新魏" pitchFamily="2" charset="-122"/>
            </a:endParaRPr>
          </a:p>
          <a:p>
            <a:pPr>
              <a:defRPr/>
            </a:pPr>
            <a:r>
              <a:rPr lang="zh-CN" altLang="zh-CN" b="1" dirty="0">
                <a:ea typeface="华文新魏" pitchFamily="2" charset="-122"/>
              </a:rPr>
              <a:t>在</a:t>
            </a:r>
            <a:r>
              <a:rPr lang="en-US" altLang="zh-CN" b="1" dirty="0">
                <a:ea typeface="华文新魏" pitchFamily="2" charset="-122"/>
              </a:rPr>
              <a:t>IP</a:t>
            </a:r>
            <a:r>
              <a:rPr lang="zh-CN" altLang="zh-CN" b="1" dirty="0">
                <a:ea typeface="华文新魏" pitchFamily="2" charset="-122"/>
              </a:rPr>
              <a:t>分组头中，与分组的分片与组装相关的字段有：标识、标志与片偏移</a:t>
            </a:r>
            <a:r>
              <a:rPr lang="zh-CN" altLang="en-US" b="1" dirty="0">
                <a:ea typeface="华文新魏" pitchFamily="2" charset="-122"/>
              </a:rPr>
              <a:t>。</a:t>
            </a:r>
            <a:endParaRPr lang="en-US" altLang="zh-CN" b="1" dirty="0">
              <a:ea typeface="华文新魏" pitchFamily="2" charset="-122"/>
            </a:endParaRPr>
          </a:p>
          <a:p>
            <a:pPr>
              <a:defRPr/>
            </a:pPr>
            <a:r>
              <a:rPr lang="en-US" altLang="zh-CN" b="1" dirty="0">
                <a:ea typeface="华文新魏" pitchFamily="2" charset="-122"/>
              </a:rPr>
              <a:t>IP</a:t>
            </a:r>
            <a:r>
              <a:rPr lang="zh-CN" altLang="zh-CN" b="1" dirty="0">
                <a:ea typeface="华文新魏" pitchFamily="2" charset="-122"/>
              </a:rPr>
              <a:t>分组的最大长度为</a:t>
            </a:r>
            <a:r>
              <a:rPr lang="en-US" altLang="zh-CN" b="1" dirty="0">
                <a:ea typeface="华文新魏" pitchFamily="2" charset="-122"/>
              </a:rPr>
              <a:t>65535</a:t>
            </a:r>
            <a:r>
              <a:rPr lang="zh-CN" altLang="zh-CN" b="1" dirty="0">
                <a:ea typeface="华文新魏" pitchFamily="2" charset="-122"/>
              </a:rPr>
              <a:t>个字节。</a:t>
            </a:r>
          </a:p>
        </p:txBody>
      </p:sp>
      <p:sp>
        <p:nvSpPr>
          <p:cNvPr id="29700"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4EFBED65-123F-4A66-8E4A-EAD5902032E5}" type="slidenum">
              <a:rPr lang="zh-CN" altLang="en-US">
                <a:solidFill>
                  <a:srgbClr val="000000"/>
                </a:solidFill>
              </a:rPr>
              <a:pPr>
                <a:defRPr/>
              </a:pPr>
              <a:t>19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1115616" y="2852936"/>
            <a:ext cx="6912768" cy="3600400"/>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7" name="图片 6"/>
          <p:cNvPicPr/>
          <p:nvPr/>
        </p:nvPicPr>
        <p:blipFill>
          <a:blip r:embed="rId3" cstate="print"/>
          <a:srcRect l="9092" r="9990" b="54550"/>
          <a:stretch>
            <a:fillRect/>
          </a:stretch>
        </p:blipFill>
        <p:spPr bwMode="auto">
          <a:xfrm>
            <a:off x="4067944" y="0"/>
            <a:ext cx="5076056" cy="13407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395536" y="260648"/>
            <a:ext cx="6950075" cy="1054447"/>
          </a:xfrm>
        </p:spPr>
        <p:txBody>
          <a:bodyPr/>
          <a:lstStyle/>
          <a:p>
            <a:pPr algn="l" eaLnBrk="1" hangingPunct="1"/>
            <a:r>
              <a:rPr lang="en-US" altLang="zh-CN" sz="3600" u="sng" dirty="0"/>
              <a:t>IPv6 </a:t>
            </a:r>
            <a:r>
              <a:rPr lang="zh-CN" altLang="en-US" sz="3600" u="sng" dirty="0"/>
              <a:t>数据报的一般形式 </a:t>
            </a:r>
          </a:p>
        </p:txBody>
      </p:sp>
      <p:sp>
        <p:nvSpPr>
          <p:cNvPr id="633859" name="Rectangle 3"/>
          <p:cNvSpPr>
            <a:spLocks noChangeArrowheads="1"/>
          </p:cNvSpPr>
          <p:nvPr/>
        </p:nvSpPr>
        <p:spPr bwMode="auto">
          <a:xfrm>
            <a:off x="250825" y="3119438"/>
            <a:ext cx="8696325" cy="773112"/>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26629" name="Rectangle 4"/>
          <p:cNvSpPr>
            <a:spLocks noChangeArrowheads="1"/>
          </p:cNvSpPr>
          <p:nvPr/>
        </p:nvSpPr>
        <p:spPr bwMode="auto">
          <a:xfrm>
            <a:off x="1763713" y="3125788"/>
            <a:ext cx="7183437" cy="752475"/>
          </a:xfrm>
          <a:prstGeom prst="rect">
            <a:avLst/>
          </a:prstGeom>
          <a:solidFill>
            <a:srgbClr val="CCECFF"/>
          </a:solidFill>
          <a:ln w="9525">
            <a:solidFill>
              <a:srgbClr val="0000CC"/>
            </a:solidFill>
            <a:miter lim="800000"/>
            <a:headEnd/>
            <a:tailEnd/>
          </a:ln>
        </p:spPr>
        <p:txBody>
          <a:bodyPr wrap="none" anchor="ctr"/>
          <a:lstStyle/>
          <a:p>
            <a:endParaRPr lang="zh-CN" altLang="en-US" sz="2000" b="1"/>
          </a:p>
        </p:txBody>
      </p:sp>
      <p:sp>
        <p:nvSpPr>
          <p:cNvPr id="26630" name="Line 5"/>
          <p:cNvSpPr>
            <a:spLocks noChangeShapeType="1"/>
          </p:cNvSpPr>
          <p:nvPr/>
        </p:nvSpPr>
        <p:spPr bwMode="auto">
          <a:xfrm>
            <a:off x="1754188" y="3119438"/>
            <a:ext cx="0" cy="773112"/>
          </a:xfrm>
          <a:prstGeom prst="line">
            <a:avLst/>
          </a:prstGeom>
          <a:noFill/>
          <a:ln w="9525">
            <a:solidFill>
              <a:schemeClr val="tx1"/>
            </a:solidFill>
            <a:round/>
            <a:headEnd/>
            <a:tailEnd/>
          </a:ln>
        </p:spPr>
        <p:txBody>
          <a:bodyPr wrap="none" anchor="ctr"/>
          <a:lstStyle/>
          <a:p>
            <a:endParaRPr lang="zh-CN" altLang="en-US" sz="2000" b="1"/>
          </a:p>
        </p:txBody>
      </p:sp>
      <p:sp>
        <p:nvSpPr>
          <p:cNvPr id="26631" name="Line 6"/>
          <p:cNvSpPr>
            <a:spLocks noChangeShapeType="1"/>
          </p:cNvSpPr>
          <p:nvPr/>
        </p:nvSpPr>
        <p:spPr bwMode="auto">
          <a:xfrm>
            <a:off x="3257550" y="3119438"/>
            <a:ext cx="0" cy="773112"/>
          </a:xfrm>
          <a:prstGeom prst="line">
            <a:avLst/>
          </a:prstGeom>
          <a:noFill/>
          <a:ln w="9525">
            <a:solidFill>
              <a:schemeClr val="tx1"/>
            </a:solidFill>
            <a:round/>
            <a:headEnd/>
            <a:tailEnd/>
          </a:ln>
        </p:spPr>
        <p:txBody>
          <a:bodyPr wrap="none" anchor="ctr"/>
          <a:lstStyle/>
          <a:p>
            <a:endParaRPr lang="zh-CN" altLang="en-US" sz="2000" b="1"/>
          </a:p>
        </p:txBody>
      </p:sp>
      <p:sp>
        <p:nvSpPr>
          <p:cNvPr id="26632" name="Line 7"/>
          <p:cNvSpPr>
            <a:spLocks noChangeShapeType="1"/>
          </p:cNvSpPr>
          <p:nvPr/>
        </p:nvSpPr>
        <p:spPr bwMode="auto">
          <a:xfrm>
            <a:off x="4006850" y="3119438"/>
            <a:ext cx="0" cy="773112"/>
          </a:xfrm>
          <a:prstGeom prst="line">
            <a:avLst/>
          </a:prstGeom>
          <a:noFill/>
          <a:ln w="9525">
            <a:solidFill>
              <a:schemeClr val="tx1"/>
            </a:solidFill>
            <a:round/>
            <a:headEnd/>
            <a:tailEnd/>
          </a:ln>
        </p:spPr>
        <p:txBody>
          <a:bodyPr wrap="none" anchor="ctr"/>
          <a:lstStyle/>
          <a:p>
            <a:endParaRPr lang="zh-CN" altLang="en-US" sz="2000" b="1"/>
          </a:p>
        </p:txBody>
      </p:sp>
      <p:sp>
        <p:nvSpPr>
          <p:cNvPr id="26633" name="Line 8"/>
          <p:cNvSpPr>
            <a:spLocks noChangeShapeType="1"/>
          </p:cNvSpPr>
          <p:nvPr/>
        </p:nvSpPr>
        <p:spPr bwMode="auto">
          <a:xfrm>
            <a:off x="5511800" y="3119438"/>
            <a:ext cx="0" cy="773112"/>
          </a:xfrm>
          <a:prstGeom prst="line">
            <a:avLst/>
          </a:prstGeom>
          <a:noFill/>
          <a:ln w="9525">
            <a:solidFill>
              <a:schemeClr val="tx1"/>
            </a:solidFill>
            <a:round/>
            <a:headEnd/>
            <a:tailEnd/>
          </a:ln>
        </p:spPr>
        <p:txBody>
          <a:bodyPr wrap="none" anchor="ctr"/>
          <a:lstStyle/>
          <a:p>
            <a:endParaRPr lang="zh-CN" altLang="en-US" sz="2000" b="1"/>
          </a:p>
        </p:txBody>
      </p:sp>
      <p:sp>
        <p:nvSpPr>
          <p:cNvPr id="26634" name="Text Box 9"/>
          <p:cNvSpPr txBox="1">
            <a:spLocks noChangeArrowheads="1"/>
          </p:cNvSpPr>
          <p:nvPr/>
        </p:nvSpPr>
        <p:spPr bwMode="auto">
          <a:xfrm>
            <a:off x="611560" y="3212976"/>
            <a:ext cx="700833" cy="646331"/>
          </a:xfrm>
          <a:prstGeom prst="rect">
            <a:avLst/>
          </a:prstGeom>
          <a:noFill/>
          <a:ln w="9525">
            <a:noFill/>
            <a:miter lim="800000"/>
            <a:headEnd/>
            <a:tailEnd/>
          </a:ln>
        </p:spPr>
        <p:txBody>
          <a:bodyPr wrap="none">
            <a:spAutoFit/>
          </a:bodyPr>
          <a:lstStyle/>
          <a:p>
            <a:pPr algn="ctr">
              <a:lnSpc>
                <a:spcPct val="90000"/>
              </a:lnSpc>
            </a:pPr>
            <a:r>
              <a:rPr kumimoji="1" lang="zh-CN" altLang="en-US" sz="2000" b="1" dirty="0">
                <a:latin typeface="Arial" charset="0"/>
              </a:rPr>
              <a:t>基本</a:t>
            </a:r>
          </a:p>
          <a:p>
            <a:pPr algn="ctr">
              <a:lnSpc>
                <a:spcPct val="90000"/>
              </a:lnSpc>
            </a:pPr>
            <a:r>
              <a:rPr kumimoji="1" lang="zh-CN" altLang="en-US" sz="2000" b="1" dirty="0">
                <a:latin typeface="Arial" charset="0"/>
              </a:rPr>
              <a:t>首部</a:t>
            </a:r>
          </a:p>
        </p:txBody>
      </p:sp>
      <p:sp>
        <p:nvSpPr>
          <p:cNvPr id="26635" name="Text Box 10"/>
          <p:cNvSpPr txBox="1">
            <a:spLocks noChangeArrowheads="1"/>
          </p:cNvSpPr>
          <p:nvPr/>
        </p:nvSpPr>
        <p:spPr bwMode="auto">
          <a:xfrm>
            <a:off x="2044884" y="3184525"/>
            <a:ext cx="914033" cy="646331"/>
          </a:xfrm>
          <a:prstGeom prst="rect">
            <a:avLst/>
          </a:prstGeom>
          <a:noFill/>
          <a:ln w="9525">
            <a:noFill/>
            <a:miter lim="800000"/>
            <a:headEnd/>
            <a:tailEnd/>
          </a:ln>
        </p:spPr>
        <p:txBody>
          <a:bodyPr wrap="none">
            <a:spAutoFit/>
          </a:bodyPr>
          <a:lstStyle/>
          <a:p>
            <a:pPr algn="ctr">
              <a:lnSpc>
                <a:spcPct val="90000"/>
              </a:lnSpc>
            </a:pPr>
            <a:r>
              <a:rPr kumimoji="1" lang="en-US" altLang="zh-CN" sz="2000" b="1">
                <a:latin typeface="Arial" charset="0"/>
              </a:rPr>
              <a:t> </a:t>
            </a:r>
            <a:r>
              <a:rPr kumimoji="1" lang="zh-CN" altLang="en-US" sz="2000" b="1">
                <a:latin typeface="Arial" charset="0"/>
              </a:rPr>
              <a:t>扩展</a:t>
            </a:r>
          </a:p>
          <a:p>
            <a:pPr algn="ctr">
              <a:lnSpc>
                <a:spcPct val="90000"/>
              </a:lnSpc>
            </a:pPr>
            <a:r>
              <a:rPr kumimoji="1" lang="zh-CN" altLang="en-US" sz="2000" b="1">
                <a:latin typeface="Arial" charset="0"/>
              </a:rPr>
              <a:t>首部 </a:t>
            </a:r>
            <a:r>
              <a:rPr kumimoji="1" lang="en-US" altLang="zh-CN" sz="2000" b="1">
                <a:latin typeface="Arial" charset="0"/>
              </a:rPr>
              <a:t>1</a:t>
            </a:r>
          </a:p>
        </p:txBody>
      </p:sp>
      <p:sp>
        <p:nvSpPr>
          <p:cNvPr id="26636" name="Text Box 11"/>
          <p:cNvSpPr txBox="1">
            <a:spLocks noChangeArrowheads="1"/>
          </p:cNvSpPr>
          <p:nvPr/>
        </p:nvSpPr>
        <p:spPr bwMode="auto">
          <a:xfrm>
            <a:off x="4201294" y="3184525"/>
            <a:ext cx="957313" cy="646331"/>
          </a:xfrm>
          <a:prstGeom prst="rect">
            <a:avLst/>
          </a:prstGeom>
          <a:noFill/>
          <a:ln w="9525">
            <a:noFill/>
            <a:miter lim="800000"/>
            <a:headEnd/>
            <a:tailEnd/>
          </a:ln>
        </p:spPr>
        <p:txBody>
          <a:bodyPr wrap="none">
            <a:spAutoFit/>
          </a:bodyPr>
          <a:lstStyle/>
          <a:p>
            <a:pPr algn="ctr">
              <a:lnSpc>
                <a:spcPct val="90000"/>
              </a:lnSpc>
            </a:pPr>
            <a:r>
              <a:rPr kumimoji="1" lang="en-US" altLang="zh-CN" sz="2000" b="1">
                <a:latin typeface="Arial" charset="0"/>
              </a:rPr>
              <a:t> </a:t>
            </a:r>
            <a:r>
              <a:rPr kumimoji="1" lang="zh-CN" altLang="en-US" sz="2000" b="1">
                <a:latin typeface="Arial" charset="0"/>
              </a:rPr>
              <a:t>扩展</a:t>
            </a:r>
          </a:p>
          <a:p>
            <a:pPr algn="ctr">
              <a:lnSpc>
                <a:spcPct val="90000"/>
              </a:lnSpc>
            </a:pPr>
            <a:r>
              <a:rPr kumimoji="1" lang="zh-CN" altLang="en-US" sz="2000" b="1">
                <a:latin typeface="Arial" charset="0"/>
              </a:rPr>
              <a:t>首部 </a:t>
            </a:r>
            <a:r>
              <a:rPr kumimoji="1" lang="en-US" altLang="zh-CN" sz="2000" b="1">
                <a:latin typeface="Arial" charset="0"/>
              </a:rPr>
              <a:t>N</a:t>
            </a:r>
          </a:p>
        </p:txBody>
      </p:sp>
      <p:sp>
        <p:nvSpPr>
          <p:cNvPr id="26637" name="Text Box 12"/>
          <p:cNvSpPr txBox="1">
            <a:spLocks noChangeArrowheads="1"/>
          </p:cNvSpPr>
          <p:nvPr/>
        </p:nvSpPr>
        <p:spPr bwMode="auto">
          <a:xfrm>
            <a:off x="3278188" y="3165475"/>
            <a:ext cx="511679" cy="400110"/>
          </a:xfrm>
          <a:prstGeom prst="rect">
            <a:avLst/>
          </a:prstGeom>
          <a:noFill/>
          <a:ln w="9525">
            <a:noFill/>
            <a:miter lim="800000"/>
            <a:headEnd/>
            <a:tailEnd/>
          </a:ln>
        </p:spPr>
        <p:txBody>
          <a:bodyPr wrap="none">
            <a:spAutoFit/>
          </a:bodyPr>
          <a:lstStyle/>
          <a:p>
            <a:r>
              <a:rPr kumimoji="1" lang="en-US" altLang="zh-CN" sz="2000" b="1">
                <a:latin typeface="Arial" charset="0"/>
              </a:rPr>
              <a:t> …</a:t>
            </a:r>
          </a:p>
        </p:txBody>
      </p:sp>
      <p:sp>
        <p:nvSpPr>
          <p:cNvPr id="26638" name="Text Box 13"/>
          <p:cNvSpPr txBox="1">
            <a:spLocks noChangeArrowheads="1"/>
          </p:cNvSpPr>
          <p:nvPr/>
        </p:nvSpPr>
        <p:spPr bwMode="auto">
          <a:xfrm>
            <a:off x="6011863" y="3270250"/>
            <a:ext cx="1851789" cy="400110"/>
          </a:xfrm>
          <a:prstGeom prst="rect">
            <a:avLst/>
          </a:prstGeom>
          <a:noFill/>
          <a:ln w="9525">
            <a:noFill/>
            <a:miter lim="800000"/>
            <a:headEnd/>
            <a:tailEnd/>
          </a:ln>
        </p:spPr>
        <p:txBody>
          <a:bodyPr wrap="none">
            <a:spAutoFit/>
          </a:bodyPr>
          <a:lstStyle/>
          <a:p>
            <a:r>
              <a:rPr kumimoji="1" lang="zh-CN" altLang="en-US" sz="2000" b="1">
                <a:latin typeface="Arial" charset="0"/>
              </a:rPr>
              <a:t>数   据   部   分</a:t>
            </a:r>
          </a:p>
        </p:txBody>
      </p:sp>
      <p:sp>
        <p:nvSpPr>
          <p:cNvPr id="26639" name="Line 14"/>
          <p:cNvSpPr>
            <a:spLocks noChangeShapeType="1"/>
          </p:cNvSpPr>
          <p:nvPr/>
        </p:nvSpPr>
        <p:spPr bwMode="auto">
          <a:xfrm>
            <a:off x="1754188" y="2058988"/>
            <a:ext cx="0" cy="973137"/>
          </a:xfrm>
          <a:prstGeom prst="line">
            <a:avLst/>
          </a:prstGeom>
          <a:noFill/>
          <a:ln w="9525">
            <a:solidFill>
              <a:schemeClr val="tx1"/>
            </a:solidFill>
            <a:round/>
            <a:headEnd/>
            <a:tailEnd/>
          </a:ln>
        </p:spPr>
        <p:txBody>
          <a:bodyPr wrap="none" anchor="ctr"/>
          <a:lstStyle/>
          <a:p>
            <a:endParaRPr lang="zh-CN" altLang="en-US" sz="2000" b="1"/>
          </a:p>
        </p:txBody>
      </p:sp>
      <p:sp>
        <p:nvSpPr>
          <p:cNvPr id="26640" name="Line 15"/>
          <p:cNvSpPr>
            <a:spLocks noChangeShapeType="1"/>
          </p:cNvSpPr>
          <p:nvPr/>
        </p:nvSpPr>
        <p:spPr bwMode="auto">
          <a:xfrm>
            <a:off x="5511800" y="2540000"/>
            <a:ext cx="0" cy="474663"/>
          </a:xfrm>
          <a:prstGeom prst="line">
            <a:avLst/>
          </a:prstGeom>
          <a:noFill/>
          <a:ln w="9525">
            <a:solidFill>
              <a:schemeClr val="tx1"/>
            </a:solidFill>
            <a:round/>
            <a:headEnd/>
            <a:tailEnd/>
          </a:ln>
        </p:spPr>
        <p:txBody>
          <a:bodyPr wrap="none" anchor="ctr"/>
          <a:lstStyle/>
          <a:p>
            <a:endParaRPr lang="zh-CN" altLang="en-US" sz="2000" b="1"/>
          </a:p>
        </p:txBody>
      </p:sp>
      <p:sp>
        <p:nvSpPr>
          <p:cNvPr id="26641" name="Line 16"/>
          <p:cNvSpPr>
            <a:spLocks noChangeShapeType="1"/>
          </p:cNvSpPr>
          <p:nvPr/>
        </p:nvSpPr>
        <p:spPr bwMode="auto">
          <a:xfrm>
            <a:off x="1754188" y="2768600"/>
            <a:ext cx="3757612" cy="0"/>
          </a:xfrm>
          <a:prstGeom prst="line">
            <a:avLst/>
          </a:prstGeom>
          <a:noFill/>
          <a:ln w="28575">
            <a:solidFill>
              <a:srgbClr val="333399"/>
            </a:solidFill>
            <a:round/>
            <a:headEnd type="triangle" w="med" len="lg"/>
            <a:tailEnd type="triangle" w="med" len="lg"/>
          </a:ln>
        </p:spPr>
        <p:txBody>
          <a:bodyPr wrap="none" anchor="ctr"/>
          <a:lstStyle/>
          <a:p>
            <a:endParaRPr lang="zh-CN" altLang="en-US" sz="2000" b="1"/>
          </a:p>
        </p:txBody>
      </p:sp>
      <p:sp>
        <p:nvSpPr>
          <p:cNvPr id="26642" name="Rectangle 17"/>
          <p:cNvSpPr>
            <a:spLocks noChangeArrowheads="1"/>
          </p:cNvSpPr>
          <p:nvPr/>
        </p:nvSpPr>
        <p:spPr bwMode="auto">
          <a:xfrm>
            <a:off x="3194050" y="2540000"/>
            <a:ext cx="815975" cy="411163"/>
          </a:xfrm>
          <a:prstGeom prst="rect">
            <a:avLst/>
          </a:prstGeom>
          <a:solidFill>
            <a:schemeClr val="bg1"/>
          </a:solidFill>
          <a:ln w="9525">
            <a:noFill/>
            <a:miter lim="800000"/>
            <a:headEnd/>
            <a:tailEnd/>
          </a:ln>
        </p:spPr>
        <p:txBody>
          <a:bodyPr wrap="none" anchor="ctr"/>
          <a:lstStyle/>
          <a:p>
            <a:endParaRPr lang="zh-CN" altLang="en-US" sz="2000" b="1"/>
          </a:p>
        </p:txBody>
      </p:sp>
      <p:sp>
        <p:nvSpPr>
          <p:cNvPr id="26643" name="Text Box 18"/>
          <p:cNvSpPr txBox="1">
            <a:spLocks noChangeArrowheads="1"/>
          </p:cNvSpPr>
          <p:nvPr/>
        </p:nvSpPr>
        <p:spPr bwMode="auto">
          <a:xfrm>
            <a:off x="3132138" y="2417763"/>
            <a:ext cx="700833" cy="400110"/>
          </a:xfrm>
          <a:prstGeom prst="rect">
            <a:avLst/>
          </a:prstGeom>
          <a:noFill/>
          <a:ln w="9525">
            <a:noFill/>
            <a:miter lim="800000"/>
            <a:headEnd/>
            <a:tailEnd/>
          </a:ln>
        </p:spPr>
        <p:txBody>
          <a:bodyPr wrap="none">
            <a:spAutoFit/>
          </a:bodyPr>
          <a:lstStyle/>
          <a:p>
            <a:r>
              <a:rPr kumimoji="1" lang="zh-CN" altLang="en-US" sz="2000" b="1">
                <a:latin typeface="Arial" charset="0"/>
              </a:rPr>
              <a:t>选项</a:t>
            </a:r>
          </a:p>
        </p:txBody>
      </p:sp>
      <p:sp>
        <p:nvSpPr>
          <p:cNvPr id="26644" name="Line 19"/>
          <p:cNvSpPr>
            <a:spLocks noChangeShapeType="1"/>
          </p:cNvSpPr>
          <p:nvPr/>
        </p:nvSpPr>
        <p:spPr bwMode="auto">
          <a:xfrm>
            <a:off x="250825" y="3976688"/>
            <a:ext cx="0" cy="493712"/>
          </a:xfrm>
          <a:prstGeom prst="line">
            <a:avLst/>
          </a:prstGeom>
          <a:noFill/>
          <a:ln w="9525">
            <a:solidFill>
              <a:schemeClr val="tx1"/>
            </a:solidFill>
            <a:round/>
            <a:headEnd/>
            <a:tailEnd/>
          </a:ln>
        </p:spPr>
        <p:txBody>
          <a:bodyPr wrap="none" anchor="ctr"/>
          <a:lstStyle/>
          <a:p>
            <a:endParaRPr lang="zh-CN" altLang="en-US" sz="2000" b="1"/>
          </a:p>
        </p:txBody>
      </p:sp>
      <p:sp>
        <p:nvSpPr>
          <p:cNvPr id="26645" name="Line 20"/>
          <p:cNvSpPr>
            <a:spLocks noChangeShapeType="1"/>
          </p:cNvSpPr>
          <p:nvPr/>
        </p:nvSpPr>
        <p:spPr bwMode="auto">
          <a:xfrm>
            <a:off x="8947150" y="3987800"/>
            <a:ext cx="0" cy="492125"/>
          </a:xfrm>
          <a:prstGeom prst="line">
            <a:avLst/>
          </a:prstGeom>
          <a:noFill/>
          <a:ln w="9525">
            <a:solidFill>
              <a:schemeClr val="tx1"/>
            </a:solidFill>
            <a:round/>
            <a:headEnd/>
            <a:tailEnd/>
          </a:ln>
        </p:spPr>
        <p:txBody>
          <a:bodyPr wrap="none" anchor="ctr"/>
          <a:lstStyle/>
          <a:p>
            <a:endParaRPr lang="zh-CN" altLang="en-US" sz="2000" b="1"/>
          </a:p>
        </p:txBody>
      </p:sp>
      <p:sp>
        <p:nvSpPr>
          <p:cNvPr id="26646" name="Line 21"/>
          <p:cNvSpPr>
            <a:spLocks noChangeShapeType="1"/>
          </p:cNvSpPr>
          <p:nvPr/>
        </p:nvSpPr>
        <p:spPr bwMode="auto">
          <a:xfrm>
            <a:off x="250825" y="4276725"/>
            <a:ext cx="8696325" cy="0"/>
          </a:xfrm>
          <a:prstGeom prst="line">
            <a:avLst/>
          </a:prstGeom>
          <a:noFill/>
          <a:ln w="28575">
            <a:solidFill>
              <a:srgbClr val="333399"/>
            </a:solidFill>
            <a:round/>
            <a:headEnd type="triangle" w="med" len="lg"/>
            <a:tailEnd type="triangle" w="med" len="lg"/>
          </a:ln>
        </p:spPr>
        <p:txBody>
          <a:bodyPr wrap="none" anchor="ctr"/>
          <a:lstStyle/>
          <a:p>
            <a:endParaRPr lang="zh-CN" altLang="en-US" sz="2000" b="1"/>
          </a:p>
        </p:txBody>
      </p:sp>
      <p:sp>
        <p:nvSpPr>
          <p:cNvPr id="26647" name="Rectangle 22"/>
          <p:cNvSpPr>
            <a:spLocks noChangeArrowheads="1"/>
          </p:cNvSpPr>
          <p:nvPr/>
        </p:nvSpPr>
        <p:spPr bwMode="auto">
          <a:xfrm>
            <a:off x="3355975" y="4046538"/>
            <a:ext cx="1731963" cy="423862"/>
          </a:xfrm>
          <a:prstGeom prst="rect">
            <a:avLst/>
          </a:prstGeom>
          <a:solidFill>
            <a:schemeClr val="bg1"/>
          </a:solidFill>
          <a:ln w="9525">
            <a:noFill/>
            <a:miter lim="800000"/>
            <a:headEnd/>
            <a:tailEnd/>
          </a:ln>
        </p:spPr>
        <p:txBody>
          <a:bodyPr wrap="none" anchor="ctr"/>
          <a:lstStyle/>
          <a:p>
            <a:endParaRPr lang="zh-CN" altLang="en-US" sz="2000" b="1"/>
          </a:p>
        </p:txBody>
      </p:sp>
      <p:sp>
        <p:nvSpPr>
          <p:cNvPr id="26648" name="Text Box 23"/>
          <p:cNvSpPr txBox="1">
            <a:spLocks noChangeArrowheads="1"/>
          </p:cNvSpPr>
          <p:nvPr/>
        </p:nvSpPr>
        <p:spPr bwMode="auto">
          <a:xfrm>
            <a:off x="3276600" y="4002088"/>
            <a:ext cx="1556836" cy="400110"/>
          </a:xfrm>
          <a:prstGeom prst="rect">
            <a:avLst/>
          </a:prstGeom>
          <a:solidFill>
            <a:schemeClr val="bg1"/>
          </a:solidFill>
          <a:ln w="9525">
            <a:noFill/>
            <a:miter lim="800000"/>
            <a:headEnd/>
            <a:tailEnd/>
          </a:ln>
        </p:spPr>
        <p:txBody>
          <a:bodyPr wrap="none">
            <a:spAutoFit/>
          </a:bodyPr>
          <a:lstStyle/>
          <a:p>
            <a:r>
              <a:rPr kumimoji="1" lang="en-US" altLang="zh-CN" sz="2000" b="1">
                <a:latin typeface="Arial" charset="0"/>
              </a:rPr>
              <a:t>IPv6 </a:t>
            </a:r>
            <a:r>
              <a:rPr kumimoji="1" lang="zh-CN" altLang="en-US" sz="2000" b="1">
                <a:latin typeface="Arial" charset="0"/>
              </a:rPr>
              <a:t>数据报</a:t>
            </a:r>
          </a:p>
        </p:txBody>
      </p:sp>
      <p:sp>
        <p:nvSpPr>
          <p:cNvPr id="26649" name="Line 24"/>
          <p:cNvSpPr>
            <a:spLocks noChangeShapeType="1"/>
          </p:cNvSpPr>
          <p:nvPr/>
        </p:nvSpPr>
        <p:spPr bwMode="auto">
          <a:xfrm>
            <a:off x="8947150" y="2058988"/>
            <a:ext cx="0" cy="973137"/>
          </a:xfrm>
          <a:prstGeom prst="line">
            <a:avLst/>
          </a:prstGeom>
          <a:noFill/>
          <a:ln w="9525">
            <a:solidFill>
              <a:schemeClr val="tx1"/>
            </a:solidFill>
            <a:round/>
            <a:headEnd/>
            <a:tailEnd/>
          </a:ln>
        </p:spPr>
        <p:txBody>
          <a:bodyPr wrap="none" anchor="ctr"/>
          <a:lstStyle/>
          <a:p>
            <a:endParaRPr lang="zh-CN" altLang="en-US" sz="2000" b="1"/>
          </a:p>
        </p:txBody>
      </p:sp>
      <p:sp>
        <p:nvSpPr>
          <p:cNvPr id="26650" name="Line 25"/>
          <p:cNvSpPr>
            <a:spLocks noChangeShapeType="1"/>
          </p:cNvSpPr>
          <p:nvPr/>
        </p:nvSpPr>
        <p:spPr bwMode="auto">
          <a:xfrm>
            <a:off x="1754188" y="2251075"/>
            <a:ext cx="7192962" cy="0"/>
          </a:xfrm>
          <a:prstGeom prst="line">
            <a:avLst/>
          </a:prstGeom>
          <a:noFill/>
          <a:ln w="28575">
            <a:solidFill>
              <a:srgbClr val="333399"/>
            </a:solidFill>
            <a:round/>
            <a:headEnd type="triangle" w="med" len="lg"/>
            <a:tailEnd type="triangle" w="med" len="lg"/>
          </a:ln>
        </p:spPr>
        <p:txBody>
          <a:bodyPr wrap="none" anchor="ctr"/>
          <a:lstStyle/>
          <a:p>
            <a:endParaRPr lang="zh-CN" altLang="en-US" sz="2000" b="1"/>
          </a:p>
        </p:txBody>
      </p:sp>
      <p:sp>
        <p:nvSpPr>
          <p:cNvPr id="26651" name="Text Box 26"/>
          <p:cNvSpPr txBox="1">
            <a:spLocks noChangeArrowheads="1"/>
          </p:cNvSpPr>
          <p:nvPr/>
        </p:nvSpPr>
        <p:spPr bwMode="auto">
          <a:xfrm>
            <a:off x="4500563" y="1912938"/>
            <a:ext cx="1217000" cy="400110"/>
          </a:xfrm>
          <a:prstGeom prst="rect">
            <a:avLst/>
          </a:prstGeom>
          <a:solidFill>
            <a:schemeClr val="bg1"/>
          </a:solidFill>
          <a:ln w="9525">
            <a:noFill/>
            <a:miter lim="800000"/>
            <a:headEnd/>
            <a:tailEnd/>
          </a:ln>
        </p:spPr>
        <p:txBody>
          <a:bodyPr wrap="none">
            <a:spAutoFit/>
          </a:bodyPr>
          <a:lstStyle/>
          <a:p>
            <a:r>
              <a:rPr kumimoji="1" lang="zh-CN" altLang="en-US" sz="2000" b="1">
                <a:latin typeface="Arial" charset="0"/>
              </a:rPr>
              <a:t>有效载荷</a:t>
            </a:r>
          </a:p>
        </p:txBody>
      </p:sp>
      <p:sp>
        <p:nvSpPr>
          <p:cNvPr id="26653" name="灯片编号占位符 28"/>
          <p:cNvSpPr>
            <a:spLocks noGrp="1"/>
          </p:cNvSpPr>
          <p:nvPr>
            <p:ph type="sldNum" sz="quarter" idx="12"/>
          </p:nvPr>
        </p:nvSpPr>
        <p:spPr>
          <a:noFill/>
        </p:spPr>
        <p:txBody>
          <a:bodyPr/>
          <a:lstStyle/>
          <a:p>
            <a:fld id="{FBE8C53A-F2E5-4433-BE88-5765D074E9AD}" type="slidenum">
              <a:rPr lang="en-US" altLang="zh-CN" smtClean="0">
                <a:ea typeface="宋体" charset="-122"/>
              </a:rPr>
              <a:pPr/>
              <a:t>190</a:t>
            </a:fld>
            <a:endParaRPr lang="en-US" altLang="zh-CN">
              <a:ea typeface="宋体" charset="-122"/>
            </a:endParaRPr>
          </a:p>
        </p:txBody>
      </p:sp>
    </p:spTree>
  </p:cSld>
  <p:clrMapOvr>
    <a:masterClrMapping/>
  </p:clrMapOvr>
  <p:transition advTm="344"/>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ChangeArrowheads="1"/>
          </p:cNvSpPr>
          <p:nvPr/>
        </p:nvSpPr>
        <p:spPr bwMode="auto">
          <a:xfrm>
            <a:off x="1649413" y="631825"/>
            <a:ext cx="7289800" cy="5676900"/>
          </a:xfrm>
          <a:prstGeom prst="rect">
            <a:avLst/>
          </a:prstGeom>
          <a:solidFill>
            <a:srgbClr val="FFFF99"/>
          </a:solidFill>
          <a:ln w="28575">
            <a:solidFill>
              <a:srgbClr val="333399"/>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27651" name="Line 3"/>
          <p:cNvSpPr>
            <a:spLocks noChangeShapeType="1"/>
          </p:cNvSpPr>
          <p:nvPr/>
        </p:nvSpPr>
        <p:spPr bwMode="auto">
          <a:xfrm>
            <a:off x="1657350" y="1012825"/>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27652" name="Line 4"/>
          <p:cNvSpPr>
            <a:spLocks noChangeShapeType="1"/>
          </p:cNvSpPr>
          <p:nvPr/>
        </p:nvSpPr>
        <p:spPr bwMode="auto">
          <a:xfrm>
            <a:off x="2557463" y="633413"/>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27653" name="Line 5"/>
          <p:cNvSpPr>
            <a:spLocks noChangeShapeType="1"/>
          </p:cNvSpPr>
          <p:nvPr/>
        </p:nvSpPr>
        <p:spPr bwMode="auto">
          <a:xfrm>
            <a:off x="5297488" y="1012825"/>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27654" name="Rectangle 6"/>
          <p:cNvSpPr>
            <a:spLocks noChangeArrowheads="1"/>
          </p:cNvSpPr>
          <p:nvPr/>
        </p:nvSpPr>
        <p:spPr bwMode="auto">
          <a:xfrm>
            <a:off x="1573213" y="242888"/>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27655" name="Rectangle 7"/>
          <p:cNvSpPr>
            <a:spLocks noChangeArrowheads="1"/>
          </p:cNvSpPr>
          <p:nvPr/>
        </p:nvSpPr>
        <p:spPr bwMode="auto">
          <a:xfrm>
            <a:off x="2476500" y="242888"/>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27656" name="Rectangle 8"/>
          <p:cNvSpPr>
            <a:spLocks noChangeArrowheads="1"/>
          </p:cNvSpPr>
          <p:nvPr/>
        </p:nvSpPr>
        <p:spPr bwMode="auto">
          <a:xfrm>
            <a:off x="5207000" y="242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27657" name="Rectangle 9"/>
          <p:cNvSpPr>
            <a:spLocks noChangeArrowheads="1"/>
          </p:cNvSpPr>
          <p:nvPr/>
        </p:nvSpPr>
        <p:spPr bwMode="auto">
          <a:xfrm>
            <a:off x="8604250" y="242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27658" name="Rectangle 10"/>
          <p:cNvSpPr>
            <a:spLocks noChangeArrowheads="1"/>
          </p:cNvSpPr>
          <p:nvPr/>
        </p:nvSpPr>
        <p:spPr bwMode="auto">
          <a:xfrm>
            <a:off x="1768475" y="647700"/>
            <a:ext cx="76623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27659" name="Rectangle 11"/>
          <p:cNvSpPr>
            <a:spLocks noChangeArrowheads="1"/>
          </p:cNvSpPr>
          <p:nvPr/>
        </p:nvSpPr>
        <p:spPr bwMode="auto">
          <a:xfrm>
            <a:off x="955675" y="242888"/>
            <a:ext cx="43922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dirty="0">
                <a:latin typeface="Arial" charset="0"/>
              </a:rPr>
              <a:t>位</a:t>
            </a:r>
          </a:p>
        </p:txBody>
      </p:sp>
      <p:sp>
        <p:nvSpPr>
          <p:cNvPr id="27660" name="Line 12"/>
          <p:cNvSpPr>
            <a:spLocks noChangeShapeType="1"/>
          </p:cNvSpPr>
          <p:nvPr/>
        </p:nvSpPr>
        <p:spPr bwMode="auto">
          <a:xfrm>
            <a:off x="1649413" y="1435100"/>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27661" name="Line 13"/>
          <p:cNvSpPr>
            <a:spLocks noChangeShapeType="1"/>
          </p:cNvSpPr>
          <p:nvPr/>
        </p:nvSpPr>
        <p:spPr bwMode="auto">
          <a:xfrm>
            <a:off x="1651000" y="18573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7662" name="Line 14"/>
          <p:cNvSpPr>
            <a:spLocks noChangeShapeType="1"/>
          </p:cNvSpPr>
          <p:nvPr/>
        </p:nvSpPr>
        <p:spPr bwMode="auto">
          <a:xfrm>
            <a:off x="1651000" y="22812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7663" name="Line 15"/>
          <p:cNvSpPr>
            <a:spLocks noChangeShapeType="1"/>
          </p:cNvSpPr>
          <p:nvPr/>
        </p:nvSpPr>
        <p:spPr bwMode="auto">
          <a:xfrm>
            <a:off x="1651000" y="270510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7664" name="Line 16"/>
          <p:cNvSpPr>
            <a:spLocks noChangeShapeType="1"/>
          </p:cNvSpPr>
          <p:nvPr/>
        </p:nvSpPr>
        <p:spPr bwMode="auto">
          <a:xfrm>
            <a:off x="1651000" y="312896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7665" name="Line 17"/>
          <p:cNvSpPr>
            <a:spLocks noChangeShapeType="1"/>
          </p:cNvSpPr>
          <p:nvPr/>
        </p:nvSpPr>
        <p:spPr bwMode="auto">
          <a:xfrm>
            <a:off x="1651000" y="35512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7666" name="Line 18"/>
          <p:cNvSpPr>
            <a:spLocks noChangeShapeType="1"/>
          </p:cNvSpPr>
          <p:nvPr/>
        </p:nvSpPr>
        <p:spPr bwMode="auto">
          <a:xfrm>
            <a:off x="1651000" y="397510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7667" name="Line 19"/>
          <p:cNvSpPr>
            <a:spLocks noChangeShapeType="1"/>
          </p:cNvSpPr>
          <p:nvPr/>
        </p:nvSpPr>
        <p:spPr bwMode="auto">
          <a:xfrm>
            <a:off x="1651000" y="43973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7668" name="Rectangle 20"/>
          <p:cNvSpPr>
            <a:spLocks noChangeArrowheads="1"/>
          </p:cNvSpPr>
          <p:nvPr/>
        </p:nvSpPr>
        <p:spPr bwMode="auto">
          <a:xfrm>
            <a:off x="1876425" y="3409950"/>
            <a:ext cx="6850063" cy="1128713"/>
          </a:xfrm>
          <a:prstGeom prst="rect">
            <a:avLst/>
          </a:prstGeom>
          <a:solidFill>
            <a:srgbClr val="FFFF99"/>
          </a:solidFill>
          <a:ln w="12700">
            <a:noFill/>
            <a:miter lim="800000"/>
            <a:headEnd/>
            <a:tailEnd/>
          </a:ln>
        </p:spPr>
        <p:txBody>
          <a:bodyPr wrap="none" anchor="ctr"/>
          <a:lstStyle/>
          <a:p>
            <a:endParaRPr lang="zh-CN" altLang="en-US" sz="2000" b="1"/>
          </a:p>
        </p:txBody>
      </p:sp>
      <p:sp>
        <p:nvSpPr>
          <p:cNvPr id="27669" name="Rectangle 21"/>
          <p:cNvSpPr>
            <a:spLocks noChangeArrowheads="1"/>
          </p:cNvSpPr>
          <p:nvPr/>
        </p:nvSpPr>
        <p:spPr bwMode="auto">
          <a:xfrm>
            <a:off x="1876425" y="1716088"/>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27670" name="Rectangle 22"/>
          <p:cNvSpPr>
            <a:spLocks noChangeArrowheads="1"/>
          </p:cNvSpPr>
          <p:nvPr/>
        </p:nvSpPr>
        <p:spPr bwMode="auto">
          <a:xfrm>
            <a:off x="4498975" y="3622675"/>
            <a:ext cx="184345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27671" name="Rectangle 23"/>
          <p:cNvSpPr>
            <a:spLocks noChangeArrowheads="1"/>
          </p:cNvSpPr>
          <p:nvPr/>
        </p:nvSpPr>
        <p:spPr bwMode="auto">
          <a:xfrm>
            <a:off x="4692650" y="1928813"/>
            <a:ext cx="13753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27672" name="Line 24"/>
          <p:cNvSpPr>
            <a:spLocks noChangeShapeType="1"/>
          </p:cNvSpPr>
          <p:nvPr/>
        </p:nvSpPr>
        <p:spPr bwMode="auto">
          <a:xfrm>
            <a:off x="7127875" y="1012825"/>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27673" name="Rectangle 25"/>
          <p:cNvSpPr>
            <a:spLocks noChangeArrowheads="1"/>
          </p:cNvSpPr>
          <p:nvPr/>
        </p:nvSpPr>
        <p:spPr bwMode="auto">
          <a:xfrm>
            <a:off x="5438775" y="1046163"/>
            <a:ext cx="175529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 一 个 首 部</a:t>
            </a:r>
          </a:p>
        </p:txBody>
      </p:sp>
      <p:sp>
        <p:nvSpPr>
          <p:cNvPr id="27674" name="Rectangle 26"/>
          <p:cNvSpPr>
            <a:spLocks noChangeArrowheads="1"/>
          </p:cNvSpPr>
          <p:nvPr/>
        </p:nvSpPr>
        <p:spPr bwMode="auto">
          <a:xfrm>
            <a:off x="5637213" y="647700"/>
            <a:ext cx="165750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27675" name="Rectangle 27"/>
          <p:cNvSpPr>
            <a:spLocks noChangeArrowheads="1"/>
          </p:cNvSpPr>
          <p:nvPr/>
        </p:nvSpPr>
        <p:spPr bwMode="auto">
          <a:xfrm>
            <a:off x="4237038" y="242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27676" name="Rectangle 28"/>
          <p:cNvSpPr>
            <a:spLocks noChangeArrowheads="1"/>
          </p:cNvSpPr>
          <p:nvPr/>
        </p:nvSpPr>
        <p:spPr bwMode="auto">
          <a:xfrm>
            <a:off x="2825750" y="647700"/>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27677" name="Rectangle 29"/>
          <p:cNvSpPr>
            <a:spLocks noChangeArrowheads="1"/>
          </p:cNvSpPr>
          <p:nvPr/>
        </p:nvSpPr>
        <p:spPr bwMode="auto">
          <a:xfrm>
            <a:off x="4670425" y="2263775"/>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27678" name="Rectangle 30"/>
          <p:cNvSpPr>
            <a:spLocks noChangeArrowheads="1"/>
          </p:cNvSpPr>
          <p:nvPr/>
        </p:nvSpPr>
        <p:spPr bwMode="auto">
          <a:xfrm>
            <a:off x="4687888" y="3894138"/>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27679" name="Rectangle 31"/>
          <p:cNvSpPr>
            <a:spLocks noChangeArrowheads="1"/>
          </p:cNvSpPr>
          <p:nvPr/>
        </p:nvSpPr>
        <p:spPr bwMode="auto">
          <a:xfrm>
            <a:off x="2365375" y="1038225"/>
            <a:ext cx="24365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27680" name="Rectangle 32"/>
          <p:cNvSpPr>
            <a:spLocks noChangeArrowheads="1"/>
          </p:cNvSpPr>
          <p:nvPr/>
        </p:nvSpPr>
        <p:spPr bwMode="auto">
          <a:xfrm>
            <a:off x="7412038" y="1057275"/>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27681" name="Line 33"/>
          <p:cNvSpPr>
            <a:spLocks noChangeShapeType="1"/>
          </p:cNvSpPr>
          <p:nvPr/>
        </p:nvSpPr>
        <p:spPr bwMode="auto">
          <a:xfrm>
            <a:off x="4375150" y="631825"/>
            <a:ext cx="6350" cy="382588"/>
          </a:xfrm>
          <a:prstGeom prst="line">
            <a:avLst/>
          </a:prstGeom>
          <a:noFill/>
          <a:ln w="12700">
            <a:solidFill>
              <a:schemeClr val="tx1"/>
            </a:solidFill>
            <a:round/>
            <a:headEnd/>
            <a:tailEnd/>
          </a:ln>
        </p:spPr>
        <p:txBody>
          <a:bodyPr wrap="none" anchor="ctr"/>
          <a:lstStyle/>
          <a:p>
            <a:endParaRPr lang="zh-CN" altLang="en-US" sz="2000" b="1"/>
          </a:p>
        </p:txBody>
      </p:sp>
      <p:sp>
        <p:nvSpPr>
          <p:cNvPr id="27682" name="Rectangle 34"/>
          <p:cNvSpPr>
            <a:spLocks noChangeArrowheads="1"/>
          </p:cNvSpPr>
          <p:nvPr/>
        </p:nvSpPr>
        <p:spPr bwMode="auto">
          <a:xfrm>
            <a:off x="7023100" y="242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27683" name="Line 35"/>
          <p:cNvSpPr>
            <a:spLocks noChangeShapeType="1"/>
          </p:cNvSpPr>
          <p:nvPr/>
        </p:nvSpPr>
        <p:spPr bwMode="auto">
          <a:xfrm>
            <a:off x="1649413" y="4827588"/>
            <a:ext cx="7305675" cy="0"/>
          </a:xfrm>
          <a:prstGeom prst="line">
            <a:avLst/>
          </a:prstGeom>
          <a:noFill/>
          <a:ln w="12700">
            <a:solidFill>
              <a:schemeClr val="tx1"/>
            </a:solidFill>
            <a:round/>
            <a:headEnd/>
            <a:tailEnd/>
          </a:ln>
        </p:spPr>
        <p:txBody>
          <a:bodyPr/>
          <a:lstStyle/>
          <a:p>
            <a:endParaRPr lang="zh-CN" altLang="en-US" sz="2000" b="1"/>
          </a:p>
        </p:txBody>
      </p:sp>
      <p:sp>
        <p:nvSpPr>
          <p:cNvPr id="27684" name="Rectangle 36"/>
          <p:cNvSpPr>
            <a:spLocks noChangeArrowheads="1"/>
          </p:cNvSpPr>
          <p:nvPr/>
        </p:nvSpPr>
        <p:spPr bwMode="auto">
          <a:xfrm>
            <a:off x="1665288" y="4845050"/>
            <a:ext cx="7272337" cy="1463675"/>
          </a:xfrm>
          <a:prstGeom prst="rect">
            <a:avLst/>
          </a:prstGeom>
          <a:solidFill>
            <a:srgbClr val="CCECFF"/>
          </a:solidFill>
          <a:ln w="12700">
            <a:solidFill>
              <a:srgbClr val="0000CC"/>
            </a:solidFill>
            <a:miter lim="800000"/>
            <a:headEnd/>
            <a:tailEnd/>
          </a:ln>
        </p:spPr>
        <p:txBody>
          <a:bodyPr wrap="none" anchor="ctr"/>
          <a:lstStyle/>
          <a:p>
            <a:endParaRPr lang="zh-CN" altLang="en-US" sz="2000" b="1"/>
          </a:p>
        </p:txBody>
      </p:sp>
      <p:sp>
        <p:nvSpPr>
          <p:cNvPr id="27685" name="Rectangle 37"/>
          <p:cNvSpPr>
            <a:spLocks noChangeArrowheads="1"/>
          </p:cNvSpPr>
          <p:nvPr/>
        </p:nvSpPr>
        <p:spPr bwMode="auto">
          <a:xfrm>
            <a:off x="3132138" y="4956175"/>
            <a:ext cx="3472105" cy="397545"/>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有效载荷（扩展首部 </a:t>
            </a:r>
            <a:r>
              <a:rPr kumimoji="1" lang="en-US" altLang="zh-CN" sz="2000" b="1">
                <a:latin typeface="Arial" charset="0"/>
              </a:rPr>
              <a:t>/ </a:t>
            </a:r>
            <a:r>
              <a:rPr kumimoji="1" lang="zh-CN" altLang="en-US" sz="2000" b="1">
                <a:latin typeface="Arial" charset="0"/>
              </a:rPr>
              <a:t>数据）</a:t>
            </a:r>
          </a:p>
        </p:txBody>
      </p:sp>
      <p:sp>
        <p:nvSpPr>
          <p:cNvPr id="27686" name="Freeform 38"/>
          <p:cNvSpPr>
            <a:spLocks/>
          </p:cNvSpPr>
          <p:nvPr/>
        </p:nvSpPr>
        <p:spPr bwMode="auto">
          <a:xfrm>
            <a:off x="1566863" y="5492750"/>
            <a:ext cx="7577137" cy="312738"/>
          </a:xfrm>
          <a:custGeom>
            <a:avLst/>
            <a:gdLst>
              <a:gd name="T0" fmla="*/ 0 w 4778"/>
              <a:gd name="T1" fmla="*/ 2147483647 h 214"/>
              <a:gd name="T2" fmla="*/ 2147483647 w 4778"/>
              <a:gd name="T3" fmla="*/ 2147483647 h 214"/>
              <a:gd name="T4" fmla="*/ 2147483647 w 4778"/>
              <a:gd name="T5" fmla="*/ 2147483647 h 214"/>
              <a:gd name="T6" fmla="*/ 2147483647 w 4778"/>
              <a:gd name="T7" fmla="*/ 2147483647 h 214"/>
              <a:gd name="T8" fmla="*/ 2147483647 w 4778"/>
              <a:gd name="T9" fmla="*/ 2147483647 h 214"/>
              <a:gd name="T10" fmla="*/ 2147483647 w 4778"/>
              <a:gd name="T11" fmla="*/ 2147483647 h 214"/>
              <a:gd name="T12" fmla="*/ 2147483647 w 4778"/>
              <a:gd name="T13" fmla="*/ 2147483647 h 214"/>
              <a:gd name="T14" fmla="*/ 2147483647 w 4778"/>
              <a:gd name="T15" fmla="*/ 2147483647 h 214"/>
              <a:gd name="T16" fmla="*/ 2147483647 w 4778"/>
              <a:gd name="T17" fmla="*/ 2147483647 h 214"/>
              <a:gd name="T18" fmla="*/ 2147483647 w 4778"/>
              <a:gd name="T19" fmla="*/ 2147483647 h 214"/>
              <a:gd name="T20" fmla="*/ 2147483647 w 4778"/>
              <a:gd name="T21" fmla="*/ 2147483647 h 214"/>
              <a:gd name="T22" fmla="*/ 2147483647 w 4778"/>
              <a:gd name="T23" fmla="*/ 2147483647 h 214"/>
              <a:gd name="T24" fmla="*/ 2147483647 w 4778"/>
              <a:gd name="T25" fmla="*/ 2147483647 h 214"/>
              <a:gd name="T26" fmla="*/ 2147483647 w 4778"/>
              <a:gd name="T27" fmla="*/ 2147483647 h 214"/>
              <a:gd name="T28" fmla="*/ 2147483647 w 4778"/>
              <a:gd name="T29" fmla="*/ 2147483647 h 214"/>
              <a:gd name="T30" fmla="*/ 2147483647 w 4778"/>
              <a:gd name="T31" fmla="*/ 0 h 2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78"/>
              <a:gd name="T49" fmla="*/ 0 h 214"/>
              <a:gd name="T50" fmla="*/ 4778 w 4778"/>
              <a:gd name="T51" fmla="*/ 214 h 2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a:solidFill>
              <a:schemeClr val="bg1"/>
            </a:solidFill>
            <a:round/>
            <a:headEnd/>
            <a:tailEnd/>
          </a:ln>
        </p:spPr>
        <p:txBody>
          <a:bodyPr/>
          <a:lstStyle/>
          <a:p>
            <a:endParaRPr lang="zh-CN" altLang="en-US" sz="2000" b="1"/>
          </a:p>
        </p:txBody>
      </p:sp>
      <p:sp>
        <p:nvSpPr>
          <p:cNvPr id="27687" name="AutoShape 39"/>
          <p:cNvSpPr>
            <a:spLocks/>
          </p:cNvSpPr>
          <p:nvPr/>
        </p:nvSpPr>
        <p:spPr bwMode="auto">
          <a:xfrm>
            <a:off x="1344613" y="665163"/>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635944" name="Rectangle 40"/>
          <p:cNvSpPr>
            <a:spLocks noChangeArrowheads="1"/>
          </p:cNvSpPr>
          <p:nvPr/>
        </p:nvSpPr>
        <p:spPr bwMode="auto">
          <a:xfrm>
            <a:off x="123381" y="2276475"/>
            <a:ext cx="1240725" cy="1013098"/>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 </a:t>
            </a:r>
            <a:r>
              <a:rPr kumimoji="1" lang="zh-CN" altLang="en-US" sz="2000" b="1">
                <a:latin typeface="Arial" charset="0"/>
              </a:rPr>
              <a:t>的</a:t>
            </a:r>
          </a:p>
          <a:p>
            <a:pPr algn="ctr" defTabSz="762000" eaLnBrk="0" hangingPunct="0"/>
            <a:r>
              <a:rPr kumimoji="1" lang="zh-CN" altLang="en-US" sz="2000" b="1">
                <a:latin typeface="Arial" charset="0"/>
              </a:rPr>
              <a:t>基本首部</a:t>
            </a:r>
          </a:p>
          <a:p>
            <a:pPr algn="ctr" defTabSz="762000" eaLnBrk="0" hangingPunct="0"/>
            <a:r>
              <a:rPr kumimoji="1" lang="zh-CN" altLang="en-US" sz="2000" b="1">
                <a:latin typeface="Arial" charset="0"/>
              </a:rPr>
              <a:t>（</a:t>
            </a:r>
            <a:r>
              <a:rPr kumimoji="1" lang="en-US" altLang="zh-CN" sz="2000" b="1">
                <a:latin typeface="Arial" charset="0"/>
              </a:rPr>
              <a:t>40 B</a:t>
            </a:r>
            <a:r>
              <a:rPr kumimoji="1" lang="zh-CN" altLang="en-US" sz="2000" b="1">
                <a:latin typeface="Arial" charset="0"/>
              </a:rPr>
              <a:t>）</a:t>
            </a:r>
          </a:p>
        </p:txBody>
      </p:sp>
      <p:sp>
        <p:nvSpPr>
          <p:cNvPr id="27689" name="AutoShape 41"/>
          <p:cNvSpPr>
            <a:spLocks/>
          </p:cNvSpPr>
          <p:nvPr/>
        </p:nvSpPr>
        <p:spPr bwMode="auto">
          <a:xfrm>
            <a:off x="1381125" y="4864100"/>
            <a:ext cx="228600" cy="1444625"/>
          </a:xfrm>
          <a:prstGeom prst="leftBrace">
            <a:avLst>
              <a:gd name="adj1" fmla="val 52662"/>
              <a:gd name="adj2" fmla="val 50000"/>
            </a:avLst>
          </a:prstGeom>
          <a:noFill/>
          <a:ln w="12700">
            <a:solidFill>
              <a:schemeClr val="tx1"/>
            </a:solidFill>
            <a:round/>
            <a:headEnd/>
            <a:tailEnd/>
          </a:ln>
        </p:spPr>
        <p:txBody>
          <a:bodyPr wrap="none" anchor="ctr"/>
          <a:lstStyle/>
          <a:p>
            <a:endParaRPr lang="zh-CN" altLang="en-US" sz="2000" b="1"/>
          </a:p>
        </p:txBody>
      </p:sp>
      <p:sp>
        <p:nvSpPr>
          <p:cNvPr id="27690" name="Rectangle 42"/>
          <p:cNvSpPr>
            <a:spLocks noChangeArrowheads="1"/>
          </p:cNvSpPr>
          <p:nvPr/>
        </p:nvSpPr>
        <p:spPr bwMode="auto">
          <a:xfrm>
            <a:off x="-125170" y="5013325"/>
            <a:ext cx="1755290" cy="1013098"/>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 </a:t>
            </a:r>
            <a:r>
              <a:rPr kumimoji="1" lang="zh-CN" altLang="en-US" sz="2000" b="1">
                <a:latin typeface="Arial" charset="0"/>
              </a:rPr>
              <a:t>的</a:t>
            </a:r>
          </a:p>
          <a:p>
            <a:pPr algn="ctr" defTabSz="762000" eaLnBrk="0" hangingPunct="0"/>
            <a:r>
              <a:rPr kumimoji="1" lang="zh-CN" altLang="en-US" sz="2000" b="1">
                <a:latin typeface="Arial" charset="0"/>
              </a:rPr>
              <a:t>有效载荷</a:t>
            </a:r>
          </a:p>
          <a:p>
            <a:pPr algn="ctr" defTabSz="762000" eaLnBrk="0" hangingPunct="0"/>
            <a:r>
              <a:rPr kumimoji="1" lang="zh-CN" altLang="en-US" sz="2000" b="1">
                <a:latin typeface="Arial" charset="0"/>
              </a:rPr>
              <a:t>（至 </a:t>
            </a:r>
            <a:r>
              <a:rPr kumimoji="1" lang="en-US" altLang="zh-CN" sz="2000" b="1">
                <a:latin typeface="Arial" charset="0"/>
              </a:rPr>
              <a:t>64 KB</a:t>
            </a:r>
            <a:r>
              <a:rPr kumimoji="1" lang="zh-CN" altLang="en-US" sz="2000" b="1">
                <a:latin typeface="Arial" charset="0"/>
              </a:rPr>
              <a:t>）</a:t>
            </a:r>
          </a:p>
        </p:txBody>
      </p:sp>
      <p:sp>
        <p:nvSpPr>
          <p:cNvPr id="635947" name="Rectangle 43"/>
          <p:cNvSpPr>
            <a:spLocks noChangeArrowheads="1"/>
          </p:cNvSpPr>
          <p:nvPr/>
        </p:nvSpPr>
        <p:spPr bwMode="auto">
          <a:xfrm>
            <a:off x="1619250" y="620713"/>
            <a:ext cx="7327900" cy="4248150"/>
          </a:xfrm>
          <a:prstGeom prst="rect">
            <a:avLst/>
          </a:prstGeom>
          <a:noFill/>
          <a:ln w="76200">
            <a:solidFill>
              <a:srgbClr val="FF0000"/>
            </a:solidFill>
            <a:miter lim="800000"/>
            <a:headEnd/>
            <a:tailEnd/>
          </a:ln>
        </p:spPr>
        <p:txBody>
          <a:bodyPr wrap="none" anchor="ctr"/>
          <a:lstStyle/>
          <a:p>
            <a:endParaRPr lang="zh-CN" altLang="en-US" sz="2000" b="1"/>
          </a:p>
        </p:txBody>
      </p:sp>
      <p:sp>
        <p:nvSpPr>
          <p:cNvPr id="27693" name="灯片编号占位符 44"/>
          <p:cNvSpPr>
            <a:spLocks noGrp="1"/>
          </p:cNvSpPr>
          <p:nvPr>
            <p:ph type="sldNum" sz="quarter" idx="12"/>
          </p:nvPr>
        </p:nvSpPr>
        <p:spPr>
          <a:noFill/>
        </p:spPr>
        <p:txBody>
          <a:bodyPr/>
          <a:lstStyle/>
          <a:p>
            <a:fld id="{612BEE76-CB64-4440-BBB3-FE0D409DDD6A}" type="slidenum">
              <a:rPr lang="en-US" altLang="zh-CN" smtClean="0">
                <a:ea typeface="宋体" charset="-122"/>
              </a:rPr>
              <a:pPr/>
              <a:t>191</a:t>
            </a:fld>
            <a:endParaRPr lang="en-US" altLang="zh-CN">
              <a:ea typeface="宋体" charset="-122"/>
            </a:endParaRPr>
          </a:p>
        </p:txBody>
      </p:sp>
    </p:spTree>
    <p:custDataLst>
      <p:tags r:id="rId1"/>
    </p:custDataLst>
  </p:cSld>
  <p:clrMapOvr>
    <a:masterClrMapping/>
  </p:clrMapOvr>
  <p:transition advTm="153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94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35947"/>
                                        </p:tgtEl>
                                        <p:attrNameLst>
                                          <p:attrName>style.visibility</p:attrName>
                                        </p:attrNameLst>
                                      </p:cBhvr>
                                      <p:tavLst>
                                        <p:tav tm="0">
                                          <p:val>
                                            <p:strVal val="hidden"/>
                                          </p:val>
                                        </p:tav>
                                        <p:tav tm="50000">
                                          <p:val>
                                            <p:strVal val="visible"/>
                                          </p:val>
                                        </p:tav>
                                      </p:tavLst>
                                    </p:anim>
                                  </p:childTnLst>
                                </p:cTn>
                              </p:par>
                              <p:par>
                                <p:cTn id="10" presetID="35" presetClass="emph" presetSubtype="0" repeatCount="3000" fill="hold" grpId="0" nodeType="withEffect">
                                  <p:stCondLst>
                                    <p:cond delay="500"/>
                                  </p:stCondLst>
                                  <p:childTnLst>
                                    <p:anim calcmode="discrete" valueType="str">
                                      <p:cBhvr>
                                        <p:cTn id="11" dur="1000" fill="hold"/>
                                        <p:tgtEl>
                                          <p:spTgt spid="6359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44" grpId="0"/>
      <p:bldP spid="635947" grpId="0" animBg="1"/>
      <p:bldP spid="635947" grpId="1"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ChangeArrowheads="1"/>
          </p:cNvSpPr>
          <p:nvPr/>
        </p:nvSpPr>
        <p:spPr bwMode="auto">
          <a:xfrm>
            <a:off x="1649413" y="631825"/>
            <a:ext cx="7289800" cy="5676900"/>
          </a:xfrm>
          <a:prstGeom prst="rect">
            <a:avLst/>
          </a:prstGeom>
          <a:solidFill>
            <a:srgbClr val="FFFF99"/>
          </a:solidFill>
          <a:ln w="28575">
            <a:solidFill>
              <a:srgbClr val="0000CC"/>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28675" name="Line 3"/>
          <p:cNvSpPr>
            <a:spLocks noChangeShapeType="1"/>
          </p:cNvSpPr>
          <p:nvPr/>
        </p:nvSpPr>
        <p:spPr bwMode="auto">
          <a:xfrm>
            <a:off x="1657350" y="1012825"/>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28676" name="Line 4"/>
          <p:cNvSpPr>
            <a:spLocks noChangeShapeType="1"/>
          </p:cNvSpPr>
          <p:nvPr/>
        </p:nvSpPr>
        <p:spPr bwMode="auto">
          <a:xfrm>
            <a:off x="2557463" y="633413"/>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28677" name="Line 5"/>
          <p:cNvSpPr>
            <a:spLocks noChangeShapeType="1"/>
          </p:cNvSpPr>
          <p:nvPr/>
        </p:nvSpPr>
        <p:spPr bwMode="auto">
          <a:xfrm>
            <a:off x="5297488" y="1012825"/>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28678" name="Rectangle 6"/>
          <p:cNvSpPr>
            <a:spLocks noChangeArrowheads="1"/>
          </p:cNvSpPr>
          <p:nvPr/>
        </p:nvSpPr>
        <p:spPr bwMode="auto">
          <a:xfrm>
            <a:off x="1573213" y="242888"/>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28679" name="Rectangle 7"/>
          <p:cNvSpPr>
            <a:spLocks noChangeArrowheads="1"/>
          </p:cNvSpPr>
          <p:nvPr/>
        </p:nvSpPr>
        <p:spPr bwMode="auto">
          <a:xfrm>
            <a:off x="2476500" y="242888"/>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28680" name="Rectangle 8"/>
          <p:cNvSpPr>
            <a:spLocks noChangeArrowheads="1"/>
          </p:cNvSpPr>
          <p:nvPr/>
        </p:nvSpPr>
        <p:spPr bwMode="auto">
          <a:xfrm>
            <a:off x="5207000" y="242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28681" name="Rectangle 9"/>
          <p:cNvSpPr>
            <a:spLocks noChangeArrowheads="1"/>
          </p:cNvSpPr>
          <p:nvPr/>
        </p:nvSpPr>
        <p:spPr bwMode="auto">
          <a:xfrm>
            <a:off x="8604250" y="242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28682" name="Rectangle 10"/>
          <p:cNvSpPr>
            <a:spLocks noChangeArrowheads="1"/>
          </p:cNvSpPr>
          <p:nvPr/>
        </p:nvSpPr>
        <p:spPr bwMode="auto">
          <a:xfrm>
            <a:off x="1768475" y="647700"/>
            <a:ext cx="76623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28683" name="Rectangle 11"/>
          <p:cNvSpPr>
            <a:spLocks noChangeArrowheads="1"/>
          </p:cNvSpPr>
          <p:nvPr/>
        </p:nvSpPr>
        <p:spPr bwMode="auto">
          <a:xfrm>
            <a:off x="955675" y="242888"/>
            <a:ext cx="43922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位</a:t>
            </a:r>
          </a:p>
        </p:txBody>
      </p:sp>
      <p:sp>
        <p:nvSpPr>
          <p:cNvPr id="28684" name="Line 12"/>
          <p:cNvSpPr>
            <a:spLocks noChangeShapeType="1"/>
          </p:cNvSpPr>
          <p:nvPr/>
        </p:nvSpPr>
        <p:spPr bwMode="auto">
          <a:xfrm>
            <a:off x="1649413" y="1435100"/>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28685" name="Line 13"/>
          <p:cNvSpPr>
            <a:spLocks noChangeShapeType="1"/>
          </p:cNvSpPr>
          <p:nvPr/>
        </p:nvSpPr>
        <p:spPr bwMode="auto">
          <a:xfrm>
            <a:off x="1651000" y="18573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8686" name="Line 14"/>
          <p:cNvSpPr>
            <a:spLocks noChangeShapeType="1"/>
          </p:cNvSpPr>
          <p:nvPr/>
        </p:nvSpPr>
        <p:spPr bwMode="auto">
          <a:xfrm>
            <a:off x="1651000" y="22812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8687" name="Line 15"/>
          <p:cNvSpPr>
            <a:spLocks noChangeShapeType="1"/>
          </p:cNvSpPr>
          <p:nvPr/>
        </p:nvSpPr>
        <p:spPr bwMode="auto">
          <a:xfrm>
            <a:off x="1651000" y="270510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8688" name="Line 16"/>
          <p:cNvSpPr>
            <a:spLocks noChangeShapeType="1"/>
          </p:cNvSpPr>
          <p:nvPr/>
        </p:nvSpPr>
        <p:spPr bwMode="auto">
          <a:xfrm>
            <a:off x="1651000" y="312896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8689" name="Line 17"/>
          <p:cNvSpPr>
            <a:spLocks noChangeShapeType="1"/>
          </p:cNvSpPr>
          <p:nvPr/>
        </p:nvSpPr>
        <p:spPr bwMode="auto">
          <a:xfrm>
            <a:off x="1651000" y="35512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8690" name="Line 18"/>
          <p:cNvSpPr>
            <a:spLocks noChangeShapeType="1"/>
          </p:cNvSpPr>
          <p:nvPr/>
        </p:nvSpPr>
        <p:spPr bwMode="auto">
          <a:xfrm>
            <a:off x="1651000" y="397510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8691" name="Line 19"/>
          <p:cNvSpPr>
            <a:spLocks noChangeShapeType="1"/>
          </p:cNvSpPr>
          <p:nvPr/>
        </p:nvSpPr>
        <p:spPr bwMode="auto">
          <a:xfrm>
            <a:off x="1651000" y="43973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8692" name="Rectangle 20"/>
          <p:cNvSpPr>
            <a:spLocks noChangeArrowheads="1"/>
          </p:cNvSpPr>
          <p:nvPr/>
        </p:nvSpPr>
        <p:spPr bwMode="auto">
          <a:xfrm>
            <a:off x="1876425" y="3409950"/>
            <a:ext cx="6850063" cy="1128713"/>
          </a:xfrm>
          <a:prstGeom prst="rect">
            <a:avLst/>
          </a:prstGeom>
          <a:solidFill>
            <a:srgbClr val="FFFF99"/>
          </a:solidFill>
          <a:ln w="12700">
            <a:noFill/>
            <a:miter lim="800000"/>
            <a:headEnd/>
            <a:tailEnd/>
          </a:ln>
        </p:spPr>
        <p:txBody>
          <a:bodyPr wrap="none" anchor="ctr"/>
          <a:lstStyle/>
          <a:p>
            <a:endParaRPr lang="zh-CN" altLang="en-US" sz="2000" b="1"/>
          </a:p>
        </p:txBody>
      </p:sp>
      <p:sp>
        <p:nvSpPr>
          <p:cNvPr id="28693" name="Rectangle 21"/>
          <p:cNvSpPr>
            <a:spLocks noChangeArrowheads="1"/>
          </p:cNvSpPr>
          <p:nvPr/>
        </p:nvSpPr>
        <p:spPr bwMode="auto">
          <a:xfrm>
            <a:off x="1876425" y="1716088"/>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28694" name="Rectangle 22"/>
          <p:cNvSpPr>
            <a:spLocks noChangeArrowheads="1"/>
          </p:cNvSpPr>
          <p:nvPr/>
        </p:nvSpPr>
        <p:spPr bwMode="auto">
          <a:xfrm>
            <a:off x="4498975" y="3622675"/>
            <a:ext cx="184345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28695" name="Rectangle 23"/>
          <p:cNvSpPr>
            <a:spLocks noChangeArrowheads="1"/>
          </p:cNvSpPr>
          <p:nvPr/>
        </p:nvSpPr>
        <p:spPr bwMode="auto">
          <a:xfrm>
            <a:off x="4692650" y="1928813"/>
            <a:ext cx="13753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28696" name="Line 24"/>
          <p:cNvSpPr>
            <a:spLocks noChangeShapeType="1"/>
          </p:cNvSpPr>
          <p:nvPr/>
        </p:nvSpPr>
        <p:spPr bwMode="auto">
          <a:xfrm>
            <a:off x="7127875" y="1012825"/>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28697" name="Rectangle 25"/>
          <p:cNvSpPr>
            <a:spLocks noChangeArrowheads="1"/>
          </p:cNvSpPr>
          <p:nvPr/>
        </p:nvSpPr>
        <p:spPr bwMode="auto">
          <a:xfrm>
            <a:off x="5438775" y="1046163"/>
            <a:ext cx="175529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 一 个 首 部</a:t>
            </a:r>
          </a:p>
        </p:txBody>
      </p:sp>
      <p:sp>
        <p:nvSpPr>
          <p:cNvPr id="28698" name="Rectangle 26"/>
          <p:cNvSpPr>
            <a:spLocks noChangeArrowheads="1"/>
          </p:cNvSpPr>
          <p:nvPr/>
        </p:nvSpPr>
        <p:spPr bwMode="auto">
          <a:xfrm>
            <a:off x="5637213" y="647700"/>
            <a:ext cx="165750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28699" name="Rectangle 27"/>
          <p:cNvSpPr>
            <a:spLocks noChangeArrowheads="1"/>
          </p:cNvSpPr>
          <p:nvPr/>
        </p:nvSpPr>
        <p:spPr bwMode="auto">
          <a:xfrm>
            <a:off x="4237038" y="242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28700" name="Rectangle 28"/>
          <p:cNvSpPr>
            <a:spLocks noChangeArrowheads="1"/>
          </p:cNvSpPr>
          <p:nvPr/>
        </p:nvSpPr>
        <p:spPr bwMode="auto">
          <a:xfrm>
            <a:off x="2825750" y="647700"/>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28701" name="Rectangle 29"/>
          <p:cNvSpPr>
            <a:spLocks noChangeArrowheads="1"/>
          </p:cNvSpPr>
          <p:nvPr/>
        </p:nvSpPr>
        <p:spPr bwMode="auto">
          <a:xfrm>
            <a:off x="4670425" y="2263775"/>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28702" name="Rectangle 30"/>
          <p:cNvSpPr>
            <a:spLocks noChangeArrowheads="1"/>
          </p:cNvSpPr>
          <p:nvPr/>
        </p:nvSpPr>
        <p:spPr bwMode="auto">
          <a:xfrm>
            <a:off x="4687888" y="3894138"/>
            <a:ext cx="154048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r>
              <a:rPr kumimoji="1" lang="en-US" altLang="zh-CN" sz="2000" b="1">
                <a:latin typeface="Arial" charset="0"/>
              </a:rPr>
              <a:t>t</a:t>
            </a:r>
            <a:r>
              <a:rPr kumimoji="1" lang="zh-CN" altLang="en-US" sz="2000" b="1">
                <a:latin typeface="Arial" charset="0"/>
              </a:rPr>
              <a:t>）</a:t>
            </a:r>
          </a:p>
        </p:txBody>
      </p:sp>
      <p:sp>
        <p:nvSpPr>
          <p:cNvPr id="28703" name="Rectangle 31"/>
          <p:cNvSpPr>
            <a:spLocks noChangeArrowheads="1"/>
          </p:cNvSpPr>
          <p:nvPr/>
        </p:nvSpPr>
        <p:spPr bwMode="auto">
          <a:xfrm>
            <a:off x="2365375" y="1038225"/>
            <a:ext cx="24365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28704" name="Rectangle 32"/>
          <p:cNvSpPr>
            <a:spLocks noChangeArrowheads="1"/>
          </p:cNvSpPr>
          <p:nvPr/>
        </p:nvSpPr>
        <p:spPr bwMode="auto">
          <a:xfrm>
            <a:off x="7412038" y="1057275"/>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28705" name="Line 33"/>
          <p:cNvSpPr>
            <a:spLocks noChangeShapeType="1"/>
          </p:cNvSpPr>
          <p:nvPr/>
        </p:nvSpPr>
        <p:spPr bwMode="auto">
          <a:xfrm>
            <a:off x="4375150" y="631825"/>
            <a:ext cx="6350" cy="382588"/>
          </a:xfrm>
          <a:prstGeom prst="line">
            <a:avLst/>
          </a:prstGeom>
          <a:noFill/>
          <a:ln w="12700">
            <a:solidFill>
              <a:schemeClr val="tx1"/>
            </a:solidFill>
            <a:round/>
            <a:headEnd/>
            <a:tailEnd/>
          </a:ln>
        </p:spPr>
        <p:txBody>
          <a:bodyPr wrap="none" anchor="ctr"/>
          <a:lstStyle/>
          <a:p>
            <a:endParaRPr lang="zh-CN" altLang="en-US" sz="2000" b="1"/>
          </a:p>
        </p:txBody>
      </p:sp>
      <p:sp>
        <p:nvSpPr>
          <p:cNvPr id="28706" name="Rectangle 34"/>
          <p:cNvSpPr>
            <a:spLocks noChangeArrowheads="1"/>
          </p:cNvSpPr>
          <p:nvPr/>
        </p:nvSpPr>
        <p:spPr bwMode="auto">
          <a:xfrm>
            <a:off x="7023100" y="242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28707" name="Line 35"/>
          <p:cNvSpPr>
            <a:spLocks noChangeShapeType="1"/>
          </p:cNvSpPr>
          <p:nvPr/>
        </p:nvSpPr>
        <p:spPr bwMode="auto">
          <a:xfrm>
            <a:off x="1649413" y="4827588"/>
            <a:ext cx="7305675" cy="0"/>
          </a:xfrm>
          <a:prstGeom prst="line">
            <a:avLst/>
          </a:prstGeom>
          <a:noFill/>
          <a:ln w="12700">
            <a:solidFill>
              <a:schemeClr val="tx1"/>
            </a:solidFill>
            <a:round/>
            <a:headEnd/>
            <a:tailEnd/>
          </a:ln>
        </p:spPr>
        <p:txBody>
          <a:bodyPr/>
          <a:lstStyle/>
          <a:p>
            <a:endParaRPr lang="zh-CN" altLang="en-US" sz="2000" b="1"/>
          </a:p>
        </p:txBody>
      </p:sp>
      <p:sp>
        <p:nvSpPr>
          <p:cNvPr id="28708" name="Rectangle 36"/>
          <p:cNvSpPr>
            <a:spLocks noChangeArrowheads="1"/>
          </p:cNvSpPr>
          <p:nvPr/>
        </p:nvSpPr>
        <p:spPr bwMode="auto">
          <a:xfrm>
            <a:off x="1665288" y="4845050"/>
            <a:ext cx="7272337" cy="1463675"/>
          </a:xfrm>
          <a:prstGeom prst="rect">
            <a:avLst/>
          </a:prstGeom>
          <a:solidFill>
            <a:srgbClr val="CCECFF"/>
          </a:solidFill>
          <a:ln w="12700">
            <a:noFill/>
            <a:miter lim="800000"/>
            <a:headEnd/>
            <a:tailEnd/>
          </a:ln>
        </p:spPr>
        <p:txBody>
          <a:bodyPr wrap="none" anchor="ctr"/>
          <a:lstStyle/>
          <a:p>
            <a:endParaRPr lang="zh-CN" altLang="en-US" sz="2000" b="1"/>
          </a:p>
        </p:txBody>
      </p:sp>
      <p:sp>
        <p:nvSpPr>
          <p:cNvPr id="28709" name="Rectangle 37"/>
          <p:cNvSpPr>
            <a:spLocks noChangeArrowheads="1"/>
          </p:cNvSpPr>
          <p:nvPr/>
        </p:nvSpPr>
        <p:spPr bwMode="auto">
          <a:xfrm>
            <a:off x="4414838" y="4956175"/>
            <a:ext cx="1933223" cy="397545"/>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扩展首部 </a:t>
            </a:r>
            <a:r>
              <a:rPr kumimoji="1" lang="en-US" altLang="zh-CN" sz="2000" b="1">
                <a:latin typeface="Arial" charset="0"/>
              </a:rPr>
              <a:t>/ </a:t>
            </a:r>
            <a:r>
              <a:rPr kumimoji="1" lang="zh-CN" altLang="en-US" sz="2000" b="1">
                <a:latin typeface="Arial" charset="0"/>
              </a:rPr>
              <a:t>数据</a:t>
            </a:r>
          </a:p>
        </p:txBody>
      </p:sp>
      <p:sp>
        <p:nvSpPr>
          <p:cNvPr id="28710" name="Freeform 38"/>
          <p:cNvSpPr>
            <a:spLocks/>
          </p:cNvSpPr>
          <p:nvPr/>
        </p:nvSpPr>
        <p:spPr bwMode="auto">
          <a:xfrm>
            <a:off x="1566863" y="5492750"/>
            <a:ext cx="7577137" cy="312738"/>
          </a:xfrm>
          <a:custGeom>
            <a:avLst/>
            <a:gdLst>
              <a:gd name="T0" fmla="*/ 0 w 4778"/>
              <a:gd name="T1" fmla="*/ 2147483647 h 214"/>
              <a:gd name="T2" fmla="*/ 2147483647 w 4778"/>
              <a:gd name="T3" fmla="*/ 2147483647 h 214"/>
              <a:gd name="T4" fmla="*/ 2147483647 w 4778"/>
              <a:gd name="T5" fmla="*/ 2147483647 h 214"/>
              <a:gd name="T6" fmla="*/ 2147483647 w 4778"/>
              <a:gd name="T7" fmla="*/ 2147483647 h 214"/>
              <a:gd name="T8" fmla="*/ 2147483647 w 4778"/>
              <a:gd name="T9" fmla="*/ 2147483647 h 214"/>
              <a:gd name="T10" fmla="*/ 2147483647 w 4778"/>
              <a:gd name="T11" fmla="*/ 2147483647 h 214"/>
              <a:gd name="T12" fmla="*/ 2147483647 w 4778"/>
              <a:gd name="T13" fmla="*/ 2147483647 h 214"/>
              <a:gd name="T14" fmla="*/ 2147483647 w 4778"/>
              <a:gd name="T15" fmla="*/ 2147483647 h 214"/>
              <a:gd name="T16" fmla="*/ 2147483647 w 4778"/>
              <a:gd name="T17" fmla="*/ 2147483647 h 214"/>
              <a:gd name="T18" fmla="*/ 2147483647 w 4778"/>
              <a:gd name="T19" fmla="*/ 2147483647 h 214"/>
              <a:gd name="T20" fmla="*/ 2147483647 w 4778"/>
              <a:gd name="T21" fmla="*/ 2147483647 h 214"/>
              <a:gd name="T22" fmla="*/ 2147483647 w 4778"/>
              <a:gd name="T23" fmla="*/ 2147483647 h 214"/>
              <a:gd name="T24" fmla="*/ 2147483647 w 4778"/>
              <a:gd name="T25" fmla="*/ 2147483647 h 214"/>
              <a:gd name="T26" fmla="*/ 2147483647 w 4778"/>
              <a:gd name="T27" fmla="*/ 2147483647 h 214"/>
              <a:gd name="T28" fmla="*/ 2147483647 w 4778"/>
              <a:gd name="T29" fmla="*/ 2147483647 h 214"/>
              <a:gd name="T30" fmla="*/ 2147483647 w 4778"/>
              <a:gd name="T31" fmla="*/ 0 h 2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78"/>
              <a:gd name="T49" fmla="*/ 0 h 214"/>
              <a:gd name="T50" fmla="*/ 4778 w 4778"/>
              <a:gd name="T51" fmla="*/ 214 h 2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a:solidFill>
              <a:schemeClr val="bg1"/>
            </a:solidFill>
            <a:round/>
            <a:headEnd/>
            <a:tailEnd/>
          </a:ln>
        </p:spPr>
        <p:txBody>
          <a:bodyPr/>
          <a:lstStyle/>
          <a:p>
            <a:endParaRPr lang="zh-CN" altLang="en-US" sz="2000" b="1"/>
          </a:p>
        </p:txBody>
      </p:sp>
      <p:sp>
        <p:nvSpPr>
          <p:cNvPr id="28711" name="AutoShape 39"/>
          <p:cNvSpPr>
            <a:spLocks/>
          </p:cNvSpPr>
          <p:nvPr/>
        </p:nvSpPr>
        <p:spPr bwMode="auto">
          <a:xfrm>
            <a:off x="1344613" y="665163"/>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28712" name="Rectangle 40"/>
          <p:cNvSpPr>
            <a:spLocks noChangeArrowheads="1"/>
          </p:cNvSpPr>
          <p:nvPr/>
        </p:nvSpPr>
        <p:spPr bwMode="auto">
          <a:xfrm>
            <a:off x="123381" y="2205038"/>
            <a:ext cx="1240725" cy="1013098"/>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 </a:t>
            </a:r>
            <a:r>
              <a:rPr kumimoji="1" lang="zh-CN" altLang="en-US" sz="2000" b="1">
                <a:latin typeface="Arial" charset="0"/>
              </a:rPr>
              <a:t>的</a:t>
            </a:r>
          </a:p>
          <a:p>
            <a:pPr algn="ctr" defTabSz="762000" eaLnBrk="0" hangingPunct="0"/>
            <a:r>
              <a:rPr kumimoji="1" lang="zh-CN" altLang="en-US" sz="2000" b="1">
                <a:latin typeface="Arial" charset="0"/>
              </a:rPr>
              <a:t>基本首部</a:t>
            </a:r>
          </a:p>
          <a:p>
            <a:pPr algn="ctr" defTabSz="762000" eaLnBrk="0" hangingPunct="0"/>
            <a:r>
              <a:rPr kumimoji="1" lang="zh-CN" altLang="en-US" sz="2000" b="1">
                <a:latin typeface="Arial" charset="0"/>
              </a:rPr>
              <a:t>（</a:t>
            </a:r>
            <a:r>
              <a:rPr kumimoji="1" lang="en-US" altLang="zh-CN" sz="2000" b="1">
                <a:latin typeface="Arial" charset="0"/>
              </a:rPr>
              <a:t>40 B</a:t>
            </a:r>
            <a:r>
              <a:rPr kumimoji="1" lang="zh-CN" altLang="en-US" sz="2000" b="1">
                <a:latin typeface="Arial" charset="0"/>
              </a:rPr>
              <a:t>）</a:t>
            </a:r>
          </a:p>
        </p:txBody>
      </p:sp>
      <p:sp>
        <p:nvSpPr>
          <p:cNvPr id="28713" name="AutoShape 41"/>
          <p:cNvSpPr>
            <a:spLocks/>
          </p:cNvSpPr>
          <p:nvPr/>
        </p:nvSpPr>
        <p:spPr bwMode="auto">
          <a:xfrm>
            <a:off x="1381125" y="4864100"/>
            <a:ext cx="228600" cy="1444625"/>
          </a:xfrm>
          <a:prstGeom prst="leftBrace">
            <a:avLst>
              <a:gd name="adj1" fmla="val 52662"/>
              <a:gd name="adj2" fmla="val 50000"/>
            </a:avLst>
          </a:prstGeom>
          <a:noFill/>
          <a:ln w="12700">
            <a:solidFill>
              <a:schemeClr val="tx1"/>
            </a:solidFill>
            <a:round/>
            <a:headEnd/>
            <a:tailEnd/>
          </a:ln>
        </p:spPr>
        <p:txBody>
          <a:bodyPr wrap="none" anchor="ctr"/>
          <a:lstStyle/>
          <a:p>
            <a:endParaRPr lang="zh-CN" altLang="en-US" sz="2000" b="1"/>
          </a:p>
        </p:txBody>
      </p:sp>
      <p:sp>
        <p:nvSpPr>
          <p:cNvPr id="636970" name="Rectangle 42"/>
          <p:cNvSpPr>
            <a:spLocks noChangeArrowheads="1"/>
          </p:cNvSpPr>
          <p:nvPr/>
        </p:nvSpPr>
        <p:spPr bwMode="auto">
          <a:xfrm>
            <a:off x="-53733" y="5013325"/>
            <a:ext cx="1755290" cy="1013098"/>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 </a:t>
            </a:r>
            <a:r>
              <a:rPr kumimoji="1" lang="zh-CN" altLang="en-US" sz="2000" b="1">
                <a:latin typeface="Arial" charset="0"/>
              </a:rPr>
              <a:t>的</a:t>
            </a:r>
          </a:p>
          <a:p>
            <a:pPr algn="ctr" defTabSz="762000" eaLnBrk="0" hangingPunct="0"/>
            <a:r>
              <a:rPr kumimoji="1" lang="zh-CN" altLang="en-US" sz="2000" b="1">
                <a:latin typeface="Arial" charset="0"/>
              </a:rPr>
              <a:t>有效载荷</a:t>
            </a:r>
          </a:p>
          <a:p>
            <a:pPr algn="ctr" defTabSz="762000" eaLnBrk="0" hangingPunct="0"/>
            <a:r>
              <a:rPr kumimoji="1" lang="zh-CN" altLang="en-US" sz="2000" b="1">
                <a:latin typeface="Arial" charset="0"/>
              </a:rPr>
              <a:t>（至 </a:t>
            </a:r>
            <a:r>
              <a:rPr kumimoji="1" lang="en-US" altLang="zh-CN" sz="2000" b="1">
                <a:latin typeface="Arial" charset="0"/>
              </a:rPr>
              <a:t>64 KB</a:t>
            </a:r>
            <a:r>
              <a:rPr kumimoji="1" lang="zh-CN" altLang="en-US" sz="2000" b="1">
                <a:latin typeface="Arial" charset="0"/>
              </a:rPr>
              <a:t>）</a:t>
            </a:r>
          </a:p>
        </p:txBody>
      </p:sp>
      <p:sp>
        <p:nvSpPr>
          <p:cNvPr id="636971" name="Rectangle 43"/>
          <p:cNvSpPr>
            <a:spLocks noChangeArrowheads="1"/>
          </p:cNvSpPr>
          <p:nvPr/>
        </p:nvSpPr>
        <p:spPr bwMode="auto">
          <a:xfrm>
            <a:off x="1619250" y="4822825"/>
            <a:ext cx="7327900" cy="1485900"/>
          </a:xfrm>
          <a:prstGeom prst="rect">
            <a:avLst/>
          </a:prstGeom>
          <a:noFill/>
          <a:ln w="76200">
            <a:solidFill>
              <a:srgbClr val="FF0000"/>
            </a:solidFill>
            <a:miter lim="800000"/>
            <a:headEnd/>
            <a:tailEnd/>
          </a:ln>
        </p:spPr>
        <p:txBody>
          <a:bodyPr wrap="none" anchor="ctr"/>
          <a:lstStyle/>
          <a:p>
            <a:endParaRPr lang="zh-CN" altLang="en-US" sz="2000" b="1"/>
          </a:p>
        </p:txBody>
      </p:sp>
      <p:sp>
        <p:nvSpPr>
          <p:cNvPr id="28716" name="Rectangle 44"/>
          <p:cNvSpPr>
            <a:spLocks noChangeArrowheads="1"/>
          </p:cNvSpPr>
          <p:nvPr/>
        </p:nvSpPr>
        <p:spPr bwMode="auto">
          <a:xfrm>
            <a:off x="3132138" y="4956175"/>
            <a:ext cx="3472105" cy="397545"/>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有效载荷（扩展首部 </a:t>
            </a:r>
            <a:r>
              <a:rPr kumimoji="1" lang="en-US" altLang="zh-CN" sz="2000" b="1">
                <a:latin typeface="Arial" charset="0"/>
              </a:rPr>
              <a:t>/ </a:t>
            </a:r>
            <a:r>
              <a:rPr kumimoji="1" lang="zh-CN" altLang="en-US" sz="2000" b="1">
                <a:latin typeface="Arial" charset="0"/>
              </a:rPr>
              <a:t>数据）</a:t>
            </a:r>
          </a:p>
        </p:txBody>
      </p:sp>
      <p:sp>
        <p:nvSpPr>
          <p:cNvPr id="28718" name="灯片编号占位符 45"/>
          <p:cNvSpPr>
            <a:spLocks noGrp="1"/>
          </p:cNvSpPr>
          <p:nvPr>
            <p:ph type="sldNum" sz="quarter" idx="12"/>
          </p:nvPr>
        </p:nvSpPr>
        <p:spPr>
          <a:noFill/>
        </p:spPr>
        <p:txBody>
          <a:bodyPr/>
          <a:lstStyle/>
          <a:p>
            <a:fld id="{7220EBF1-CC5E-491A-BBA1-CC7955840690}" type="slidenum">
              <a:rPr lang="en-US" altLang="zh-CN" smtClean="0">
                <a:ea typeface="宋体" charset="-122"/>
              </a:rPr>
              <a:pPr/>
              <a:t>192</a:t>
            </a:fld>
            <a:endParaRPr lang="en-US" altLang="zh-CN">
              <a:ea typeface="宋体" charset="-122"/>
            </a:endParaRPr>
          </a:p>
        </p:txBody>
      </p:sp>
    </p:spTree>
    <p:custDataLst>
      <p:tags r:id="rId1"/>
    </p:custDataLst>
  </p:cSld>
  <p:clrMapOvr>
    <a:masterClrMapping/>
  </p:clrMapOvr>
  <p:transition advTm="112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697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36971"/>
                                        </p:tgtEl>
                                        <p:attrNameLst>
                                          <p:attrName>style.visibility</p:attrName>
                                        </p:attrNameLst>
                                      </p:cBhvr>
                                      <p:tavLst>
                                        <p:tav tm="0">
                                          <p:val>
                                            <p:strVal val="hidden"/>
                                          </p:val>
                                        </p:tav>
                                        <p:tav tm="50000">
                                          <p:val>
                                            <p:strVal val="visible"/>
                                          </p:val>
                                        </p:tav>
                                      </p:tavLst>
                                    </p:anim>
                                  </p:childTnLst>
                                </p:cTn>
                              </p:par>
                              <p:par>
                                <p:cTn id="10" presetID="35" presetClass="emph" presetSubtype="0" repeatCount="3000" fill="hold" grpId="0" nodeType="withEffect">
                                  <p:stCondLst>
                                    <p:cond delay="500"/>
                                  </p:stCondLst>
                                  <p:childTnLst>
                                    <p:anim calcmode="discrete" valueType="str">
                                      <p:cBhvr>
                                        <p:cTn id="11" dur="1000" fill="hold"/>
                                        <p:tgtEl>
                                          <p:spTgt spid="6369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70" grpId="0"/>
      <p:bldP spid="636971" grpId="0" animBg="1"/>
      <p:bldP spid="636971" grpId="1"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ChangeArrowheads="1"/>
          </p:cNvSpPr>
          <p:nvPr/>
        </p:nvSpPr>
        <p:spPr bwMode="auto">
          <a:xfrm>
            <a:off x="1185863" y="660400"/>
            <a:ext cx="7289800" cy="4208463"/>
          </a:xfrm>
          <a:prstGeom prst="rect">
            <a:avLst/>
          </a:prstGeom>
          <a:solidFill>
            <a:srgbClr val="FFFF99"/>
          </a:solidFill>
          <a:ln w="28575">
            <a:solidFill>
              <a:srgbClr val="0000CC"/>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29699" name="Line 3"/>
          <p:cNvSpPr>
            <a:spLocks noChangeShapeType="1"/>
          </p:cNvSpPr>
          <p:nvPr/>
        </p:nvSpPr>
        <p:spPr bwMode="auto">
          <a:xfrm>
            <a:off x="1193800" y="1041400"/>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29700" name="Line 4"/>
          <p:cNvSpPr>
            <a:spLocks noChangeShapeType="1"/>
          </p:cNvSpPr>
          <p:nvPr/>
        </p:nvSpPr>
        <p:spPr bwMode="auto">
          <a:xfrm>
            <a:off x="2093913" y="661988"/>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29701" name="Line 5"/>
          <p:cNvSpPr>
            <a:spLocks noChangeShapeType="1"/>
          </p:cNvSpPr>
          <p:nvPr/>
        </p:nvSpPr>
        <p:spPr bwMode="auto">
          <a:xfrm>
            <a:off x="4833938"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29702" name="Rectangle 6"/>
          <p:cNvSpPr>
            <a:spLocks noChangeArrowheads="1"/>
          </p:cNvSpPr>
          <p:nvPr/>
        </p:nvSpPr>
        <p:spPr bwMode="auto">
          <a:xfrm>
            <a:off x="1109663"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29703" name="Rectangle 7"/>
          <p:cNvSpPr>
            <a:spLocks noChangeArrowheads="1"/>
          </p:cNvSpPr>
          <p:nvPr/>
        </p:nvSpPr>
        <p:spPr bwMode="auto">
          <a:xfrm>
            <a:off x="2012950"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29704" name="Rectangle 8"/>
          <p:cNvSpPr>
            <a:spLocks noChangeArrowheads="1"/>
          </p:cNvSpPr>
          <p:nvPr/>
        </p:nvSpPr>
        <p:spPr bwMode="auto">
          <a:xfrm>
            <a:off x="47434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29705" name="Rectangle 9"/>
          <p:cNvSpPr>
            <a:spLocks noChangeArrowheads="1"/>
          </p:cNvSpPr>
          <p:nvPr/>
        </p:nvSpPr>
        <p:spPr bwMode="auto">
          <a:xfrm>
            <a:off x="814070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29706" name="Rectangle 10"/>
          <p:cNvSpPr>
            <a:spLocks noChangeArrowheads="1"/>
          </p:cNvSpPr>
          <p:nvPr/>
        </p:nvSpPr>
        <p:spPr bwMode="auto">
          <a:xfrm>
            <a:off x="1228725" y="676275"/>
            <a:ext cx="76944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29707" name="Rectangle 11"/>
          <p:cNvSpPr>
            <a:spLocks noChangeArrowheads="1"/>
          </p:cNvSpPr>
          <p:nvPr/>
        </p:nvSpPr>
        <p:spPr bwMode="auto">
          <a:xfrm>
            <a:off x="492125" y="271463"/>
            <a:ext cx="44082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位</a:t>
            </a:r>
          </a:p>
        </p:txBody>
      </p:sp>
      <p:sp>
        <p:nvSpPr>
          <p:cNvPr id="29708" name="Line 12"/>
          <p:cNvSpPr>
            <a:spLocks noChangeShapeType="1"/>
          </p:cNvSpPr>
          <p:nvPr/>
        </p:nvSpPr>
        <p:spPr bwMode="auto">
          <a:xfrm>
            <a:off x="1185863" y="1463675"/>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29709" name="Line 13"/>
          <p:cNvSpPr>
            <a:spLocks noChangeShapeType="1"/>
          </p:cNvSpPr>
          <p:nvPr/>
        </p:nvSpPr>
        <p:spPr bwMode="auto">
          <a:xfrm>
            <a:off x="1187450" y="188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9710" name="Line 14"/>
          <p:cNvSpPr>
            <a:spLocks noChangeShapeType="1"/>
          </p:cNvSpPr>
          <p:nvPr/>
        </p:nvSpPr>
        <p:spPr bwMode="auto">
          <a:xfrm>
            <a:off x="1187450" y="230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9711" name="Line 15"/>
          <p:cNvSpPr>
            <a:spLocks noChangeShapeType="1"/>
          </p:cNvSpPr>
          <p:nvPr/>
        </p:nvSpPr>
        <p:spPr bwMode="auto">
          <a:xfrm>
            <a:off x="1187450" y="273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9712" name="Line 16"/>
          <p:cNvSpPr>
            <a:spLocks noChangeShapeType="1"/>
          </p:cNvSpPr>
          <p:nvPr/>
        </p:nvSpPr>
        <p:spPr bwMode="auto">
          <a:xfrm>
            <a:off x="1187450" y="31575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9713" name="Line 17"/>
          <p:cNvSpPr>
            <a:spLocks noChangeShapeType="1"/>
          </p:cNvSpPr>
          <p:nvPr/>
        </p:nvSpPr>
        <p:spPr bwMode="auto">
          <a:xfrm>
            <a:off x="1187450" y="357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9714" name="Line 18"/>
          <p:cNvSpPr>
            <a:spLocks noChangeShapeType="1"/>
          </p:cNvSpPr>
          <p:nvPr/>
        </p:nvSpPr>
        <p:spPr bwMode="auto">
          <a:xfrm>
            <a:off x="1187450" y="400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9715" name="Line 19"/>
          <p:cNvSpPr>
            <a:spLocks noChangeShapeType="1"/>
          </p:cNvSpPr>
          <p:nvPr/>
        </p:nvSpPr>
        <p:spPr bwMode="auto">
          <a:xfrm>
            <a:off x="1187450" y="442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29716" name="Rectangle 20"/>
          <p:cNvSpPr>
            <a:spLocks noChangeArrowheads="1"/>
          </p:cNvSpPr>
          <p:nvPr/>
        </p:nvSpPr>
        <p:spPr bwMode="auto">
          <a:xfrm>
            <a:off x="1412875" y="3438525"/>
            <a:ext cx="6850063" cy="1128713"/>
          </a:xfrm>
          <a:prstGeom prst="rect">
            <a:avLst/>
          </a:prstGeom>
          <a:solidFill>
            <a:srgbClr val="FFFF99"/>
          </a:solidFill>
          <a:ln w="12700">
            <a:noFill/>
            <a:miter lim="800000"/>
            <a:headEnd/>
            <a:tailEnd/>
          </a:ln>
        </p:spPr>
        <p:txBody>
          <a:bodyPr wrap="none" anchor="ctr"/>
          <a:lstStyle/>
          <a:p>
            <a:endParaRPr lang="zh-CN" altLang="en-US" sz="2000" b="1"/>
          </a:p>
        </p:txBody>
      </p:sp>
      <p:sp>
        <p:nvSpPr>
          <p:cNvPr id="29717" name="Rectangle 21"/>
          <p:cNvSpPr>
            <a:spLocks noChangeArrowheads="1"/>
          </p:cNvSpPr>
          <p:nvPr/>
        </p:nvSpPr>
        <p:spPr bwMode="auto">
          <a:xfrm>
            <a:off x="1412875" y="1744663"/>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29718" name="Rectangle 22"/>
          <p:cNvSpPr>
            <a:spLocks noChangeArrowheads="1"/>
          </p:cNvSpPr>
          <p:nvPr/>
        </p:nvSpPr>
        <p:spPr bwMode="auto">
          <a:xfrm>
            <a:off x="4035425" y="3651250"/>
            <a:ext cx="184986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29719" name="Rectangle 23"/>
          <p:cNvSpPr>
            <a:spLocks noChangeArrowheads="1"/>
          </p:cNvSpPr>
          <p:nvPr/>
        </p:nvSpPr>
        <p:spPr bwMode="auto">
          <a:xfrm>
            <a:off x="4229100" y="1957388"/>
            <a:ext cx="138018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29720" name="Line 24"/>
          <p:cNvSpPr>
            <a:spLocks noChangeShapeType="1"/>
          </p:cNvSpPr>
          <p:nvPr/>
        </p:nvSpPr>
        <p:spPr bwMode="auto">
          <a:xfrm>
            <a:off x="6664325"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29721" name="Rectangle 25"/>
          <p:cNvSpPr>
            <a:spLocks noChangeArrowheads="1"/>
          </p:cNvSpPr>
          <p:nvPr/>
        </p:nvSpPr>
        <p:spPr bwMode="auto">
          <a:xfrm>
            <a:off x="4975225" y="1074738"/>
            <a:ext cx="175529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 一 个 首 部</a:t>
            </a:r>
          </a:p>
        </p:txBody>
      </p:sp>
      <p:sp>
        <p:nvSpPr>
          <p:cNvPr id="29722" name="Rectangle 26"/>
          <p:cNvSpPr>
            <a:spLocks noChangeArrowheads="1"/>
          </p:cNvSpPr>
          <p:nvPr/>
        </p:nvSpPr>
        <p:spPr bwMode="auto">
          <a:xfrm>
            <a:off x="5173663" y="676275"/>
            <a:ext cx="166231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29723" name="Rectangle 27"/>
          <p:cNvSpPr>
            <a:spLocks noChangeArrowheads="1"/>
          </p:cNvSpPr>
          <p:nvPr/>
        </p:nvSpPr>
        <p:spPr bwMode="auto">
          <a:xfrm>
            <a:off x="3773488"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29724" name="Rectangle 28"/>
          <p:cNvSpPr>
            <a:spLocks noChangeArrowheads="1"/>
          </p:cNvSpPr>
          <p:nvPr/>
        </p:nvSpPr>
        <p:spPr bwMode="auto">
          <a:xfrm>
            <a:off x="2362200" y="676275"/>
            <a:ext cx="142667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29725" name="Rectangle 29"/>
          <p:cNvSpPr>
            <a:spLocks noChangeArrowheads="1"/>
          </p:cNvSpPr>
          <p:nvPr/>
        </p:nvSpPr>
        <p:spPr bwMode="auto">
          <a:xfrm>
            <a:off x="4206875" y="2292350"/>
            <a:ext cx="145552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29726" name="Rectangle 30"/>
          <p:cNvSpPr>
            <a:spLocks noChangeArrowheads="1"/>
          </p:cNvSpPr>
          <p:nvPr/>
        </p:nvSpPr>
        <p:spPr bwMode="auto">
          <a:xfrm>
            <a:off x="4224338" y="3922713"/>
            <a:ext cx="145552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29727" name="Rectangle 31"/>
          <p:cNvSpPr>
            <a:spLocks noChangeArrowheads="1"/>
          </p:cNvSpPr>
          <p:nvPr/>
        </p:nvSpPr>
        <p:spPr bwMode="auto">
          <a:xfrm>
            <a:off x="1901825" y="1066800"/>
            <a:ext cx="24365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29728" name="Rectangle 32"/>
          <p:cNvSpPr>
            <a:spLocks noChangeArrowheads="1"/>
          </p:cNvSpPr>
          <p:nvPr/>
        </p:nvSpPr>
        <p:spPr bwMode="auto">
          <a:xfrm>
            <a:off x="6948488" y="1085850"/>
            <a:ext cx="142667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29729" name="Line 33"/>
          <p:cNvSpPr>
            <a:spLocks noChangeShapeType="1"/>
          </p:cNvSpPr>
          <p:nvPr/>
        </p:nvSpPr>
        <p:spPr bwMode="auto">
          <a:xfrm>
            <a:off x="3911600" y="660400"/>
            <a:ext cx="6350" cy="382588"/>
          </a:xfrm>
          <a:prstGeom prst="line">
            <a:avLst/>
          </a:prstGeom>
          <a:noFill/>
          <a:ln w="12700">
            <a:solidFill>
              <a:schemeClr val="tx1"/>
            </a:solidFill>
            <a:round/>
            <a:headEnd/>
            <a:tailEnd/>
          </a:ln>
        </p:spPr>
        <p:txBody>
          <a:bodyPr wrap="none" anchor="ctr"/>
          <a:lstStyle/>
          <a:p>
            <a:endParaRPr lang="zh-CN" altLang="en-US" sz="2000" b="1"/>
          </a:p>
        </p:txBody>
      </p:sp>
      <p:sp>
        <p:nvSpPr>
          <p:cNvPr id="29730" name="Rectangle 34"/>
          <p:cNvSpPr>
            <a:spLocks noChangeArrowheads="1"/>
          </p:cNvSpPr>
          <p:nvPr/>
        </p:nvSpPr>
        <p:spPr bwMode="auto">
          <a:xfrm>
            <a:off x="65595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29731" name="AutoShape 35"/>
          <p:cNvSpPr>
            <a:spLocks/>
          </p:cNvSpPr>
          <p:nvPr/>
        </p:nvSpPr>
        <p:spPr bwMode="auto">
          <a:xfrm>
            <a:off x="881063" y="693738"/>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29732" name="Rectangle 36"/>
          <p:cNvSpPr>
            <a:spLocks noChangeArrowheads="1"/>
          </p:cNvSpPr>
          <p:nvPr/>
        </p:nvSpPr>
        <p:spPr bwMode="auto">
          <a:xfrm>
            <a:off x="210015" y="1585913"/>
            <a:ext cx="724558" cy="255198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a:t>
            </a:r>
          </a:p>
          <a:p>
            <a:pPr algn="ctr" defTabSz="762000" eaLnBrk="0" hangingPunct="0"/>
            <a:r>
              <a:rPr kumimoji="1" lang="zh-CN" altLang="en-US" sz="2000" b="1">
                <a:latin typeface="Arial" charset="0"/>
              </a:rPr>
              <a:t>的</a:t>
            </a:r>
          </a:p>
          <a:p>
            <a:pPr algn="ctr" defTabSz="762000" eaLnBrk="0" hangingPunct="0"/>
            <a:r>
              <a:rPr kumimoji="1" lang="zh-CN" altLang="en-US" sz="2000" b="1">
                <a:latin typeface="Arial" charset="0"/>
              </a:rPr>
              <a:t>基</a:t>
            </a:r>
          </a:p>
          <a:p>
            <a:pPr algn="ctr" defTabSz="762000" eaLnBrk="0" hangingPunct="0"/>
            <a:r>
              <a:rPr kumimoji="1" lang="zh-CN" altLang="en-US" sz="2000" b="1">
                <a:latin typeface="Arial" charset="0"/>
              </a:rPr>
              <a:t>本</a:t>
            </a:r>
          </a:p>
          <a:p>
            <a:pPr algn="ctr" defTabSz="762000" eaLnBrk="0" hangingPunct="0"/>
            <a:r>
              <a:rPr kumimoji="1" lang="zh-CN" altLang="en-US" sz="2000" b="1">
                <a:latin typeface="Arial" charset="0"/>
              </a:rPr>
              <a:t>首</a:t>
            </a:r>
          </a:p>
          <a:p>
            <a:pPr algn="ctr" defTabSz="762000" eaLnBrk="0" hangingPunct="0"/>
            <a:r>
              <a:rPr kumimoji="1" lang="zh-CN" altLang="en-US" sz="2000" b="1">
                <a:latin typeface="Arial" charset="0"/>
              </a:rPr>
              <a:t>部</a:t>
            </a:r>
          </a:p>
          <a:p>
            <a:pPr algn="ctr" defTabSz="762000" eaLnBrk="0" hangingPunct="0"/>
            <a:r>
              <a:rPr kumimoji="1" lang="en-US" altLang="zh-CN" sz="2000" b="1">
                <a:latin typeface="Arial" charset="0"/>
              </a:rPr>
              <a:t>40 B</a:t>
            </a:r>
          </a:p>
          <a:p>
            <a:pPr algn="ctr" defTabSz="762000" eaLnBrk="0" hangingPunct="0"/>
            <a:endParaRPr kumimoji="1" lang="en-US" altLang="zh-CN" sz="2000" b="1">
              <a:latin typeface="Arial" charset="0"/>
            </a:endParaRPr>
          </a:p>
        </p:txBody>
      </p:sp>
      <p:sp>
        <p:nvSpPr>
          <p:cNvPr id="637989" name="Rectangle 37"/>
          <p:cNvSpPr>
            <a:spLocks noChangeArrowheads="1"/>
          </p:cNvSpPr>
          <p:nvPr/>
        </p:nvSpPr>
        <p:spPr bwMode="auto">
          <a:xfrm>
            <a:off x="1155700" y="649288"/>
            <a:ext cx="927100" cy="419100"/>
          </a:xfrm>
          <a:prstGeom prst="rect">
            <a:avLst/>
          </a:prstGeom>
          <a:noFill/>
          <a:ln w="76200">
            <a:solidFill>
              <a:srgbClr val="FF0000"/>
            </a:solidFill>
            <a:miter lim="800000"/>
            <a:headEnd/>
            <a:tailEnd/>
          </a:ln>
        </p:spPr>
        <p:txBody>
          <a:bodyPr wrap="none" anchor="ctr"/>
          <a:lstStyle/>
          <a:p>
            <a:endParaRPr lang="zh-CN" altLang="en-US" sz="2000" b="1"/>
          </a:p>
        </p:txBody>
      </p:sp>
      <p:sp>
        <p:nvSpPr>
          <p:cNvPr id="29734" name="Text Box 38"/>
          <p:cNvSpPr txBox="1">
            <a:spLocks noChangeArrowheads="1"/>
          </p:cNvSpPr>
          <p:nvPr/>
        </p:nvSpPr>
        <p:spPr bwMode="auto">
          <a:xfrm>
            <a:off x="539552" y="5229200"/>
            <a:ext cx="8064896" cy="400110"/>
          </a:xfrm>
          <a:prstGeom prst="rect">
            <a:avLst/>
          </a:prstGeom>
          <a:noFill/>
          <a:ln w="9525">
            <a:noFill/>
            <a:miter lim="800000"/>
            <a:headEnd/>
            <a:tailEnd/>
          </a:ln>
        </p:spPr>
        <p:txBody>
          <a:bodyPr wrap="square">
            <a:spAutoFit/>
          </a:bodyPr>
          <a:lstStyle/>
          <a:p>
            <a:r>
              <a:rPr lang="zh-CN" altLang="en-US" sz="2000" b="1" dirty="0">
                <a:latin typeface="Arial" charset="0"/>
              </a:rPr>
              <a:t>版本</a:t>
            </a:r>
            <a:r>
              <a:rPr lang="en-US" altLang="zh-CN" sz="2000" b="1" dirty="0">
                <a:latin typeface="Arial" charset="0"/>
              </a:rPr>
              <a:t>(version)—— 4 </a:t>
            </a:r>
            <a:r>
              <a:rPr lang="zh-CN" altLang="en-US" sz="2000" b="1" dirty="0">
                <a:latin typeface="Arial" charset="0"/>
              </a:rPr>
              <a:t>位。它指明了协议的版本，对 </a:t>
            </a:r>
            <a:r>
              <a:rPr lang="en-US" altLang="zh-CN" sz="2000" b="1" dirty="0">
                <a:latin typeface="Arial" charset="0"/>
              </a:rPr>
              <a:t>IPv6</a:t>
            </a:r>
            <a:r>
              <a:rPr lang="zh-CN" altLang="en-US" sz="2000" b="1" dirty="0">
                <a:latin typeface="Arial" charset="0"/>
              </a:rPr>
              <a:t>该字段总是 </a:t>
            </a:r>
            <a:r>
              <a:rPr lang="en-US" altLang="zh-CN" sz="2000" b="1" dirty="0">
                <a:latin typeface="Arial" charset="0"/>
              </a:rPr>
              <a:t>6</a:t>
            </a:r>
            <a:r>
              <a:rPr lang="zh-CN" altLang="en-US" sz="2000" b="1" dirty="0">
                <a:latin typeface="Arial" charset="0"/>
              </a:rPr>
              <a:t> </a:t>
            </a:r>
          </a:p>
        </p:txBody>
      </p:sp>
      <p:sp>
        <p:nvSpPr>
          <p:cNvPr id="29736" name="灯片编号占位符 39"/>
          <p:cNvSpPr>
            <a:spLocks noGrp="1"/>
          </p:cNvSpPr>
          <p:nvPr>
            <p:ph type="sldNum" sz="quarter" idx="12"/>
          </p:nvPr>
        </p:nvSpPr>
        <p:spPr>
          <a:noFill/>
        </p:spPr>
        <p:txBody>
          <a:bodyPr/>
          <a:lstStyle/>
          <a:p>
            <a:fld id="{C8820516-6EDF-45B8-BC49-6DF9F02B2BB2}" type="slidenum">
              <a:rPr lang="en-US" altLang="zh-CN" smtClean="0">
                <a:ea typeface="宋体" charset="-122"/>
              </a:rPr>
              <a:pPr/>
              <a:t>193</a:t>
            </a:fld>
            <a:endParaRPr lang="en-US" altLang="zh-CN">
              <a:ea typeface="宋体" charset="-122"/>
            </a:endParaRPr>
          </a:p>
        </p:txBody>
      </p:sp>
    </p:spTree>
    <p:custDataLst>
      <p:tags r:id="rId1"/>
    </p:custDataLst>
  </p:cSld>
  <p:clrMapOvr>
    <a:masterClrMapping/>
  </p:clrMapOvr>
  <p:transition advTm="7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798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3798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89" grpId="0" animBg="1"/>
      <p:bldP spid="637989" grpId="1"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ChangeArrowheads="1"/>
          </p:cNvSpPr>
          <p:nvPr/>
        </p:nvSpPr>
        <p:spPr bwMode="auto">
          <a:xfrm>
            <a:off x="1185863" y="660400"/>
            <a:ext cx="7289800" cy="4208463"/>
          </a:xfrm>
          <a:prstGeom prst="rect">
            <a:avLst/>
          </a:prstGeom>
          <a:solidFill>
            <a:srgbClr val="FFFF99"/>
          </a:solidFill>
          <a:ln w="28575">
            <a:solidFill>
              <a:srgbClr val="0000CC"/>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30723" name="Line 3"/>
          <p:cNvSpPr>
            <a:spLocks noChangeShapeType="1"/>
          </p:cNvSpPr>
          <p:nvPr/>
        </p:nvSpPr>
        <p:spPr bwMode="auto">
          <a:xfrm>
            <a:off x="1193800" y="1041400"/>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0724" name="Line 4"/>
          <p:cNvSpPr>
            <a:spLocks noChangeShapeType="1"/>
          </p:cNvSpPr>
          <p:nvPr/>
        </p:nvSpPr>
        <p:spPr bwMode="auto">
          <a:xfrm>
            <a:off x="2093913" y="661988"/>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30725" name="Line 5"/>
          <p:cNvSpPr>
            <a:spLocks noChangeShapeType="1"/>
          </p:cNvSpPr>
          <p:nvPr/>
        </p:nvSpPr>
        <p:spPr bwMode="auto">
          <a:xfrm>
            <a:off x="4833938"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0726" name="Rectangle 6"/>
          <p:cNvSpPr>
            <a:spLocks noChangeArrowheads="1"/>
          </p:cNvSpPr>
          <p:nvPr/>
        </p:nvSpPr>
        <p:spPr bwMode="auto">
          <a:xfrm>
            <a:off x="1109663"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30727" name="Rectangle 7"/>
          <p:cNvSpPr>
            <a:spLocks noChangeArrowheads="1"/>
          </p:cNvSpPr>
          <p:nvPr/>
        </p:nvSpPr>
        <p:spPr bwMode="auto">
          <a:xfrm>
            <a:off x="2012950"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30728" name="Rectangle 8"/>
          <p:cNvSpPr>
            <a:spLocks noChangeArrowheads="1"/>
          </p:cNvSpPr>
          <p:nvPr/>
        </p:nvSpPr>
        <p:spPr bwMode="auto">
          <a:xfrm>
            <a:off x="47434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30729" name="Rectangle 9"/>
          <p:cNvSpPr>
            <a:spLocks noChangeArrowheads="1"/>
          </p:cNvSpPr>
          <p:nvPr/>
        </p:nvSpPr>
        <p:spPr bwMode="auto">
          <a:xfrm>
            <a:off x="814070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30730" name="Rectangle 10"/>
          <p:cNvSpPr>
            <a:spLocks noChangeArrowheads="1"/>
          </p:cNvSpPr>
          <p:nvPr/>
        </p:nvSpPr>
        <p:spPr bwMode="auto">
          <a:xfrm>
            <a:off x="1304925" y="676275"/>
            <a:ext cx="76944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30731" name="Rectangle 11"/>
          <p:cNvSpPr>
            <a:spLocks noChangeArrowheads="1"/>
          </p:cNvSpPr>
          <p:nvPr/>
        </p:nvSpPr>
        <p:spPr bwMode="auto">
          <a:xfrm>
            <a:off x="492125" y="271463"/>
            <a:ext cx="44082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位</a:t>
            </a:r>
          </a:p>
        </p:txBody>
      </p:sp>
      <p:sp>
        <p:nvSpPr>
          <p:cNvPr id="30732" name="Line 12"/>
          <p:cNvSpPr>
            <a:spLocks noChangeShapeType="1"/>
          </p:cNvSpPr>
          <p:nvPr/>
        </p:nvSpPr>
        <p:spPr bwMode="auto">
          <a:xfrm>
            <a:off x="1185863" y="1463675"/>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0733" name="Line 13"/>
          <p:cNvSpPr>
            <a:spLocks noChangeShapeType="1"/>
          </p:cNvSpPr>
          <p:nvPr/>
        </p:nvSpPr>
        <p:spPr bwMode="auto">
          <a:xfrm>
            <a:off x="1187450" y="188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0734" name="Line 14"/>
          <p:cNvSpPr>
            <a:spLocks noChangeShapeType="1"/>
          </p:cNvSpPr>
          <p:nvPr/>
        </p:nvSpPr>
        <p:spPr bwMode="auto">
          <a:xfrm>
            <a:off x="1187450" y="230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0735" name="Line 15"/>
          <p:cNvSpPr>
            <a:spLocks noChangeShapeType="1"/>
          </p:cNvSpPr>
          <p:nvPr/>
        </p:nvSpPr>
        <p:spPr bwMode="auto">
          <a:xfrm>
            <a:off x="1187450" y="273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0736" name="Line 16"/>
          <p:cNvSpPr>
            <a:spLocks noChangeShapeType="1"/>
          </p:cNvSpPr>
          <p:nvPr/>
        </p:nvSpPr>
        <p:spPr bwMode="auto">
          <a:xfrm>
            <a:off x="1187450" y="31575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0737" name="Line 17"/>
          <p:cNvSpPr>
            <a:spLocks noChangeShapeType="1"/>
          </p:cNvSpPr>
          <p:nvPr/>
        </p:nvSpPr>
        <p:spPr bwMode="auto">
          <a:xfrm>
            <a:off x="1187450" y="357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0738" name="Line 18"/>
          <p:cNvSpPr>
            <a:spLocks noChangeShapeType="1"/>
          </p:cNvSpPr>
          <p:nvPr/>
        </p:nvSpPr>
        <p:spPr bwMode="auto">
          <a:xfrm>
            <a:off x="1187450" y="400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0739" name="Line 19"/>
          <p:cNvSpPr>
            <a:spLocks noChangeShapeType="1"/>
          </p:cNvSpPr>
          <p:nvPr/>
        </p:nvSpPr>
        <p:spPr bwMode="auto">
          <a:xfrm>
            <a:off x="1187450" y="442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0740" name="Rectangle 20"/>
          <p:cNvSpPr>
            <a:spLocks noChangeArrowheads="1"/>
          </p:cNvSpPr>
          <p:nvPr/>
        </p:nvSpPr>
        <p:spPr bwMode="auto">
          <a:xfrm>
            <a:off x="1412875" y="3438525"/>
            <a:ext cx="6850063" cy="1128713"/>
          </a:xfrm>
          <a:prstGeom prst="rect">
            <a:avLst/>
          </a:prstGeom>
          <a:solidFill>
            <a:srgbClr val="FFFF99"/>
          </a:solidFill>
          <a:ln w="12700">
            <a:noFill/>
            <a:miter lim="800000"/>
            <a:headEnd/>
            <a:tailEnd/>
          </a:ln>
        </p:spPr>
        <p:txBody>
          <a:bodyPr wrap="none" anchor="ctr"/>
          <a:lstStyle/>
          <a:p>
            <a:endParaRPr lang="zh-CN" altLang="en-US" sz="2000" b="1"/>
          </a:p>
        </p:txBody>
      </p:sp>
      <p:sp>
        <p:nvSpPr>
          <p:cNvPr id="30741" name="Rectangle 21"/>
          <p:cNvSpPr>
            <a:spLocks noChangeArrowheads="1"/>
          </p:cNvSpPr>
          <p:nvPr/>
        </p:nvSpPr>
        <p:spPr bwMode="auto">
          <a:xfrm>
            <a:off x="1412875" y="1744663"/>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30742" name="Rectangle 22"/>
          <p:cNvSpPr>
            <a:spLocks noChangeArrowheads="1"/>
          </p:cNvSpPr>
          <p:nvPr/>
        </p:nvSpPr>
        <p:spPr bwMode="auto">
          <a:xfrm>
            <a:off x="4035425" y="3651250"/>
            <a:ext cx="184986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30743" name="Rectangle 23"/>
          <p:cNvSpPr>
            <a:spLocks noChangeArrowheads="1"/>
          </p:cNvSpPr>
          <p:nvPr/>
        </p:nvSpPr>
        <p:spPr bwMode="auto">
          <a:xfrm>
            <a:off x="4229100" y="1957388"/>
            <a:ext cx="138018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30744" name="Line 24"/>
          <p:cNvSpPr>
            <a:spLocks noChangeShapeType="1"/>
          </p:cNvSpPr>
          <p:nvPr/>
        </p:nvSpPr>
        <p:spPr bwMode="auto">
          <a:xfrm>
            <a:off x="6664325"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0745" name="Rectangle 25"/>
          <p:cNvSpPr>
            <a:spLocks noChangeArrowheads="1"/>
          </p:cNvSpPr>
          <p:nvPr/>
        </p:nvSpPr>
        <p:spPr bwMode="auto">
          <a:xfrm>
            <a:off x="4975225" y="1074738"/>
            <a:ext cx="175529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 一 个 首 部</a:t>
            </a:r>
          </a:p>
        </p:txBody>
      </p:sp>
      <p:sp>
        <p:nvSpPr>
          <p:cNvPr id="30746" name="Rectangle 26"/>
          <p:cNvSpPr>
            <a:spLocks noChangeArrowheads="1"/>
          </p:cNvSpPr>
          <p:nvPr/>
        </p:nvSpPr>
        <p:spPr bwMode="auto">
          <a:xfrm>
            <a:off x="5173663" y="676275"/>
            <a:ext cx="166231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30747" name="Rectangle 27"/>
          <p:cNvSpPr>
            <a:spLocks noChangeArrowheads="1"/>
          </p:cNvSpPr>
          <p:nvPr/>
        </p:nvSpPr>
        <p:spPr bwMode="auto">
          <a:xfrm>
            <a:off x="3773488"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30748" name="Rectangle 28"/>
          <p:cNvSpPr>
            <a:spLocks noChangeArrowheads="1"/>
          </p:cNvSpPr>
          <p:nvPr/>
        </p:nvSpPr>
        <p:spPr bwMode="auto">
          <a:xfrm>
            <a:off x="2236788" y="676275"/>
            <a:ext cx="142667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30749" name="Rectangle 29"/>
          <p:cNvSpPr>
            <a:spLocks noChangeArrowheads="1"/>
          </p:cNvSpPr>
          <p:nvPr/>
        </p:nvSpPr>
        <p:spPr bwMode="auto">
          <a:xfrm>
            <a:off x="4206875" y="2292350"/>
            <a:ext cx="145552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0750" name="Rectangle 30"/>
          <p:cNvSpPr>
            <a:spLocks noChangeArrowheads="1"/>
          </p:cNvSpPr>
          <p:nvPr/>
        </p:nvSpPr>
        <p:spPr bwMode="auto">
          <a:xfrm>
            <a:off x="4224338" y="3922713"/>
            <a:ext cx="145552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0751" name="Rectangle 31"/>
          <p:cNvSpPr>
            <a:spLocks noChangeArrowheads="1"/>
          </p:cNvSpPr>
          <p:nvPr/>
        </p:nvSpPr>
        <p:spPr bwMode="auto">
          <a:xfrm>
            <a:off x="1901825" y="1066800"/>
            <a:ext cx="24365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30752" name="Rectangle 32"/>
          <p:cNvSpPr>
            <a:spLocks noChangeArrowheads="1"/>
          </p:cNvSpPr>
          <p:nvPr/>
        </p:nvSpPr>
        <p:spPr bwMode="auto">
          <a:xfrm>
            <a:off x="6948488" y="1085850"/>
            <a:ext cx="142667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30753" name="Line 33"/>
          <p:cNvSpPr>
            <a:spLocks noChangeShapeType="1"/>
          </p:cNvSpPr>
          <p:nvPr/>
        </p:nvSpPr>
        <p:spPr bwMode="auto">
          <a:xfrm>
            <a:off x="3911600" y="660400"/>
            <a:ext cx="6350" cy="382588"/>
          </a:xfrm>
          <a:prstGeom prst="line">
            <a:avLst/>
          </a:prstGeom>
          <a:noFill/>
          <a:ln w="12700">
            <a:solidFill>
              <a:schemeClr val="tx1"/>
            </a:solidFill>
            <a:round/>
            <a:headEnd/>
            <a:tailEnd/>
          </a:ln>
        </p:spPr>
        <p:txBody>
          <a:bodyPr wrap="none" anchor="ctr"/>
          <a:lstStyle/>
          <a:p>
            <a:endParaRPr lang="zh-CN" altLang="en-US" sz="2000" b="1"/>
          </a:p>
        </p:txBody>
      </p:sp>
      <p:sp>
        <p:nvSpPr>
          <p:cNvPr id="30754" name="Rectangle 34"/>
          <p:cNvSpPr>
            <a:spLocks noChangeArrowheads="1"/>
          </p:cNvSpPr>
          <p:nvPr/>
        </p:nvSpPr>
        <p:spPr bwMode="auto">
          <a:xfrm>
            <a:off x="65595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30755" name="AutoShape 35"/>
          <p:cNvSpPr>
            <a:spLocks/>
          </p:cNvSpPr>
          <p:nvPr/>
        </p:nvSpPr>
        <p:spPr bwMode="auto">
          <a:xfrm>
            <a:off x="881063" y="693738"/>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30756" name="Rectangle 36"/>
          <p:cNvSpPr>
            <a:spLocks noChangeArrowheads="1"/>
          </p:cNvSpPr>
          <p:nvPr/>
        </p:nvSpPr>
        <p:spPr bwMode="auto">
          <a:xfrm>
            <a:off x="210015" y="1585913"/>
            <a:ext cx="724558" cy="255198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a:t>
            </a:r>
          </a:p>
          <a:p>
            <a:pPr algn="ctr" defTabSz="762000" eaLnBrk="0" hangingPunct="0"/>
            <a:r>
              <a:rPr kumimoji="1" lang="zh-CN" altLang="en-US" sz="2000" b="1">
                <a:latin typeface="Arial" charset="0"/>
              </a:rPr>
              <a:t>的</a:t>
            </a:r>
          </a:p>
          <a:p>
            <a:pPr algn="ctr" defTabSz="762000" eaLnBrk="0" hangingPunct="0"/>
            <a:r>
              <a:rPr kumimoji="1" lang="zh-CN" altLang="en-US" sz="2000" b="1">
                <a:latin typeface="Arial" charset="0"/>
              </a:rPr>
              <a:t>基</a:t>
            </a:r>
          </a:p>
          <a:p>
            <a:pPr algn="ctr" defTabSz="762000" eaLnBrk="0" hangingPunct="0"/>
            <a:r>
              <a:rPr kumimoji="1" lang="zh-CN" altLang="en-US" sz="2000" b="1">
                <a:latin typeface="Arial" charset="0"/>
              </a:rPr>
              <a:t>本</a:t>
            </a:r>
          </a:p>
          <a:p>
            <a:pPr algn="ctr" defTabSz="762000" eaLnBrk="0" hangingPunct="0"/>
            <a:r>
              <a:rPr kumimoji="1" lang="zh-CN" altLang="en-US" sz="2000" b="1">
                <a:latin typeface="Arial" charset="0"/>
              </a:rPr>
              <a:t>首</a:t>
            </a:r>
          </a:p>
          <a:p>
            <a:pPr algn="ctr" defTabSz="762000" eaLnBrk="0" hangingPunct="0"/>
            <a:r>
              <a:rPr kumimoji="1" lang="zh-CN" altLang="en-US" sz="2000" b="1">
                <a:latin typeface="Arial" charset="0"/>
              </a:rPr>
              <a:t>部</a:t>
            </a:r>
          </a:p>
          <a:p>
            <a:pPr algn="ctr" defTabSz="762000" eaLnBrk="0" hangingPunct="0"/>
            <a:r>
              <a:rPr kumimoji="1" lang="en-US" altLang="zh-CN" sz="2000" b="1">
                <a:latin typeface="Arial" charset="0"/>
              </a:rPr>
              <a:t>40 B</a:t>
            </a:r>
          </a:p>
          <a:p>
            <a:pPr algn="ctr" defTabSz="762000" eaLnBrk="0" hangingPunct="0"/>
            <a:endParaRPr kumimoji="1" lang="en-US" altLang="zh-CN" sz="2000" b="1">
              <a:latin typeface="Arial" charset="0"/>
            </a:endParaRPr>
          </a:p>
        </p:txBody>
      </p:sp>
      <p:sp>
        <p:nvSpPr>
          <p:cNvPr id="639013" name="Rectangle 37"/>
          <p:cNvSpPr>
            <a:spLocks noChangeArrowheads="1"/>
          </p:cNvSpPr>
          <p:nvPr/>
        </p:nvSpPr>
        <p:spPr bwMode="auto">
          <a:xfrm>
            <a:off x="2101850" y="649288"/>
            <a:ext cx="1804988" cy="419100"/>
          </a:xfrm>
          <a:prstGeom prst="rect">
            <a:avLst/>
          </a:prstGeom>
          <a:noFill/>
          <a:ln w="76200">
            <a:solidFill>
              <a:srgbClr val="FF0000"/>
            </a:solidFill>
            <a:miter lim="800000"/>
            <a:headEnd/>
            <a:tailEnd/>
          </a:ln>
        </p:spPr>
        <p:txBody>
          <a:bodyPr wrap="none" anchor="ctr"/>
          <a:lstStyle/>
          <a:p>
            <a:endParaRPr lang="zh-CN" altLang="en-US" sz="2000" b="1"/>
          </a:p>
        </p:txBody>
      </p:sp>
      <p:sp>
        <p:nvSpPr>
          <p:cNvPr id="30758" name="Text Box 38"/>
          <p:cNvSpPr txBox="1">
            <a:spLocks noChangeArrowheads="1"/>
          </p:cNvSpPr>
          <p:nvPr/>
        </p:nvSpPr>
        <p:spPr bwMode="auto">
          <a:xfrm>
            <a:off x="900113" y="5102225"/>
            <a:ext cx="7724775" cy="707886"/>
          </a:xfrm>
          <a:prstGeom prst="rect">
            <a:avLst/>
          </a:prstGeom>
          <a:noFill/>
          <a:ln w="9525">
            <a:noFill/>
            <a:miter lim="800000"/>
            <a:headEnd/>
            <a:tailEnd/>
          </a:ln>
        </p:spPr>
        <p:txBody>
          <a:bodyPr>
            <a:spAutoFit/>
          </a:bodyPr>
          <a:lstStyle/>
          <a:p>
            <a:r>
              <a:rPr lang="zh-CN" altLang="en-US" sz="2000" b="1" dirty="0">
                <a:latin typeface="Arial" charset="0"/>
              </a:rPr>
              <a:t>通信量类</a:t>
            </a:r>
            <a:r>
              <a:rPr lang="en-US" altLang="zh-CN" sz="2000" b="1" dirty="0">
                <a:latin typeface="Arial" charset="0"/>
              </a:rPr>
              <a:t>(traffic class)—— 8 </a:t>
            </a:r>
            <a:r>
              <a:rPr lang="zh-CN" altLang="en-US" sz="2000" b="1" dirty="0">
                <a:latin typeface="Arial" charset="0"/>
              </a:rPr>
              <a:t>位。这是为了区分不同的 </a:t>
            </a:r>
            <a:r>
              <a:rPr lang="en-US" altLang="zh-CN" sz="2000" b="1" dirty="0">
                <a:latin typeface="Arial" charset="0"/>
              </a:rPr>
              <a:t>IPv6 </a:t>
            </a:r>
            <a:r>
              <a:rPr lang="zh-CN" altLang="en-US" sz="2000" b="1" dirty="0">
                <a:latin typeface="Arial" charset="0"/>
              </a:rPr>
              <a:t>数据报的类别或优先级。目前正在进行不同的通信量类性能的实验。 </a:t>
            </a:r>
          </a:p>
        </p:txBody>
      </p:sp>
      <p:sp>
        <p:nvSpPr>
          <p:cNvPr id="30760" name="灯片编号占位符 39"/>
          <p:cNvSpPr>
            <a:spLocks noGrp="1"/>
          </p:cNvSpPr>
          <p:nvPr>
            <p:ph type="sldNum" sz="quarter" idx="12"/>
          </p:nvPr>
        </p:nvSpPr>
        <p:spPr>
          <a:noFill/>
        </p:spPr>
        <p:txBody>
          <a:bodyPr/>
          <a:lstStyle/>
          <a:p>
            <a:fld id="{7AAB584B-9605-40E1-BF74-203AC749A4AA}" type="slidenum">
              <a:rPr lang="en-US" altLang="zh-CN" smtClean="0">
                <a:ea typeface="宋体" charset="-122"/>
              </a:rPr>
              <a:pPr/>
              <a:t>194</a:t>
            </a:fld>
            <a:endParaRPr lang="en-US" altLang="zh-CN">
              <a:ea typeface="宋体" charset="-122"/>
            </a:endParaRPr>
          </a:p>
        </p:txBody>
      </p:sp>
    </p:spTree>
    <p:custDataLst>
      <p:tags r:id="rId1"/>
    </p:custDataLst>
  </p:cSld>
  <p:clrMapOvr>
    <a:masterClrMapping/>
  </p:clrMapOvr>
  <p:transition advTm="6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901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390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013" grpId="0" animBg="1"/>
      <p:bldP spid="639013" grpId="1"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ChangeArrowheads="1"/>
          </p:cNvSpPr>
          <p:nvPr/>
        </p:nvSpPr>
        <p:spPr bwMode="auto">
          <a:xfrm>
            <a:off x="1185863" y="504825"/>
            <a:ext cx="7289800" cy="4208463"/>
          </a:xfrm>
          <a:prstGeom prst="rect">
            <a:avLst/>
          </a:prstGeom>
          <a:solidFill>
            <a:srgbClr val="FFFF99"/>
          </a:solidFill>
          <a:ln w="28575">
            <a:solidFill>
              <a:schemeClr val="tx2"/>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31747" name="Line 3"/>
          <p:cNvSpPr>
            <a:spLocks noChangeShapeType="1"/>
          </p:cNvSpPr>
          <p:nvPr/>
        </p:nvSpPr>
        <p:spPr bwMode="auto">
          <a:xfrm>
            <a:off x="1193800" y="885825"/>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1748" name="Line 4"/>
          <p:cNvSpPr>
            <a:spLocks noChangeShapeType="1"/>
          </p:cNvSpPr>
          <p:nvPr/>
        </p:nvSpPr>
        <p:spPr bwMode="auto">
          <a:xfrm>
            <a:off x="2093913" y="506413"/>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31749" name="Line 5"/>
          <p:cNvSpPr>
            <a:spLocks noChangeShapeType="1"/>
          </p:cNvSpPr>
          <p:nvPr/>
        </p:nvSpPr>
        <p:spPr bwMode="auto">
          <a:xfrm>
            <a:off x="4833938" y="885825"/>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1750" name="Rectangle 6"/>
          <p:cNvSpPr>
            <a:spLocks noChangeArrowheads="1"/>
          </p:cNvSpPr>
          <p:nvPr/>
        </p:nvSpPr>
        <p:spPr bwMode="auto">
          <a:xfrm>
            <a:off x="1109663" y="115888"/>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31751" name="Rectangle 7"/>
          <p:cNvSpPr>
            <a:spLocks noChangeArrowheads="1"/>
          </p:cNvSpPr>
          <p:nvPr/>
        </p:nvSpPr>
        <p:spPr bwMode="auto">
          <a:xfrm>
            <a:off x="2012950" y="115888"/>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31752" name="Rectangle 8"/>
          <p:cNvSpPr>
            <a:spLocks noChangeArrowheads="1"/>
          </p:cNvSpPr>
          <p:nvPr/>
        </p:nvSpPr>
        <p:spPr bwMode="auto">
          <a:xfrm>
            <a:off x="4743450" y="115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31753" name="Rectangle 9"/>
          <p:cNvSpPr>
            <a:spLocks noChangeArrowheads="1"/>
          </p:cNvSpPr>
          <p:nvPr/>
        </p:nvSpPr>
        <p:spPr bwMode="auto">
          <a:xfrm>
            <a:off x="8140700" y="115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31754" name="Rectangle 10"/>
          <p:cNvSpPr>
            <a:spLocks noChangeArrowheads="1"/>
          </p:cNvSpPr>
          <p:nvPr/>
        </p:nvSpPr>
        <p:spPr bwMode="auto">
          <a:xfrm>
            <a:off x="1304925" y="520700"/>
            <a:ext cx="76623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31755" name="Rectangle 11"/>
          <p:cNvSpPr>
            <a:spLocks noChangeArrowheads="1"/>
          </p:cNvSpPr>
          <p:nvPr/>
        </p:nvSpPr>
        <p:spPr bwMode="auto">
          <a:xfrm>
            <a:off x="492125" y="115888"/>
            <a:ext cx="43922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位</a:t>
            </a:r>
          </a:p>
        </p:txBody>
      </p:sp>
      <p:sp>
        <p:nvSpPr>
          <p:cNvPr id="31756" name="Line 12"/>
          <p:cNvSpPr>
            <a:spLocks noChangeShapeType="1"/>
          </p:cNvSpPr>
          <p:nvPr/>
        </p:nvSpPr>
        <p:spPr bwMode="auto">
          <a:xfrm>
            <a:off x="1185863" y="1308100"/>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1757" name="Line 13"/>
          <p:cNvSpPr>
            <a:spLocks noChangeShapeType="1"/>
          </p:cNvSpPr>
          <p:nvPr/>
        </p:nvSpPr>
        <p:spPr bwMode="auto">
          <a:xfrm>
            <a:off x="1187450" y="17303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1758" name="Line 14"/>
          <p:cNvSpPr>
            <a:spLocks noChangeShapeType="1"/>
          </p:cNvSpPr>
          <p:nvPr/>
        </p:nvSpPr>
        <p:spPr bwMode="auto">
          <a:xfrm>
            <a:off x="1187450" y="21542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1759" name="Line 15"/>
          <p:cNvSpPr>
            <a:spLocks noChangeShapeType="1"/>
          </p:cNvSpPr>
          <p:nvPr/>
        </p:nvSpPr>
        <p:spPr bwMode="auto">
          <a:xfrm>
            <a:off x="1187450" y="257810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1760" name="Line 16"/>
          <p:cNvSpPr>
            <a:spLocks noChangeShapeType="1"/>
          </p:cNvSpPr>
          <p:nvPr/>
        </p:nvSpPr>
        <p:spPr bwMode="auto">
          <a:xfrm>
            <a:off x="1187450" y="300196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1761" name="Line 17"/>
          <p:cNvSpPr>
            <a:spLocks noChangeShapeType="1"/>
          </p:cNvSpPr>
          <p:nvPr/>
        </p:nvSpPr>
        <p:spPr bwMode="auto">
          <a:xfrm>
            <a:off x="1187450" y="34242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1762" name="Line 18"/>
          <p:cNvSpPr>
            <a:spLocks noChangeShapeType="1"/>
          </p:cNvSpPr>
          <p:nvPr/>
        </p:nvSpPr>
        <p:spPr bwMode="auto">
          <a:xfrm>
            <a:off x="1187450" y="384810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1763" name="Line 19"/>
          <p:cNvSpPr>
            <a:spLocks noChangeShapeType="1"/>
          </p:cNvSpPr>
          <p:nvPr/>
        </p:nvSpPr>
        <p:spPr bwMode="auto">
          <a:xfrm>
            <a:off x="1187450" y="42703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1764" name="Rectangle 20"/>
          <p:cNvSpPr>
            <a:spLocks noChangeArrowheads="1"/>
          </p:cNvSpPr>
          <p:nvPr/>
        </p:nvSpPr>
        <p:spPr bwMode="auto">
          <a:xfrm>
            <a:off x="1412875" y="3282950"/>
            <a:ext cx="6850063" cy="1128713"/>
          </a:xfrm>
          <a:prstGeom prst="rect">
            <a:avLst/>
          </a:prstGeom>
          <a:solidFill>
            <a:srgbClr val="FFFF99"/>
          </a:solidFill>
          <a:ln w="12700">
            <a:noFill/>
            <a:miter lim="800000"/>
            <a:headEnd/>
            <a:tailEnd/>
          </a:ln>
        </p:spPr>
        <p:txBody>
          <a:bodyPr wrap="none" anchor="ctr"/>
          <a:lstStyle/>
          <a:p>
            <a:endParaRPr lang="zh-CN" altLang="en-US" sz="2000" b="1"/>
          </a:p>
        </p:txBody>
      </p:sp>
      <p:sp>
        <p:nvSpPr>
          <p:cNvPr id="31765" name="Rectangle 21"/>
          <p:cNvSpPr>
            <a:spLocks noChangeArrowheads="1"/>
          </p:cNvSpPr>
          <p:nvPr/>
        </p:nvSpPr>
        <p:spPr bwMode="auto">
          <a:xfrm>
            <a:off x="1412875" y="1589088"/>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31766" name="Rectangle 22"/>
          <p:cNvSpPr>
            <a:spLocks noChangeArrowheads="1"/>
          </p:cNvSpPr>
          <p:nvPr/>
        </p:nvSpPr>
        <p:spPr bwMode="auto">
          <a:xfrm>
            <a:off x="4035425" y="3495675"/>
            <a:ext cx="184345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31767" name="Rectangle 23"/>
          <p:cNvSpPr>
            <a:spLocks noChangeArrowheads="1"/>
          </p:cNvSpPr>
          <p:nvPr/>
        </p:nvSpPr>
        <p:spPr bwMode="auto">
          <a:xfrm>
            <a:off x="4229100" y="1801813"/>
            <a:ext cx="13753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31768" name="Line 24"/>
          <p:cNvSpPr>
            <a:spLocks noChangeShapeType="1"/>
          </p:cNvSpPr>
          <p:nvPr/>
        </p:nvSpPr>
        <p:spPr bwMode="auto">
          <a:xfrm>
            <a:off x="6664325" y="885825"/>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1769" name="Rectangle 25"/>
          <p:cNvSpPr>
            <a:spLocks noChangeArrowheads="1"/>
          </p:cNvSpPr>
          <p:nvPr/>
        </p:nvSpPr>
        <p:spPr bwMode="auto">
          <a:xfrm>
            <a:off x="4975225" y="919163"/>
            <a:ext cx="175529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 一 个 首 部</a:t>
            </a:r>
          </a:p>
        </p:txBody>
      </p:sp>
      <p:sp>
        <p:nvSpPr>
          <p:cNvPr id="31770" name="Rectangle 26"/>
          <p:cNvSpPr>
            <a:spLocks noChangeArrowheads="1"/>
          </p:cNvSpPr>
          <p:nvPr/>
        </p:nvSpPr>
        <p:spPr bwMode="auto">
          <a:xfrm>
            <a:off x="5173663" y="520700"/>
            <a:ext cx="165750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31771" name="Rectangle 27"/>
          <p:cNvSpPr>
            <a:spLocks noChangeArrowheads="1"/>
          </p:cNvSpPr>
          <p:nvPr/>
        </p:nvSpPr>
        <p:spPr bwMode="auto">
          <a:xfrm>
            <a:off x="3773488" y="115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31772" name="Rectangle 28"/>
          <p:cNvSpPr>
            <a:spLocks noChangeArrowheads="1"/>
          </p:cNvSpPr>
          <p:nvPr/>
        </p:nvSpPr>
        <p:spPr bwMode="auto">
          <a:xfrm>
            <a:off x="2362200" y="520700"/>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31773" name="Rectangle 29"/>
          <p:cNvSpPr>
            <a:spLocks noChangeArrowheads="1"/>
          </p:cNvSpPr>
          <p:nvPr/>
        </p:nvSpPr>
        <p:spPr bwMode="auto">
          <a:xfrm>
            <a:off x="4206875" y="2136775"/>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1774" name="Rectangle 30"/>
          <p:cNvSpPr>
            <a:spLocks noChangeArrowheads="1"/>
          </p:cNvSpPr>
          <p:nvPr/>
        </p:nvSpPr>
        <p:spPr bwMode="auto">
          <a:xfrm>
            <a:off x="4224338" y="3767138"/>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1775" name="Rectangle 31"/>
          <p:cNvSpPr>
            <a:spLocks noChangeArrowheads="1"/>
          </p:cNvSpPr>
          <p:nvPr/>
        </p:nvSpPr>
        <p:spPr bwMode="auto">
          <a:xfrm>
            <a:off x="1901825" y="911225"/>
            <a:ext cx="24365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31776" name="Rectangle 32"/>
          <p:cNvSpPr>
            <a:spLocks noChangeArrowheads="1"/>
          </p:cNvSpPr>
          <p:nvPr/>
        </p:nvSpPr>
        <p:spPr bwMode="auto">
          <a:xfrm>
            <a:off x="6948488" y="930275"/>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31777" name="Line 33"/>
          <p:cNvSpPr>
            <a:spLocks noChangeShapeType="1"/>
          </p:cNvSpPr>
          <p:nvPr/>
        </p:nvSpPr>
        <p:spPr bwMode="auto">
          <a:xfrm>
            <a:off x="3911600" y="504825"/>
            <a:ext cx="6350" cy="382588"/>
          </a:xfrm>
          <a:prstGeom prst="line">
            <a:avLst/>
          </a:prstGeom>
          <a:noFill/>
          <a:ln w="12700">
            <a:solidFill>
              <a:schemeClr val="tx1"/>
            </a:solidFill>
            <a:round/>
            <a:headEnd/>
            <a:tailEnd/>
          </a:ln>
        </p:spPr>
        <p:txBody>
          <a:bodyPr wrap="none" anchor="ctr"/>
          <a:lstStyle/>
          <a:p>
            <a:endParaRPr lang="zh-CN" altLang="en-US" sz="2000" b="1"/>
          </a:p>
        </p:txBody>
      </p:sp>
      <p:sp>
        <p:nvSpPr>
          <p:cNvPr id="31778" name="Rectangle 34"/>
          <p:cNvSpPr>
            <a:spLocks noChangeArrowheads="1"/>
          </p:cNvSpPr>
          <p:nvPr/>
        </p:nvSpPr>
        <p:spPr bwMode="auto">
          <a:xfrm>
            <a:off x="6559550" y="115888"/>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31779" name="AutoShape 35"/>
          <p:cNvSpPr>
            <a:spLocks/>
          </p:cNvSpPr>
          <p:nvPr/>
        </p:nvSpPr>
        <p:spPr bwMode="auto">
          <a:xfrm>
            <a:off x="881063" y="538163"/>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31780" name="Rectangle 36"/>
          <p:cNvSpPr>
            <a:spLocks noChangeArrowheads="1"/>
          </p:cNvSpPr>
          <p:nvPr/>
        </p:nvSpPr>
        <p:spPr bwMode="auto">
          <a:xfrm>
            <a:off x="210015" y="1430338"/>
            <a:ext cx="724558" cy="255198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a:t>
            </a:r>
          </a:p>
          <a:p>
            <a:pPr algn="ctr" defTabSz="762000" eaLnBrk="0" hangingPunct="0"/>
            <a:r>
              <a:rPr kumimoji="1" lang="zh-CN" altLang="en-US" sz="2000" b="1">
                <a:latin typeface="Arial" charset="0"/>
              </a:rPr>
              <a:t>的</a:t>
            </a:r>
          </a:p>
          <a:p>
            <a:pPr algn="ctr" defTabSz="762000" eaLnBrk="0" hangingPunct="0"/>
            <a:r>
              <a:rPr kumimoji="1" lang="zh-CN" altLang="en-US" sz="2000" b="1">
                <a:latin typeface="Arial" charset="0"/>
              </a:rPr>
              <a:t>基</a:t>
            </a:r>
          </a:p>
          <a:p>
            <a:pPr algn="ctr" defTabSz="762000" eaLnBrk="0" hangingPunct="0"/>
            <a:r>
              <a:rPr kumimoji="1" lang="zh-CN" altLang="en-US" sz="2000" b="1">
                <a:latin typeface="Arial" charset="0"/>
              </a:rPr>
              <a:t>本</a:t>
            </a:r>
          </a:p>
          <a:p>
            <a:pPr algn="ctr" defTabSz="762000" eaLnBrk="0" hangingPunct="0"/>
            <a:r>
              <a:rPr kumimoji="1" lang="zh-CN" altLang="en-US" sz="2000" b="1">
                <a:latin typeface="Arial" charset="0"/>
              </a:rPr>
              <a:t>首</a:t>
            </a:r>
          </a:p>
          <a:p>
            <a:pPr algn="ctr" defTabSz="762000" eaLnBrk="0" hangingPunct="0"/>
            <a:r>
              <a:rPr kumimoji="1" lang="zh-CN" altLang="en-US" sz="2000" b="1">
                <a:latin typeface="Arial" charset="0"/>
              </a:rPr>
              <a:t>部</a:t>
            </a:r>
          </a:p>
          <a:p>
            <a:pPr algn="ctr" defTabSz="762000" eaLnBrk="0" hangingPunct="0"/>
            <a:r>
              <a:rPr kumimoji="1" lang="en-US" altLang="zh-CN" sz="2000" b="1">
                <a:latin typeface="Arial" charset="0"/>
              </a:rPr>
              <a:t>40 B</a:t>
            </a:r>
          </a:p>
          <a:p>
            <a:pPr algn="ctr" defTabSz="762000" eaLnBrk="0" hangingPunct="0"/>
            <a:endParaRPr kumimoji="1" lang="en-US" altLang="zh-CN" sz="2000" b="1">
              <a:latin typeface="Arial" charset="0"/>
            </a:endParaRPr>
          </a:p>
        </p:txBody>
      </p:sp>
      <p:sp>
        <p:nvSpPr>
          <p:cNvPr id="640037" name="Rectangle 37"/>
          <p:cNvSpPr>
            <a:spLocks noChangeArrowheads="1"/>
          </p:cNvSpPr>
          <p:nvPr/>
        </p:nvSpPr>
        <p:spPr bwMode="auto">
          <a:xfrm>
            <a:off x="3894138" y="493713"/>
            <a:ext cx="4608512" cy="419100"/>
          </a:xfrm>
          <a:prstGeom prst="rect">
            <a:avLst/>
          </a:prstGeom>
          <a:noFill/>
          <a:ln w="76200">
            <a:solidFill>
              <a:srgbClr val="FF0000"/>
            </a:solidFill>
            <a:miter lim="800000"/>
            <a:headEnd/>
            <a:tailEnd/>
          </a:ln>
        </p:spPr>
        <p:txBody>
          <a:bodyPr wrap="none" anchor="ctr"/>
          <a:lstStyle/>
          <a:p>
            <a:endParaRPr lang="zh-CN" altLang="en-US" sz="2000" b="1"/>
          </a:p>
        </p:txBody>
      </p:sp>
      <p:sp>
        <p:nvSpPr>
          <p:cNvPr id="31782" name="Text Box 38"/>
          <p:cNvSpPr txBox="1">
            <a:spLocks noChangeArrowheads="1"/>
          </p:cNvSpPr>
          <p:nvPr/>
        </p:nvSpPr>
        <p:spPr bwMode="auto">
          <a:xfrm>
            <a:off x="250825" y="4741863"/>
            <a:ext cx="8642350" cy="1446550"/>
          </a:xfrm>
          <a:prstGeom prst="rect">
            <a:avLst/>
          </a:prstGeom>
          <a:noFill/>
          <a:ln w="9525">
            <a:noFill/>
            <a:miter lim="800000"/>
            <a:headEnd/>
            <a:tailEnd/>
          </a:ln>
        </p:spPr>
        <p:txBody>
          <a:bodyPr>
            <a:spAutoFit/>
          </a:bodyPr>
          <a:lstStyle/>
          <a:p>
            <a:pPr>
              <a:lnSpc>
                <a:spcPct val="105000"/>
              </a:lnSpc>
            </a:pPr>
            <a:r>
              <a:rPr lang="zh-CN" altLang="en-US" sz="2000" b="1" dirty="0">
                <a:latin typeface="Arial" charset="0"/>
              </a:rPr>
              <a:t>流标号</a:t>
            </a:r>
            <a:r>
              <a:rPr lang="en-US" altLang="zh-CN" sz="2000" b="1" dirty="0">
                <a:latin typeface="Arial" charset="0"/>
              </a:rPr>
              <a:t>(flow label)—— 20 </a:t>
            </a:r>
            <a:r>
              <a:rPr lang="zh-CN" altLang="en-US" sz="2000" b="1" dirty="0">
                <a:latin typeface="Arial" charset="0"/>
              </a:rPr>
              <a:t>位。 “流”是互联网络上从特定源点到特定终点的一系列数据报， “流”所经过的路径上的路由器都保证指明的服务质量。</a:t>
            </a:r>
          </a:p>
          <a:p>
            <a:pPr>
              <a:lnSpc>
                <a:spcPct val="105000"/>
              </a:lnSpc>
              <a:spcBef>
                <a:spcPct val="10000"/>
              </a:spcBef>
            </a:pPr>
            <a:r>
              <a:rPr lang="zh-CN" altLang="en-US" sz="2000" b="1" dirty="0">
                <a:latin typeface="Arial" charset="0"/>
              </a:rPr>
              <a:t>     </a:t>
            </a:r>
            <a:endParaRPr lang="en-US" altLang="zh-CN" sz="2000" b="1" dirty="0">
              <a:latin typeface="Arial" charset="0"/>
            </a:endParaRPr>
          </a:p>
          <a:p>
            <a:pPr>
              <a:lnSpc>
                <a:spcPct val="105000"/>
              </a:lnSpc>
              <a:spcBef>
                <a:spcPct val="10000"/>
              </a:spcBef>
            </a:pPr>
            <a:r>
              <a:rPr lang="zh-CN" altLang="en-US" sz="2000" b="1" dirty="0">
                <a:solidFill>
                  <a:srgbClr val="FF0000"/>
                </a:solidFill>
                <a:latin typeface="Arial" charset="0"/>
              </a:rPr>
              <a:t>所有属于同一个流的数据报都具有同样的流标号。 </a:t>
            </a:r>
          </a:p>
        </p:txBody>
      </p:sp>
      <p:sp>
        <p:nvSpPr>
          <p:cNvPr id="31784" name="灯片编号占位符 39"/>
          <p:cNvSpPr>
            <a:spLocks noGrp="1"/>
          </p:cNvSpPr>
          <p:nvPr>
            <p:ph type="sldNum" sz="quarter" idx="12"/>
          </p:nvPr>
        </p:nvSpPr>
        <p:spPr>
          <a:noFill/>
        </p:spPr>
        <p:txBody>
          <a:bodyPr/>
          <a:lstStyle/>
          <a:p>
            <a:fld id="{9D85ED27-A8FD-4E3A-86DE-01779230F94F}" type="slidenum">
              <a:rPr lang="en-US" altLang="zh-CN" smtClean="0">
                <a:ea typeface="宋体" charset="-122"/>
              </a:rPr>
              <a:pPr/>
              <a:t>195</a:t>
            </a:fld>
            <a:endParaRPr lang="en-US" altLang="zh-CN">
              <a:ea typeface="宋体" charset="-122"/>
            </a:endParaRPr>
          </a:p>
        </p:txBody>
      </p:sp>
    </p:spTree>
    <p:custDataLst>
      <p:tags r:id="rId1"/>
    </p:custDataLst>
  </p:cSld>
  <p:clrMapOvr>
    <a:masterClrMapping/>
  </p:clrMapOvr>
  <p:transition advTm="6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003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4003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37" grpId="0" animBg="1"/>
      <p:bldP spid="640037" grpId="1"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ChangeArrowheads="1"/>
          </p:cNvSpPr>
          <p:nvPr/>
        </p:nvSpPr>
        <p:spPr bwMode="auto">
          <a:xfrm>
            <a:off x="1185863" y="660400"/>
            <a:ext cx="7289800" cy="4208463"/>
          </a:xfrm>
          <a:prstGeom prst="rect">
            <a:avLst/>
          </a:prstGeom>
          <a:solidFill>
            <a:srgbClr val="FFFF99"/>
          </a:solidFill>
          <a:ln w="28575">
            <a:solidFill>
              <a:srgbClr val="0000CC"/>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32771" name="Line 3"/>
          <p:cNvSpPr>
            <a:spLocks noChangeShapeType="1"/>
          </p:cNvSpPr>
          <p:nvPr/>
        </p:nvSpPr>
        <p:spPr bwMode="auto">
          <a:xfrm>
            <a:off x="1193800" y="1041400"/>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2772" name="Line 4"/>
          <p:cNvSpPr>
            <a:spLocks noChangeShapeType="1"/>
          </p:cNvSpPr>
          <p:nvPr/>
        </p:nvSpPr>
        <p:spPr bwMode="auto">
          <a:xfrm>
            <a:off x="2093913" y="661988"/>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32773" name="Line 5"/>
          <p:cNvSpPr>
            <a:spLocks noChangeShapeType="1"/>
          </p:cNvSpPr>
          <p:nvPr/>
        </p:nvSpPr>
        <p:spPr bwMode="auto">
          <a:xfrm>
            <a:off x="4833938"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2774" name="Rectangle 6"/>
          <p:cNvSpPr>
            <a:spLocks noChangeArrowheads="1"/>
          </p:cNvSpPr>
          <p:nvPr/>
        </p:nvSpPr>
        <p:spPr bwMode="auto">
          <a:xfrm>
            <a:off x="1109663"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32775" name="Rectangle 7"/>
          <p:cNvSpPr>
            <a:spLocks noChangeArrowheads="1"/>
          </p:cNvSpPr>
          <p:nvPr/>
        </p:nvSpPr>
        <p:spPr bwMode="auto">
          <a:xfrm>
            <a:off x="2012950"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32776" name="Rectangle 8"/>
          <p:cNvSpPr>
            <a:spLocks noChangeArrowheads="1"/>
          </p:cNvSpPr>
          <p:nvPr/>
        </p:nvSpPr>
        <p:spPr bwMode="auto">
          <a:xfrm>
            <a:off x="47434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32777" name="Rectangle 9"/>
          <p:cNvSpPr>
            <a:spLocks noChangeArrowheads="1"/>
          </p:cNvSpPr>
          <p:nvPr/>
        </p:nvSpPr>
        <p:spPr bwMode="auto">
          <a:xfrm>
            <a:off x="814070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32778" name="Rectangle 10"/>
          <p:cNvSpPr>
            <a:spLocks noChangeArrowheads="1"/>
          </p:cNvSpPr>
          <p:nvPr/>
        </p:nvSpPr>
        <p:spPr bwMode="auto">
          <a:xfrm>
            <a:off x="1304925" y="676275"/>
            <a:ext cx="76623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32779" name="Rectangle 11"/>
          <p:cNvSpPr>
            <a:spLocks noChangeArrowheads="1"/>
          </p:cNvSpPr>
          <p:nvPr/>
        </p:nvSpPr>
        <p:spPr bwMode="auto">
          <a:xfrm>
            <a:off x="492125" y="271463"/>
            <a:ext cx="43922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位</a:t>
            </a:r>
          </a:p>
        </p:txBody>
      </p:sp>
      <p:sp>
        <p:nvSpPr>
          <p:cNvPr id="32780" name="Line 12"/>
          <p:cNvSpPr>
            <a:spLocks noChangeShapeType="1"/>
          </p:cNvSpPr>
          <p:nvPr/>
        </p:nvSpPr>
        <p:spPr bwMode="auto">
          <a:xfrm>
            <a:off x="1185863" y="1463675"/>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2781" name="Line 13"/>
          <p:cNvSpPr>
            <a:spLocks noChangeShapeType="1"/>
          </p:cNvSpPr>
          <p:nvPr/>
        </p:nvSpPr>
        <p:spPr bwMode="auto">
          <a:xfrm>
            <a:off x="1187450" y="188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2782" name="Line 14"/>
          <p:cNvSpPr>
            <a:spLocks noChangeShapeType="1"/>
          </p:cNvSpPr>
          <p:nvPr/>
        </p:nvSpPr>
        <p:spPr bwMode="auto">
          <a:xfrm>
            <a:off x="1187450" y="230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2783" name="Line 15"/>
          <p:cNvSpPr>
            <a:spLocks noChangeShapeType="1"/>
          </p:cNvSpPr>
          <p:nvPr/>
        </p:nvSpPr>
        <p:spPr bwMode="auto">
          <a:xfrm>
            <a:off x="1187450" y="273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2784" name="Line 16"/>
          <p:cNvSpPr>
            <a:spLocks noChangeShapeType="1"/>
          </p:cNvSpPr>
          <p:nvPr/>
        </p:nvSpPr>
        <p:spPr bwMode="auto">
          <a:xfrm>
            <a:off x="1187450" y="31575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2785" name="Line 17"/>
          <p:cNvSpPr>
            <a:spLocks noChangeShapeType="1"/>
          </p:cNvSpPr>
          <p:nvPr/>
        </p:nvSpPr>
        <p:spPr bwMode="auto">
          <a:xfrm>
            <a:off x="1187450" y="357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2786" name="Line 18"/>
          <p:cNvSpPr>
            <a:spLocks noChangeShapeType="1"/>
          </p:cNvSpPr>
          <p:nvPr/>
        </p:nvSpPr>
        <p:spPr bwMode="auto">
          <a:xfrm>
            <a:off x="1187450" y="400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2787" name="Line 19"/>
          <p:cNvSpPr>
            <a:spLocks noChangeShapeType="1"/>
          </p:cNvSpPr>
          <p:nvPr/>
        </p:nvSpPr>
        <p:spPr bwMode="auto">
          <a:xfrm>
            <a:off x="1187450" y="442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2788" name="Rectangle 20"/>
          <p:cNvSpPr>
            <a:spLocks noChangeArrowheads="1"/>
          </p:cNvSpPr>
          <p:nvPr/>
        </p:nvSpPr>
        <p:spPr bwMode="auto">
          <a:xfrm>
            <a:off x="1412875" y="3438525"/>
            <a:ext cx="6850063" cy="1128713"/>
          </a:xfrm>
          <a:prstGeom prst="rect">
            <a:avLst/>
          </a:prstGeom>
          <a:solidFill>
            <a:srgbClr val="FFFF99"/>
          </a:solidFill>
          <a:ln w="12700">
            <a:noFill/>
            <a:miter lim="800000"/>
            <a:headEnd/>
            <a:tailEnd/>
          </a:ln>
        </p:spPr>
        <p:txBody>
          <a:bodyPr wrap="none" anchor="ctr"/>
          <a:lstStyle/>
          <a:p>
            <a:endParaRPr lang="zh-CN" altLang="en-US" sz="2000" b="1"/>
          </a:p>
        </p:txBody>
      </p:sp>
      <p:sp>
        <p:nvSpPr>
          <p:cNvPr id="32789" name="Rectangle 21"/>
          <p:cNvSpPr>
            <a:spLocks noChangeArrowheads="1"/>
          </p:cNvSpPr>
          <p:nvPr/>
        </p:nvSpPr>
        <p:spPr bwMode="auto">
          <a:xfrm>
            <a:off x="1412875" y="1744663"/>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32790" name="Rectangle 22"/>
          <p:cNvSpPr>
            <a:spLocks noChangeArrowheads="1"/>
          </p:cNvSpPr>
          <p:nvPr/>
        </p:nvSpPr>
        <p:spPr bwMode="auto">
          <a:xfrm>
            <a:off x="4035425" y="3651250"/>
            <a:ext cx="184345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32791" name="Rectangle 23"/>
          <p:cNvSpPr>
            <a:spLocks noChangeArrowheads="1"/>
          </p:cNvSpPr>
          <p:nvPr/>
        </p:nvSpPr>
        <p:spPr bwMode="auto">
          <a:xfrm>
            <a:off x="4229100" y="1957388"/>
            <a:ext cx="13753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32792" name="Line 24"/>
          <p:cNvSpPr>
            <a:spLocks noChangeShapeType="1"/>
          </p:cNvSpPr>
          <p:nvPr/>
        </p:nvSpPr>
        <p:spPr bwMode="auto">
          <a:xfrm>
            <a:off x="6664325"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2793" name="Rectangle 25"/>
          <p:cNvSpPr>
            <a:spLocks noChangeArrowheads="1"/>
          </p:cNvSpPr>
          <p:nvPr/>
        </p:nvSpPr>
        <p:spPr bwMode="auto">
          <a:xfrm>
            <a:off x="4975225" y="1074738"/>
            <a:ext cx="175529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 一 个 首 部</a:t>
            </a:r>
          </a:p>
        </p:txBody>
      </p:sp>
      <p:sp>
        <p:nvSpPr>
          <p:cNvPr id="32794" name="Rectangle 26"/>
          <p:cNvSpPr>
            <a:spLocks noChangeArrowheads="1"/>
          </p:cNvSpPr>
          <p:nvPr/>
        </p:nvSpPr>
        <p:spPr bwMode="auto">
          <a:xfrm>
            <a:off x="5173663" y="676275"/>
            <a:ext cx="165750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32795" name="Rectangle 27"/>
          <p:cNvSpPr>
            <a:spLocks noChangeArrowheads="1"/>
          </p:cNvSpPr>
          <p:nvPr/>
        </p:nvSpPr>
        <p:spPr bwMode="auto">
          <a:xfrm>
            <a:off x="3773488"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32796" name="Rectangle 28"/>
          <p:cNvSpPr>
            <a:spLocks noChangeArrowheads="1"/>
          </p:cNvSpPr>
          <p:nvPr/>
        </p:nvSpPr>
        <p:spPr bwMode="auto">
          <a:xfrm>
            <a:off x="2362200" y="676275"/>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32797" name="Rectangle 29"/>
          <p:cNvSpPr>
            <a:spLocks noChangeArrowheads="1"/>
          </p:cNvSpPr>
          <p:nvPr/>
        </p:nvSpPr>
        <p:spPr bwMode="auto">
          <a:xfrm>
            <a:off x="4206875" y="2292350"/>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2798" name="Rectangle 30"/>
          <p:cNvSpPr>
            <a:spLocks noChangeArrowheads="1"/>
          </p:cNvSpPr>
          <p:nvPr/>
        </p:nvSpPr>
        <p:spPr bwMode="auto">
          <a:xfrm>
            <a:off x="4224338" y="3922713"/>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2799" name="Rectangle 31"/>
          <p:cNvSpPr>
            <a:spLocks noChangeArrowheads="1"/>
          </p:cNvSpPr>
          <p:nvPr/>
        </p:nvSpPr>
        <p:spPr bwMode="auto">
          <a:xfrm>
            <a:off x="1589088" y="1066800"/>
            <a:ext cx="242694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32800" name="Rectangle 32"/>
          <p:cNvSpPr>
            <a:spLocks noChangeArrowheads="1"/>
          </p:cNvSpPr>
          <p:nvPr/>
        </p:nvSpPr>
        <p:spPr bwMode="auto">
          <a:xfrm>
            <a:off x="6948488" y="1085850"/>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32801" name="Line 33"/>
          <p:cNvSpPr>
            <a:spLocks noChangeShapeType="1"/>
          </p:cNvSpPr>
          <p:nvPr/>
        </p:nvSpPr>
        <p:spPr bwMode="auto">
          <a:xfrm>
            <a:off x="3911600" y="660400"/>
            <a:ext cx="6350" cy="382588"/>
          </a:xfrm>
          <a:prstGeom prst="line">
            <a:avLst/>
          </a:prstGeom>
          <a:noFill/>
          <a:ln w="12700">
            <a:solidFill>
              <a:schemeClr val="tx1"/>
            </a:solidFill>
            <a:round/>
            <a:headEnd/>
            <a:tailEnd/>
          </a:ln>
        </p:spPr>
        <p:txBody>
          <a:bodyPr wrap="none" anchor="ctr"/>
          <a:lstStyle/>
          <a:p>
            <a:endParaRPr lang="zh-CN" altLang="en-US" sz="2000" b="1"/>
          </a:p>
        </p:txBody>
      </p:sp>
      <p:sp>
        <p:nvSpPr>
          <p:cNvPr id="32802" name="Rectangle 34"/>
          <p:cNvSpPr>
            <a:spLocks noChangeArrowheads="1"/>
          </p:cNvSpPr>
          <p:nvPr/>
        </p:nvSpPr>
        <p:spPr bwMode="auto">
          <a:xfrm>
            <a:off x="65595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32803" name="AutoShape 35"/>
          <p:cNvSpPr>
            <a:spLocks/>
          </p:cNvSpPr>
          <p:nvPr/>
        </p:nvSpPr>
        <p:spPr bwMode="auto">
          <a:xfrm>
            <a:off x="881063" y="693738"/>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32804" name="Rectangle 36"/>
          <p:cNvSpPr>
            <a:spLocks noChangeArrowheads="1"/>
          </p:cNvSpPr>
          <p:nvPr/>
        </p:nvSpPr>
        <p:spPr bwMode="auto">
          <a:xfrm>
            <a:off x="210015" y="1585913"/>
            <a:ext cx="724558" cy="255198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a:t>
            </a:r>
          </a:p>
          <a:p>
            <a:pPr algn="ctr" defTabSz="762000" eaLnBrk="0" hangingPunct="0"/>
            <a:r>
              <a:rPr kumimoji="1" lang="zh-CN" altLang="en-US" sz="2000" b="1">
                <a:latin typeface="Arial" charset="0"/>
              </a:rPr>
              <a:t>的</a:t>
            </a:r>
          </a:p>
          <a:p>
            <a:pPr algn="ctr" defTabSz="762000" eaLnBrk="0" hangingPunct="0"/>
            <a:r>
              <a:rPr kumimoji="1" lang="zh-CN" altLang="en-US" sz="2000" b="1">
                <a:latin typeface="Arial" charset="0"/>
              </a:rPr>
              <a:t>基</a:t>
            </a:r>
          </a:p>
          <a:p>
            <a:pPr algn="ctr" defTabSz="762000" eaLnBrk="0" hangingPunct="0"/>
            <a:r>
              <a:rPr kumimoji="1" lang="zh-CN" altLang="en-US" sz="2000" b="1">
                <a:latin typeface="Arial" charset="0"/>
              </a:rPr>
              <a:t>本</a:t>
            </a:r>
          </a:p>
          <a:p>
            <a:pPr algn="ctr" defTabSz="762000" eaLnBrk="0" hangingPunct="0"/>
            <a:r>
              <a:rPr kumimoji="1" lang="zh-CN" altLang="en-US" sz="2000" b="1">
                <a:latin typeface="Arial" charset="0"/>
              </a:rPr>
              <a:t>首</a:t>
            </a:r>
          </a:p>
          <a:p>
            <a:pPr algn="ctr" defTabSz="762000" eaLnBrk="0" hangingPunct="0"/>
            <a:r>
              <a:rPr kumimoji="1" lang="zh-CN" altLang="en-US" sz="2000" b="1">
                <a:latin typeface="Arial" charset="0"/>
              </a:rPr>
              <a:t>部</a:t>
            </a:r>
          </a:p>
          <a:p>
            <a:pPr algn="ctr" defTabSz="762000" eaLnBrk="0" hangingPunct="0"/>
            <a:r>
              <a:rPr kumimoji="1" lang="en-US" altLang="zh-CN" sz="2000" b="1">
                <a:latin typeface="Arial" charset="0"/>
              </a:rPr>
              <a:t>40 B</a:t>
            </a:r>
          </a:p>
          <a:p>
            <a:pPr algn="ctr" defTabSz="762000" eaLnBrk="0" hangingPunct="0"/>
            <a:endParaRPr kumimoji="1" lang="en-US" altLang="zh-CN" sz="2000" b="1">
              <a:latin typeface="Arial" charset="0"/>
            </a:endParaRPr>
          </a:p>
        </p:txBody>
      </p:sp>
      <p:sp>
        <p:nvSpPr>
          <p:cNvPr id="641061" name="Rectangle 37"/>
          <p:cNvSpPr>
            <a:spLocks noChangeArrowheads="1"/>
          </p:cNvSpPr>
          <p:nvPr/>
        </p:nvSpPr>
        <p:spPr bwMode="auto">
          <a:xfrm>
            <a:off x="1157288" y="1063625"/>
            <a:ext cx="3671887" cy="419100"/>
          </a:xfrm>
          <a:prstGeom prst="rect">
            <a:avLst/>
          </a:prstGeom>
          <a:noFill/>
          <a:ln w="76200">
            <a:solidFill>
              <a:srgbClr val="FF0000"/>
            </a:solidFill>
            <a:miter lim="800000"/>
            <a:headEnd/>
            <a:tailEnd/>
          </a:ln>
        </p:spPr>
        <p:txBody>
          <a:bodyPr wrap="none" anchor="ctr"/>
          <a:lstStyle/>
          <a:p>
            <a:endParaRPr lang="zh-CN" altLang="en-US" sz="2000" b="1"/>
          </a:p>
        </p:txBody>
      </p:sp>
      <p:sp>
        <p:nvSpPr>
          <p:cNvPr id="32806" name="Text Box 38"/>
          <p:cNvSpPr txBox="1">
            <a:spLocks noChangeArrowheads="1"/>
          </p:cNvSpPr>
          <p:nvPr/>
        </p:nvSpPr>
        <p:spPr bwMode="auto">
          <a:xfrm>
            <a:off x="393700" y="4946650"/>
            <a:ext cx="8642350" cy="738664"/>
          </a:xfrm>
          <a:prstGeom prst="rect">
            <a:avLst/>
          </a:prstGeom>
          <a:noFill/>
          <a:ln w="9525">
            <a:noFill/>
            <a:miter lim="800000"/>
            <a:headEnd/>
            <a:tailEnd/>
          </a:ln>
        </p:spPr>
        <p:txBody>
          <a:bodyPr>
            <a:spAutoFit/>
          </a:bodyPr>
          <a:lstStyle/>
          <a:p>
            <a:pPr>
              <a:lnSpc>
                <a:spcPct val="105000"/>
              </a:lnSpc>
            </a:pPr>
            <a:r>
              <a:rPr lang="zh-CN" altLang="en-US" sz="2000" b="1">
                <a:latin typeface="Arial" charset="0"/>
              </a:rPr>
              <a:t>有效载荷长度</a:t>
            </a:r>
            <a:r>
              <a:rPr lang="en-US" altLang="zh-CN" sz="2000" b="1">
                <a:latin typeface="Arial" charset="0"/>
              </a:rPr>
              <a:t>(payload length)—— 16 </a:t>
            </a:r>
            <a:r>
              <a:rPr lang="zh-CN" altLang="en-US" sz="2000" b="1">
                <a:latin typeface="Arial" charset="0"/>
              </a:rPr>
              <a:t>位。它指明 </a:t>
            </a:r>
            <a:r>
              <a:rPr lang="en-US" altLang="zh-CN" sz="2000" b="1">
                <a:latin typeface="Arial" charset="0"/>
              </a:rPr>
              <a:t>IPv6 </a:t>
            </a:r>
            <a:r>
              <a:rPr lang="zh-CN" altLang="en-US" sz="2000" b="1">
                <a:latin typeface="Arial" charset="0"/>
              </a:rPr>
              <a:t>数据报除基本首部以外的字节数（所有扩展首部都算在有效载荷之内），其最大值是 </a:t>
            </a:r>
            <a:r>
              <a:rPr lang="en-US" altLang="zh-CN" sz="2000" b="1">
                <a:latin typeface="Arial" charset="0"/>
              </a:rPr>
              <a:t>64 KB</a:t>
            </a:r>
            <a:r>
              <a:rPr lang="zh-CN" altLang="en-US" sz="2000" b="1">
                <a:latin typeface="Arial" charset="0"/>
              </a:rPr>
              <a:t>。 </a:t>
            </a:r>
          </a:p>
        </p:txBody>
      </p:sp>
      <p:sp>
        <p:nvSpPr>
          <p:cNvPr id="32808" name="灯片编号占位符 39"/>
          <p:cNvSpPr>
            <a:spLocks noGrp="1"/>
          </p:cNvSpPr>
          <p:nvPr>
            <p:ph type="sldNum" sz="quarter" idx="12"/>
          </p:nvPr>
        </p:nvSpPr>
        <p:spPr>
          <a:noFill/>
        </p:spPr>
        <p:txBody>
          <a:bodyPr/>
          <a:lstStyle/>
          <a:p>
            <a:fld id="{6C14371A-5295-4D2B-9D3C-A477E95EFDB3}" type="slidenum">
              <a:rPr lang="en-US" altLang="zh-CN" smtClean="0">
                <a:ea typeface="宋体" charset="-122"/>
              </a:rPr>
              <a:pPr/>
              <a:t>196</a:t>
            </a:fld>
            <a:endParaRPr lang="en-US" altLang="zh-CN">
              <a:ea typeface="宋体" charset="-122"/>
            </a:endParaRPr>
          </a:p>
        </p:txBody>
      </p:sp>
    </p:spTree>
    <p:custDataLst>
      <p:tags r:id="rId1"/>
    </p:custDataLst>
  </p:cSld>
  <p:clrMapOvr>
    <a:masterClrMapping/>
  </p:clrMapOvr>
  <p:transition advTm="6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106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410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61" grpId="0" animBg="1"/>
      <p:bldP spid="641061" grpId="1"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ChangeArrowheads="1"/>
          </p:cNvSpPr>
          <p:nvPr/>
        </p:nvSpPr>
        <p:spPr bwMode="auto">
          <a:xfrm>
            <a:off x="1185863" y="660400"/>
            <a:ext cx="7289800" cy="4208463"/>
          </a:xfrm>
          <a:prstGeom prst="rect">
            <a:avLst/>
          </a:prstGeom>
          <a:solidFill>
            <a:srgbClr val="FFFF99"/>
          </a:solidFill>
          <a:ln w="28575">
            <a:solidFill>
              <a:srgbClr val="0000CC"/>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33795" name="Line 3"/>
          <p:cNvSpPr>
            <a:spLocks noChangeShapeType="1"/>
          </p:cNvSpPr>
          <p:nvPr/>
        </p:nvSpPr>
        <p:spPr bwMode="auto">
          <a:xfrm>
            <a:off x="1193800" y="1041400"/>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3796" name="Line 4"/>
          <p:cNvSpPr>
            <a:spLocks noChangeShapeType="1"/>
          </p:cNvSpPr>
          <p:nvPr/>
        </p:nvSpPr>
        <p:spPr bwMode="auto">
          <a:xfrm>
            <a:off x="2093913" y="661988"/>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33797" name="Line 5"/>
          <p:cNvSpPr>
            <a:spLocks noChangeShapeType="1"/>
          </p:cNvSpPr>
          <p:nvPr/>
        </p:nvSpPr>
        <p:spPr bwMode="auto">
          <a:xfrm>
            <a:off x="4833938"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3798" name="Rectangle 6"/>
          <p:cNvSpPr>
            <a:spLocks noChangeArrowheads="1"/>
          </p:cNvSpPr>
          <p:nvPr/>
        </p:nvSpPr>
        <p:spPr bwMode="auto">
          <a:xfrm>
            <a:off x="1109663"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33799" name="Rectangle 7"/>
          <p:cNvSpPr>
            <a:spLocks noChangeArrowheads="1"/>
          </p:cNvSpPr>
          <p:nvPr/>
        </p:nvSpPr>
        <p:spPr bwMode="auto">
          <a:xfrm>
            <a:off x="2012950"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33800" name="Rectangle 8"/>
          <p:cNvSpPr>
            <a:spLocks noChangeArrowheads="1"/>
          </p:cNvSpPr>
          <p:nvPr/>
        </p:nvSpPr>
        <p:spPr bwMode="auto">
          <a:xfrm>
            <a:off x="47434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33801" name="Rectangle 9"/>
          <p:cNvSpPr>
            <a:spLocks noChangeArrowheads="1"/>
          </p:cNvSpPr>
          <p:nvPr/>
        </p:nvSpPr>
        <p:spPr bwMode="auto">
          <a:xfrm>
            <a:off x="814070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33802" name="Rectangle 10"/>
          <p:cNvSpPr>
            <a:spLocks noChangeArrowheads="1"/>
          </p:cNvSpPr>
          <p:nvPr/>
        </p:nvSpPr>
        <p:spPr bwMode="auto">
          <a:xfrm>
            <a:off x="1304925" y="676275"/>
            <a:ext cx="76623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33803" name="Rectangle 11"/>
          <p:cNvSpPr>
            <a:spLocks noChangeArrowheads="1"/>
          </p:cNvSpPr>
          <p:nvPr/>
        </p:nvSpPr>
        <p:spPr bwMode="auto">
          <a:xfrm>
            <a:off x="492125" y="271463"/>
            <a:ext cx="43922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位</a:t>
            </a:r>
          </a:p>
        </p:txBody>
      </p:sp>
      <p:sp>
        <p:nvSpPr>
          <p:cNvPr id="33804" name="Line 12"/>
          <p:cNvSpPr>
            <a:spLocks noChangeShapeType="1"/>
          </p:cNvSpPr>
          <p:nvPr/>
        </p:nvSpPr>
        <p:spPr bwMode="auto">
          <a:xfrm>
            <a:off x="1185863" y="1463675"/>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3805" name="Line 13"/>
          <p:cNvSpPr>
            <a:spLocks noChangeShapeType="1"/>
          </p:cNvSpPr>
          <p:nvPr/>
        </p:nvSpPr>
        <p:spPr bwMode="auto">
          <a:xfrm>
            <a:off x="1187450" y="188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3806" name="Line 14"/>
          <p:cNvSpPr>
            <a:spLocks noChangeShapeType="1"/>
          </p:cNvSpPr>
          <p:nvPr/>
        </p:nvSpPr>
        <p:spPr bwMode="auto">
          <a:xfrm>
            <a:off x="1187450" y="230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3807" name="Line 15"/>
          <p:cNvSpPr>
            <a:spLocks noChangeShapeType="1"/>
          </p:cNvSpPr>
          <p:nvPr/>
        </p:nvSpPr>
        <p:spPr bwMode="auto">
          <a:xfrm>
            <a:off x="1187450" y="273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3808" name="Line 16"/>
          <p:cNvSpPr>
            <a:spLocks noChangeShapeType="1"/>
          </p:cNvSpPr>
          <p:nvPr/>
        </p:nvSpPr>
        <p:spPr bwMode="auto">
          <a:xfrm>
            <a:off x="1187450" y="31575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3809" name="Line 17"/>
          <p:cNvSpPr>
            <a:spLocks noChangeShapeType="1"/>
          </p:cNvSpPr>
          <p:nvPr/>
        </p:nvSpPr>
        <p:spPr bwMode="auto">
          <a:xfrm>
            <a:off x="1187450" y="357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3810" name="Line 18"/>
          <p:cNvSpPr>
            <a:spLocks noChangeShapeType="1"/>
          </p:cNvSpPr>
          <p:nvPr/>
        </p:nvSpPr>
        <p:spPr bwMode="auto">
          <a:xfrm>
            <a:off x="1187450" y="400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3811" name="Line 19"/>
          <p:cNvSpPr>
            <a:spLocks noChangeShapeType="1"/>
          </p:cNvSpPr>
          <p:nvPr/>
        </p:nvSpPr>
        <p:spPr bwMode="auto">
          <a:xfrm>
            <a:off x="1187450" y="442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3812" name="Rectangle 20"/>
          <p:cNvSpPr>
            <a:spLocks noChangeArrowheads="1"/>
          </p:cNvSpPr>
          <p:nvPr/>
        </p:nvSpPr>
        <p:spPr bwMode="auto">
          <a:xfrm>
            <a:off x="1412875" y="3438525"/>
            <a:ext cx="6850063" cy="1128713"/>
          </a:xfrm>
          <a:prstGeom prst="rect">
            <a:avLst/>
          </a:prstGeom>
          <a:solidFill>
            <a:srgbClr val="FFFF99"/>
          </a:solidFill>
          <a:ln w="12700">
            <a:noFill/>
            <a:miter lim="800000"/>
            <a:headEnd/>
            <a:tailEnd/>
          </a:ln>
        </p:spPr>
        <p:txBody>
          <a:bodyPr wrap="none" anchor="ctr"/>
          <a:lstStyle/>
          <a:p>
            <a:endParaRPr lang="zh-CN" altLang="en-US" sz="2000" b="1"/>
          </a:p>
        </p:txBody>
      </p:sp>
      <p:sp>
        <p:nvSpPr>
          <p:cNvPr id="33813" name="Rectangle 21"/>
          <p:cNvSpPr>
            <a:spLocks noChangeArrowheads="1"/>
          </p:cNvSpPr>
          <p:nvPr/>
        </p:nvSpPr>
        <p:spPr bwMode="auto">
          <a:xfrm>
            <a:off x="1412875" y="1744663"/>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33814" name="Rectangle 22"/>
          <p:cNvSpPr>
            <a:spLocks noChangeArrowheads="1"/>
          </p:cNvSpPr>
          <p:nvPr/>
        </p:nvSpPr>
        <p:spPr bwMode="auto">
          <a:xfrm>
            <a:off x="4035425" y="3651250"/>
            <a:ext cx="184345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33815" name="Rectangle 23"/>
          <p:cNvSpPr>
            <a:spLocks noChangeArrowheads="1"/>
          </p:cNvSpPr>
          <p:nvPr/>
        </p:nvSpPr>
        <p:spPr bwMode="auto">
          <a:xfrm>
            <a:off x="4229100" y="1957388"/>
            <a:ext cx="13753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33816" name="Line 24"/>
          <p:cNvSpPr>
            <a:spLocks noChangeShapeType="1"/>
          </p:cNvSpPr>
          <p:nvPr/>
        </p:nvSpPr>
        <p:spPr bwMode="auto">
          <a:xfrm>
            <a:off x="6664325"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3817" name="Rectangle 25"/>
          <p:cNvSpPr>
            <a:spLocks noChangeArrowheads="1"/>
          </p:cNvSpPr>
          <p:nvPr/>
        </p:nvSpPr>
        <p:spPr bwMode="auto">
          <a:xfrm>
            <a:off x="4924425" y="1074738"/>
            <a:ext cx="146514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下一个首部</a:t>
            </a:r>
          </a:p>
        </p:txBody>
      </p:sp>
      <p:sp>
        <p:nvSpPr>
          <p:cNvPr id="33818" name="Rectangle 26"/>
          <p:cNvSpPr>
            <a:spLocks noChangeArrowheads="1"/>
          </p:cNvSpPr>
          <p:nvPr/>
        </p:nvSpPr>
        <p:spPr bwMode="auto">
          <a:xfrm>
            <a:off x="5173663" y="676275"/>
            <a:ext cx="165750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33819" name="Rectangle 27"/>
          <p:cNvSpPr>
            <a:spLocks noChangeArrowheads="1"/>
          </p:cNvSpPr>
          <p:nvPr/>
        </p:nvSpPr>
        <p:spPr bwMode="auto">
          <a:xfrm>
            <a:off x="3773488"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33820" name="Rectangle 28"/>
          <p:cNvSpPr>
            <a:spLocks noChangeArrowheads="1"/>
          </p:cNvSpPr>
          <p:nvPr/>
        </p:nvSpPr>
        <p:spPr bwMode="auto">
          <a:xfrm>
            <a:off x="2362200" y="676275"/>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33821" name="Rectangle 29"/>
          <p:cNvSpPr>
            <a:spLocks noChangeArrowheads="1"/>
          </p:cNvSpPr>
          <p:nvPr/>
        </p:nvSpPr>
        <p:spPr bwMode="auto">
          <a:xfrm>
            <a:off x="4206875" y="2292350"/>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3822" name="Rectangle 30"/>
          <p:cNvSpPr>
            <a:spLocks noChangeArrowheads="1"/>
          </p:cNvSpPr>
          <p:nvPr/>
        </p:nvSpPr>
        <p:spPr bwMode="auto">
          <a:xfrm>
            <a:off x="4224338" y="3922713"/>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3823" name="Rectangle 31"/>
          <p:cNvSpPr>
            <a:spLocks noChangeArrowheads="1"/>
          </p:cNvSpPr>
          <p:nvPr/>
        </p:nvSpPr>
        <p:spPr bwMode="auto">
          <a:xfrm>
            <a:off x="1901825" y="1066800"/>
            <a:ext cx="24365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33824" name="Rectangle 32"/>
          <p:cNvSpPr>
            <a:spLocks noChangeArrowheads="1"/>
          </p:cNvSpPr>
          <p:nvPr/>
        </p:nvSpPr>
        <p:spPr bwMode="auto">
          <a:xfrm>
            <a:off x="6948488" y="1085850"/>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33825" name="Line 33"/>
          <p:cNvSpPr>
            <a:spLocks noChangeShapeType="1"/>
          </p:cNvSpPr>
          <p:nvPr/>
        </p:nvSpPr>
        <p:spPr bwMode="auto">
          <a:xfrm>
            <a:off x="3911600" y="660400"/>
            <a:ext cx="6350" cy="382588"/>
          </a:xfrm>
          <a:prstGeom prst="line">
            <a:avLst/>
          </a:prstGeom>
          <a:noFill/>
          <a:ln w="12700">
            <a:solidFill>
              <a:schemeClr val="tx1"/>
            </a:solidFill>
            <a:round/>
            <a:headEnd/>
            <a:tailEnd/>
          </a:ln>
        </p:spPr>
        <p:txBody>
          <a:bodyPr wrap="none" anchor="ctr"/>
          <a:lstStyle/>
          <a:p>
            <a:endParaRPr lang="zh-CN" altLang="en-US" sz="2000" b="1"/>
          </a:p>
        </p:txBody>
      </p:sp>
      <p:sp>
        <p:nvSpPr>
          <p:cNvPr id="33826" name="Rectangle 34"/>
          <p:cNvSpPr>
            <a:spLocks noChangeArrowheads="1"/>
          </p:cNvSpPr>
          <p:nvPr/>
        </p:nvSpPr>
        <p:spPr bwMode="auto">
          <a:xfrm>
            <a:off x="65595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33827" name="AutoShape 35"/>
          <p:cNvSpPr>
            <a:spLocks/>
          </p:cNvSpPr>
          <p:nvPr/>
        </p:nvSpPr>
        <p:spPr bwMode="auto">
          <a:xfrm>
            <a:off x="881063" y="693738"/>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33828" name="Rectangle 36"/>
          <p:cNvSpPr>
            <a:spLocks noChangeArrowheads="1"/>
          </p:cNvSpPr>
          <p:nvPr/>
        </p:nvSpPr>
        <p:spPr bwMode="auto">
          <a:xfrm>
            <a:off x="210015" y="1585913"/>
            <a:ext cx="724558" cy="255198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a:t>
            </a:r>
          </a:p>
          <a:p>
            <a:pPr algn="ctr" defTabSz="762000" eaLnBrk="0" hangingPunct="0"/>
            <a:r>
              <a:rPr kumimoji="1" lang="zh-CN" altLang="en-US" sz="2000" b="1">
                <a:latin typeface="Arial" charset="0"/>
              </a:rPr>
              <a:t>的</a:t>
            </a:r>
          </a:p>
          <a:p>
            <a:pPr algn="ctr" defTabSz="762000" eaLnBrk="0" hangingPunct="0"/>
            <a:r>
              <a:rPr kumimoji="1" lang="zh-CN" altLang="en-US" sz="2000" b="1">
                <a:latin typeface="Arial" charset="0"/>
              </a:rPr>
              <a:t>基</a:t>
            </a:r>
          </a:p>
          <a:p>
            <a:pPr algn="ctr" defTabSz="762000" eaLnBrk="0" hangingPunct="0"/>
            <a:r>
              <a:rPr kumimoji="1" lang="zh-CN" altLang="en-US" sz="2000" b="1">
                <a:latin typeface="Arial" charset="0"/>
              </a:rPr>
              <a:t>本</a:t>
            </a:r>
          </a:p>
          <a:p>
            <a:pPr algn="ctr" defTabSz="762000" eaLnBrk="0" hangingPunct="0"/>
            <a:r>
              <a:rPr kumimoji="1" lang="zh-CN" altLang="en-US" sz="2000" b="1">
                <a:latin typeface="Arial" charset="0"/>
              </a:rPr>
              <a:t>首</a:t>
            </a:r>
          </a:p>
          <a:p>
            <a:pPr algn="ctr" defTabSz="762000" eaLnBrk="0" hangingPunct="0"/>
            <a:r>
              <a:rPr kumimoji="1" lang="zh-CN" altLang="en-US" sz="2000" b="1">
                <a:latin typeface="Arial" charset="0"/>
              </a:rPr>
              <a:t>部</a:t>
            </a:r>
          </a:p>
          <a:p>
            <a:pPr algn="ctr" defTabSz="762000" eaLnBrk="0" hangingPunct="0"/>
            <a:r>
              <a:rPr kumimoji="1" lang="en-US" altLang="zh-CN" sz="2000" b="1">
                <a:latin typeface="Arial" charset="0"/>
              </a:rPr>
              <a:t>40 B</a:t>
            </a:r>
          </a:p>
          <a:p>
            <a:pPr algn="ctr" defTabSz="762000" eaLnBrk="0" hangingPunct="0"/>
            <a:endParaRPr kumimoji="1" lang="en-US" altLang="zh-CN" sz="2000" b="1">
              <a:latin typeface="Arial" charset="0"/>
            </a:endParaRPr>
          </a:p>
        </p:txBody>
      </p:sp>
      <p:sp>
        <p:nvSpPr>
          <p:cNvPr id="642085" name="Rectangle 37"/>
          <p:cNvSpPr>
            <a:spLocks noChangeArrowheads="1"/>
          </p:cNvSpPr>
          <p:nvPr/>
        </p:nvSpPr>
        <p:spPr bwMode="auto">
          <a:xfrm>
            <a:off x="4829175" y="1063625"/>
            <a:ext cx="1873250" cy="419100"/>
          </a:xfrm>
          <a:prstGeom prst="rect">
            <a:avLst/>
          </a:prstGeom>
          <a:noFill/>
          <a:ln w="76200">
            <a:solidFill>
              <a:srgbClr val="FF0000"/>
            </a:solidFill>
            <a:miter lim="800000"/>
            <a:headEnd/>
            <a:tailEnd/>
          </a:ln>
        </p:spPr>
        <p:txBody>
          <a:bodyPr wrap="none" anchor="ctr"/>
          <a:lstStyle/>
          <a:p>
            <a:endParaRPr lang="zh-CN" altLang="en-US" sz="2000" b="1"/>
          </a:p>
        </p:txBody>
      </p:sp>
      <p:sp>
        <p:nvSpPr>
          <p:cNvPr id="33830" name="Text Box 38"/>
          <p:cNvSpPr txBox="1">
            <a:spLocks noChangeArrowheads="1"/>
          </p:cNvSpPr>
          <p:nvPr/>
        </p:nvSpPr>
        <p:spPr bwMode="auto">
          <a:xfrm>
            <a:off x="971550" y="5105400"/>
            <a:ext cx="8064500" cy="738664"/>
          </a:xfrm>
          <a:prstGeom prst="rect">
            <a:avLst/>
          </a:prstGeom>
          <a:noFill/>
          <a:ln w="9525">
            <a:noFill/>
            <a:miter lim="800000"/>
            <a:headEnd/>
            <a:tailEnd/>
          </a:ln>
        </p:spPr>
        <p:txBody>
          <a:bodyPr>
            <a:spAutoFit/>
          </a:bodyPr>
          <a:lstStyle/>
          <a:p>
            <a:pPr>
              <a:lnSpc>
                <a:spcPct val="105000"/>
              </a:lnSpc>
            </a:pPr>
            <a:r>
              <a:rPr lang="zh-CN" altLang="en-US" sz="2000" b="1">
                <a:latin typeface="Arial" charset="0"/>
              </a:rPr>
              <a:t>下一个首部</a:t>
            </a:r>
            <a:r>
              <a:rPr lang="en-US" altLang="zh-CN" sz="2000" b="1">
                <a:latin typeface="Arial" charset="0"/>
              </a:rPr>
              <a:t>(next header)—— 8 </a:t>
            </a:r>
            <a:r>
              <a:rPr lang="zh-CN" altLang="en-US" sz="2000" b="1">
                <a:latin typeface="Arial" charset="0"/>
              </a:rPr>
              <a:t>位。它相当于 </a:t>
            </a:r>
            <a:r>
              <a:rPr lang="en-US" altLang="zh-CN" sz="2000" b="1">
                <a:latin typeface="Arial" charset="0"/>
              </a:rPr>
              <a:t>IPv4 </a:t>
            </a:r>
            <a:r>
              <a:rPr lang="zh-CN" altLang="en-US" sz="2000" b="1">
                <a:latin typeface="Arial" charset="0"/>
              </a:rPr>
              <a:t>的协议字段或可选字段。 </a:t>
            </a:r>
          </a:p>
        </p:txBody>
      </p:sp>
      <p:sp>
        <p:nvSpPr>
          <p:cNvPr id="33832" name="灯片编号占位符 39"/>
          <p:cNvSpPr>
            <a:spLocks noGrp="1"/>
          </p:cNvSpPr>
          <p:nvPr>
            <p:ph type="sldNum" sz="quarter" idx="12"/>
          </p:nvPr>
        </p:nvSpPr>
        <p:spPr>
          <a:noFill/>
        </p:spPr>
        <p:txBody>
          <a:bodyPr/>
          <a:lstStyle/>
          <a:p>
            <a:fld id="{8A3D5AF3-3BF5-4BD3-8DD9-A7135770E824}" type="slidenum">
              <a:rPr lang="en-US" altLang="zh-CN" smtClean="0">
                <a:ea typeface="宋体" charset="-122"/>
              </a:rPr>
              <a:pPr/>
              <a:t>197</a:t>
            </a:fld>
            <a:endParaRPr lang="en-US" altLang="zh-CN">
              <a:ea typeface="宋体" charset="-122"/>
            </a:endParaRPr>
          </a:p>
        </p:txBody>
      </p:sp>
    </p:spTree>
    <p:custDataLst>
      <p:tags r:id="rId1"/>
    </p:custDataLst>
  </p:cSld>
  <p:clrMapOvr>
    <a:masterClrMapping/>
  </p:clrMapOvr>
  <p:transition advTm="6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208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4208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85" grpId="0" animBg="1"/>
      <p:bldP spid="642085" grpId="1"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ChangeArrowheads="1"/>
          </p:cNvSpPr>
          <p:nvPr/>
        </p:nvSpPr>
        <p:spPr bwMode="auto">
          <a:xfrm>
            <a:off x="1185863" y="660400"/>
            <a:ext cx="7289800" cy="4208463"/>
          </a:xfrm>
          <a:prstGeom prst="rect">
            <a:avLst/>
          </a:prstGeom>
          <a:solidFill>
            <a:srgbClr val="FFFF99"/>
          </a:solidFill>
          <a:ln w="28575">
            <a:solidFill>
              <a:srgbClr val="0000CC"/>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34819" name="Line 3"/>
          <p:cNvSpPr>
            <a:spLocks noChangeShapeType="1"/>
          </p:cNvSpPr>
          <p:nvPr/>
        </p:nvSpPr>
        <p:spPr bwMode="auto">
          <a:xfrm>
            <a:off x="1193800" y="1041400"/>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4820" name="Line 4"/>
          <p:cNvSpPr>
            <a:spLocks noChangeShapeType="1"/>
          </p:cNvSpPr>
          <p:nvPr/>
        </p:nvSpPr>
        <p:spPr bwMode="auto">
          <a:xfrm>
            <a:off x="2093913" y="661988"/>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34821" name="Line 5"/>
          <p:cNvSpPr>
            <a:spLocks noChangeShapeType="1"/>
          </p:cNvSpPr>
          <p:nvPr/>
        </p:nvSpPr>
        <p:spPr bwMode="auto">
          <a:xfrm>
            <a:off x="4833938"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4822" name="Rectangle 6"/>
          <p:cNvSpPr>
            <a:spLocks noChangeArrowheads="1"/>
          </p:cNvSpPr>
          <p:nvPr/>
        </p:nvSpPr>
        <p:spPr bwMode="auto">
          <a:xfrm>
            <a:off x="1109663"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34823" name="Rectangle 7"/>
          <p:cNvSpPr>
            <a:spLocks noChangeArrowheads="1"/>
          </p:cNvSpPr>
          <p:nvPr/>
        </p:nvSpPr>
        <p:spPr bwMode="auto">
          <a:xfrm>
            <a:off x="2012950"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34824" name="Rectangle 8"/>
          <p:cNvSpPr>
            <a:spLocks noChangeArrowheads="1"/>
          </p:cNvSpPr>
          <p:nvPr/>
        </p:nvSpPr>
        <p:spPr bwMode="auto">
          <a:xfrm>
            <a:off x="47434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34825" name="Rectangle 9"/>
          <p:cNvSpPr>
            <a:spLocks noChangeArrowheads="1"/>
          </p:cNvSpPr>
          <p:nvPr/>
        </p:nvSpPr>
        <p:spPr bwMode="auto">
          <a:xfrm>
            <a:off x="814070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34826" name="Rectangle 10"/>
          <p:cNvSpPr>
            <a:spLocks noChangeArrowheads="1"/>
          </p:cNvSpPr>
          <p:nvPr/>
        </p:nvSpPr>
        <p:spPr bwMode="auto">
          <a:xfrm>
            <a:off x="1304925" y="676275"/>
            <a:ext cx="76623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34827" name="Rectangle 11"/>
          <p:cNvSpPr>
            <a:spLocks noChangeArrowheads="1"/>
          </p:cNvSpPr>
          <p:nvPr/>
        </p:nvSpPr>
        <p:spPr bwMode="auto">
          <a:xfrm>
            <a:off x="492125" y="271463"/>
            <a:ext cx="43922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位</a:t>
            </a:r>
          </a:p>
        </p:txBody>
      </p:sp>
      <p:sp>
        <p:nvSpPr>
          <p:cNvPr id="34828" name="Line 12"/>
          <p:cNvSpPr>
            <a:spLocks noChangeShapeType="1"/>
          </p:cNvSpPr>
          <p:nvPr/>
        </p:nvSpPr>
        <p:spPr bwMode="auto">
          <a:xfrm>
            <a:off x="1185863" y="1463675"/>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4829" name="Line 13"/>
          <p:cNvSpPr>
            <a:spLocks noChangeShapeType="1"/>
          </p:cNvSpPr>
          <p:nvPr/>
        </p:nvSpPr>
        <p:spPr bwMode="auto">
          <a:xfrm>
            <a:off x="1187450" y="188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4830" name="Line 14"/>
          <p:cNvSpPr>
            <a:spLocks noChangeShapeType="1"/>
          </p:cNvSpPr>
          <p:nvPr/>
        </p:nvSpPr>
        <p:spPr bwMode="auto">
          <a:xfrm>
            <a:off x="1187450" y="230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4831" name="Line 15"/>
          <p:cNvSpPr>
            <a:spLocks noChangeShapeType="1"/>
          </p:cNvSpPr>
          <p:nvPr/>
        </p:nvSpPr>
        <p:spPr bwMode="auto">
          <a:xfrm>
            <a:off x="1187450" y="273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4832" name="Line 16"/>
          <p:cNvSpPr>
            <a:spLocks noChangeShapeType="1"/>
          </p:cNvSpPr>
          <p:nvPr/>
        </p:nvSpPr>
        <p:spPr bwMode="auto">
          <a:xfrm>
            <a:off x="1187450" y="31575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4833" name="Line 17"/>
          <p:cNvSpPr>
            <a:spLocks noChangeShapeType="1"/>
          </p:cNvSpPr>
          <p:nvPr/>
        </p:nvSpPr>
        <p:spPr bwMode="auto">
          <a:xfrm>
            <a:off x="1187450" y="357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4834" name="Line 18"/>
          <p:cNvSpPr>
            <a:spLocks noChangeShapeType="1"/>
          </p:cNvSpPr>
          <p:nvPr/>
        </p:nvSpPr>
        <p:spPr bwMode="auto">
          <a:xfrm>
            <a:off x="1187450" y="400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4835" name="Line 19"/>
          <p:cNvSpPr>
            <a:spLocks noChangeShapeType="1"/>
          </p:cNvSpPr>
          <p:nvPr/>
        </p:nvSpPr>
        <p:spPr bwMode="auto">
          <a:xfrm>
            <a:off x="1187450" y="442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4836" name="Rectangle 20"/>
          <p:cNvSpPr>
            <a:spLocks noChangeArrowheads="1"/>
          </p:cNvSpPr>
          <p:nvPr/>
        </p:nvSpPr>
        <p:spPr bwMode="auto">
          <a:xfrm>
            <a:off x="1412875" y="3438525"/>
            <a:ext cx="6850063" cy="1128713"/>
          </a:xfrm>
          <a:prstGeom prst="rect">
            <a:avLst/>
          </a:prstGeom>
          <a:solidFill>
            <a:srgbClr val="FFFF99"/>
          </a:solidFill>
          <a:ln w="12700">
            <a:noFill/>
            <a:miter lim="800000"/>
            <a:headEnd/>
            <a:tailEnd/>
          </a:ln>
        </p:spPr>
        <p:txBody>
          <a:bodyPr wrap="none" anchor="ctr"/>
          <a:lstStyle/>
          <a:p>
            <a:endParaRPr lang="zh-CN" altLang="en-US" sz="2000" b="1"/>
          </a:p>
        </p:txBody>
      </p:sp>
      <p:sp>
        <p:nvSpPr>
          <p:cNvPr id="34837" name="Rectangle 21"/>
          <p:cNvSpPr>
            <a:spLocks noChangeArrowheads="1"/>
          </p:cNvSpPr>
          <p:nvPr/>
        </p:nvSpPr>
        <p:spPr bwMode="auto">
          <a:xfrm>
            <a:off x="1412875" y="1744663"/>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34838" name="Rectangle 22"/>
          <p:cNvSpPr>
            <a:spLocks noChangeArrowheads="1"/>
          </p:cNvSpPr>
          <p:nvPr/>
        </p:nvSpPr>
        <p:spPr bwMode="auto">
          <a:xfrm>
            <a:off x="4035425" y="3651250"/>
            <a:ext cx="184345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34839" name="Rectangle 23"/>
          <p:cNvSpPr>
            <a:spLocks noChangeArrowheads="1"/>
          </p:cNvSpPr>
          <p:nvPr/>
        </p:nvSpPr>
        <p:spPr bwMode="auto">
          <a:xfrm>
            <a:off x="4229100" y="1957388"/>
            <a:ext cx="13753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34840" name="Line 24"/>
          <p:cNvSpPr>
            <a:spLocks noChangeShapeType="1"/>
          </p:cNvSpPr>
          <p:nvPr/>
        </p:nvSpPr>
        <p:spPr bwMode="auto">
          <a:xfrm>
            <a:off x="6664325"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4841" name="Rectangle 25"/>
          <p:cNvSpPr>
            <a:spLocks noChangeArrowheads="1"/>
          </p:cNvSpPr>
          <p:nvPr/>
        </p:nvSpPr>
        <p:spPr bwMode="auto">
          <a:xfrm>
            <a:off x="4902200" y="1074738"/>
            <a:ext cx="175529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 一 个 首 部</a:t>
            </a:r>
          </a:p>
        </p:txBody>
      </p:sp>
      <p:sp>
        <p:nvSpPr>
          <p:cNvPr id="34842" name="Rectangle 26"/>
          <p:cNvSpPr>
            <a:spLocks noChangeArrowheads="1"/>
          </p:cNvSpPr>
          <p:nvPr/>
        </p:nvSpPr>
        <p:spPr bwMode="auto">
          <a:xfrm>
            <a:off x="5173663" y="676275"/>
            <a:ext cx="165750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34843" name="Rectangle 27"/>
          <p:cNvSpPr>
            <a:spLocks noChangeArrowheads="1"/>
          </p:cNvSpPr>
          <p:nvPr/>
        </p:nvSpPr>
        <p:spPr bwMode="auto">
          <a:xfrm>
            <a:off x="3773488"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34844" name="Rectangle 28"/>
          <p:cNvSpPr>
            <a:spLocks noChangeArrowheads="1"/>
          </p:cNvSpPr>
          <p:nvPr/>
        </p:nvSpPr>
        <p:spPr bwMode="auto">
          <a:xfrm>
            <a:off x="2362200" y="676275"/>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34845" name="Rectangle 29"/>
          <p:cNvSpPr>
            <a:spLocks noChangeArrowheads="1"/>
          </p:cNvSpPr>
          <p:nvPr/>
        </p:nvSpPr>
        <p:spPr bwMode="auto">
          <a:xfrm>
            <a:off x="4206875" y="2292350"/>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4846" name="Rectangle 30"/>
          <p:cNvSpPr>
            <a:spLocks noChangeArrowheads="1"/>
          </p:cNvSpPr>
          <p:nvPr/>
        </p:nvSpPr>
        <p:spPr bwMode="auto">
          <a:xfrm>
            <a:off x="4224338" y="3922713"/>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4847" name="Rectangle 31"/>
          <p:cNvSpPr>
            <a:spLocks noChangeArrowheads="1"/>
          </p:cNvSpPr>
          <p:nvPr/>
        </p:nvSpPr>
        <p:spPr bwMode="auto">
          <a:xfrm>
            <a:off x="1901825" y="1066800"/>
            <a:ext cx="24365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34848" name="Rectangle 32"/>
          <p:cNvSpPr>
            <a:spLocks noChangeArrowheads="1"/>
          </p:cNvSpPr>
          <p:nvPr/>
        </p:nvSpPr>
        <p:spPr bwMode="auto">
          <a:xfrm>
            <a:off x="6773863" y="1085850"/>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34849" name="Line 33"/>
          <p:cNvSpPr>
            <a:spLocks noChangeShapeType="1"/>
          </p:cNvSpPr>
          <p:nvPr/>
        </p:nvSpPr>
        <p:spPr bwMode="auto">
          <a:xfrm>
            <a:off x="3911600" y="660400"/>
            <a:ext cx="6350" cy="382588"/>
          </a:xfrm>
          <a:prstGeom prst="line">
            <a:avLst/>
          </a:prstGeom>
          <a:noFill/>
          <a:ln w="12700">
            <a:solidFill>
              <a:schemeClr val="tx1"/>
            </a:solidFill>
            <a:round/>
            <a:headEnd/>
            <a:tailEnd/>
          </a:ln>
        </p:spPr>
        <p:txBody>
          <a:bodyPr wrap="none" anchor="ctr"/>
          <a:lstStyle/>
          <a:p>
            <a:endParaRPr lang="zh-CN" altLang="en-US" sz="2000" b="1"/>
          </a:p>
        </p:txBody>
      </p:sp>
      <p:sp>
        <p:nvSpPr>
          <p:cNvPr id="34850" name="Rectangle 34"/>
          <p:cNvSpPr>
            <a:spLocks noChangeArrowheads="1"/>
          </p:cNvSpPr>
          <p:nvPr/>
        </p:nvSpPr>
        <p:spPr bwMode="auto">
          <a:xfrm>
            <a:off x="65595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34851" name="AutoShape 35"/>
          <p:cNvSpPr>
            <a:spLocks/>
          </p:cNvSpPr>
          <p:nvPr/>
        </p:nvSpPr>
        <p:spPr bwMode="auto">
          <a:xfrm>
            <a:off x="881063" y="693738"/>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34852" name="Rectangle 36"/>
          <p:cNvSpPr>
            <a:spLocks noChangeArrowheads="1"/>
          </p:cNvSpPr>
          <p:nvPr/>
        </p:nvSpPr>
        <p:spPr bwMode="auto">
          <a:xfrm>
            <a:off x="210015" y="1585913"/>
            <a:ext cx="724558" cy="255198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a:t>
            </a:r>
          </a:p>
          <a:p>
            <a:pPr algn="ctr" defTabSz="762000" eaLnBrk="0" hangingPunct="0"/>
            <a:r>
              <a:rPr kumimoji="1" lang="zh-CN" altLang="en-US" sz="2000" b="1">
                <a:latin typeface="Arial" charset="0"/>
              </a:rPr>
              <a:t>的</a:t>
            </a:r>
          </a:p>
          <a:p>
            <a:pPr algn="ctr" defTabSz="762000" eaLnBrk="0" hangingPunct="0"/>
            <a:r>
              <a:rPr kumimoji="1" lang="zh-CN" altLang="en-US" sz="2000" b="1">
                <a:latin typeface="Arial" charset="0"/>
              </a:rPr>
              <a:t>基</a:t>
            </a:r>
          </a:p>
          <a:p>
            <a:pPr algn="ctr" defTabSz="762000" eaLnBrk="0" hangingPunct="0"/>
            <a:r>
              <a:rPr kumimoji="1" lang="zh-CN" altLang="en-US" sz="2000" b="1">
                <a:latin typeface="Arial" charset="0"/>
              </a:rPr>
              <a:t>本</a:t>
            </a:r>
          </a:p>
          <a:p>
            <a:pPr algn="ctr" defTabSz="762000" eaLnBrk="0" hangingPunct="0"/>
            <a:r>
              <a:rPr kumimoji="1" lang="zh-CN" altLang="en-US" sz="2000" b="1">
                <a:latin typeface="Arial" charset="0"/>
              </a:rPr>
              <a:t>首</a:t>
            </a:r>
          </a:p>
          <a:p>
            <a:pPr algn="ctr" defTabSz="762000" eaLnBrk="0" hangingPunct="0"/>
            <a:r>
              <a:rPr kumimoji="1" lang="zh-CN" altLang="en-US" sz="2000" b="1">
                <a:latin typeface="Arial" charset="0"/>
              </a:rPr>
              <a:t>部</a:t>
            </a:r>
          </a:p>
          <a:p>
            <a:pPr algn="ctr" defTabSz="762000" eaLnBrk="0" hangingPunct="0"/>
            <a:r>
              <a:rPr kumimoji="1" lang="en-US" altLang="zh-CN" sz="2000" b="1">
                <a:latin typeface="Arial" charset="0"/>
              </a:rPr>
              <a:t>40 B</a:t>
            </a:r>
          </a:p>
          <a:p>
            <a:pPr algn="ctr" defTabSz="762000" eaLnBrk="0" hangingPunct="0"/>
            <a:endParaRPr kumimoji="1" lang="en-US" altLang="zh-CN" sz="2000" b="1">
              <a:latin typeface="Arial" charset="0"/>
            </a:endParaRPr>
          </a:p>
        </p:txBody>
      </p:sp>
      <p:sp>
        <p:nvSpPr>
          <p:cNvPr id="643109" name="Rectangle 37"/>
          <p:cNvSpPr>
            <a:spLocks noChangeArrowheads="1"/>
          </p:cNvSpPr>
          <p:nvPr/>
        </p:nvSpPr>
        <p:spPr bwMode="auto">
          <a:xfrm>
            <a:off x="6629400" y="1063625"/>
            <a:ext cx="1873250" cy="419100"/>
          </a:xfrm>
          <a:prstGeom prst="rect">
            <a:avLst/>
          </a:prstGeom>
          <a:noFill/>
          <a:ln w="76200">
            <a:solidFill>
              <a:srgbClr val="FF0000"/>
            </a:solidFill>
            <a:miter lim="800000"/>
            <a:headEnd/>
            <a:tailEnd/>
          </a:ln>
        </p:spPr>
        <p:txBody>
          <a:bodyPr wrap="none" anchor="ctr"/>
          <a:lstStyle/>
          <a:p>
            <a:endParaRPr lang="zh-CN" altLang="en-US" sz="2000" b="1"/>
          </a:p>
        </p:txBody>
      </p:sp>
      <p:sp>
        <p:nvSpPr>
          <p:cNvPr id="34854" name="Text Box 38"/>
          <p:cNvSpPr txBox="1">
            <a:spLocks noChangeArrowheads="1"/>
          </p:cNvSpPr>
          <p:nvPr/>
        </p:nvSpPr>
        <p:spPr bwMode="auto">
          <a:xfrm>
            <a:off x="323528" y="5085184"/>
            <a:ext cx="8642350" cy="1061829"/>
          </a:xfrm>
          <a:prstGeom prst="rect">
            <a:avLst/>
          </a:prstGeom>
          <a:noFill/>
          <a:ln w="9525">
            <a:noFill/>
            <a:miter lim="800000"/>
            <a:headEnd/>
            <a:tailEnd/>
          </a:ln>
        </p:spPr>
        <p:txBody>
          <a:bodyPr>
            <a:spAutoFit/>
          </a:bodyPr>
          <a:lstStyle/>
          <a:p>
            <a:pPr>
              <a:lnSpc>
                <a:spcPct val="105000"/>
              </a:lnSpc>
            </a:pPr>
            <a:r>
              <a:rPr lang="zh-CN" altLang="en-US" sz="2000" b="1" dirty="0">
                <a:latin typeface="Arial" charset="0"/>
              </a:rPr>
              <a:t>跳数限制</a:t>
            </a:r>
            <a:r>
              <a:rPr lang="en-US" altLang="zh-CN" sz="2000" b="1" dirty="0">
                <a:latin typeface="Arial" charset="0"/>
              </a:rPr>
              <a:t>(hop limit)—— 8 </a:t>
            </a:r>
            <a:r>
              <a:rPr lang="zh-CN" altLang="en-US" sz="2000" b="1" dirty="0">
                <a:latin typeface="Arial" charset="0"/>
              </a:rPr>
              <a:t>位。源站在数据报发出时即设定跳数限制。路由器在转发数据报时将跳数限制字段中的值减</a:t>
            </a:r>
            <a:r>
              <a:rPr lang="en-US" altLang="zh-CN" sz="2000" b="1" dirty="0">
                <a:latin typeface="Arial" charset="0"/>
              </a:rPr>
              <a:t>1</a:t>
            </a:r>
            <a:r>
              <a:rPr lang="zh-CN" altLang="en-US" sz="2000" b="1" dirty="0">
                <a:latin typeface="Arial" charset="0"/>
              </a:rPr>
              <a:t>。</a:t>
            </a:r>
          </a:p>
          <a:p>
            <a:pPr>
              <a:lnSpc>
                <a:spcPct val="105000"/>
              </a:lnSpc>
            </a:pPr>
            <a:r>
              <a:rPr lang="zh-CN" altLang="en-US" sz="2000" b="1" dirty="0">
                <a:latin typeface="Arial" charset="0"/>
              </a:rPr>
              <a:t>当跳数限制的值为零时，就要将此数据报丢弃。 </a:t>
            </a:r>
          </a:p>
        </p:txBody>
      </p:sp>
      <p:sp>
        <p:nvSpPr>
          <p:cNvPr id="34856" name="灯片编号占位符 39"/>
          <p:cNvSpPr>
            <a:spLocks noGrp="1"/>
          </p:cNvSpPr>
          <p:nvPr>
            <p:ph type="sldNum" sz="quarter" idx="12"/>
          </p:nvPr>
        </p:nvSpPr>
        <p:spPr>
          <a:noFill/>
        </p:spPr>
        <p:txBody>
          <a:bodyPr/>
          <a:lstStyle/>
          <a:p>
            <a:fld id="{A66464E8-4610-475A-BC14-A03F7638B54E}" type="slidenum">
              <a:rPr lang="en-US" altLang="zh-CN" smtClean="0">
                <a:ea typeface="宋体" charset="-122"/>
              </a:rPr>
              <a:pPr/>
              <a:t>198</a:t>
            </a:fld>
            <a:endParaRPr lang="en-US" altLang="zh-CN">
              <a:ea typeface="宋体" charset="-122"/>
            </a:endParaRPr>
          </a:p>
        </p:txBody>
      </p:sp>
    </p:spTree>
    <p:custDataLst>
      <p:tags r:id="rId1"/>
    </p:custDataLst>
  </p:cSld>
  <p:clrMapOvr>
    <a:masterClrMapping/>
  </p:clrMapOvr>
  <p:transition advTm="4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310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4310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109" grpId="0" animBg="1"/>
      <p:bldP spid="643109" grpId="1"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ChangeArrowheads="1"/>
          </p:cNvSpPr>
          <p:nvPr/>
        </p:nvSpPr>
        <p:spPr bwMode="auto">
          <a:xfrm>
            <a:off x="1185863" y="660400"/>
            <a:ext cx="7289800" cy="4208463"/>
          </a:xfrm>
          <a:prstGeom prst="rect">
            <a:avLst/>
          </a:prstGeom>
          <a:solidFill>
            <a:srgbClr val="FFFF99"/>
          </a:solidFill>
          <a:ln w="28575">
            <a:solidFill>
              <a:srgbClr val="0000CC"/>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35843" name="Line 3"/>
          <p:cNvSpPr>
            <a:spLocks noChangeShapeType="1"/>
          </p:cNvSpPr>
          <p:nvPr/>
        </p:nvSpPr>
        <p:spPr bwMode="auto">
          <a:xfrm>
            <a:off x="1193800" y="1041400"/>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5844" name="Line 4"/>
          <p:cNvSpPr>
            <a:spLocks noChangeShapeType="1"/>
          </p:cNvSpPr>
          <p:nvPr/>
        </p:nvSpPr>
        <p:spPr bwMode="auto">
          <a:xfrm>
            <a:off x="2093913" y="661988"/>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35845" name="Line 5"/>
          <p:cNvSpPr>
            <a:spLocks noChangeShapeType="1"/>
          </p:cNvSpPr>
          <p:nvPr/>
        </p:nvSpPr>
        <p:spPr bwMode="auto">
          <a:xfrm>
            <a:off x="4833938"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5846" name="Rectangle 6"/>
          <p:cNvSpPr>
            <a:spLocks noChangeArrowheads="1"/>
          </p:cNvSpPr>
          <p:nvPr/>
        </p:nvSpPr>
        <p:spPr bwMode="auto">
          <a:xfrm>
            <a:off x="1109663"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35847" name="Rectangle 7"/>
          <p:cNvSpPr>
            <a:spLocks noChangeArrowheads="1"/>
          </p:cNvSpPr>
          <p:nvPr/>
        </p:nvSpPr>
        <p:spPr bwMode="auto">
          <a:xfrm>
            <a:off x="2012950" y="27146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35848" name="Rectangle 8"/>
          <p:cNvSpPr>
            <a:spLocks noChangeArrowheads="1"/>
          </p:cNvSpPr>
          <p:nvPr/>
        </p:nvSpPr>
        <p:spPr bwMode="auto">
          <a:xfrm>
            <a:off x="47434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35849" name="Rectangle 9"/>
          <p:cNvSpPr>
            <a:spLocks noChangeArrowheads="1"/>
          </p:cNvSpPr>
          <p:nvPr/>
        </p:nvSpPr>
        <p:spPr bwMode="auto">
          <a:xfrm>
            <a:off x="814070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35850" name="Rectangle 10"/>
          <p:cNvSpPr>
            <a:spLocks noChangeArrowheads="1"/>
          </p:cNvSpPr>
          <p:nvPr/>
        </p:nvSpPr>
        <p:spPr bwMode="auto">
          <a:xfrm>
            <a:off x="1304925" y="676275"/>
            <a:ext cx="76623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35851" name="Rectangle 11"/>
          <p:cNvSpPr>
            <a:spLocks noChangeArrowheads="1"/>
          </p:cNvSpPr>
          <p:nvPr/>
        </p:nvSpPr>
        <p:spPr bwMode="auto">
          <a:xfrm>
            <a:off x="492125" y="271463"/>
            <a:ext cx="43922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位</a:t>
            </a:r>
          </a:p>
        </p:txBody>
      </p:sp>
      <p:sp>
        <p:nvSpPr>
          <p:cNvPr id="35852" name="Line 12"/>
          <p:cNvSpPr>
            <a:spLocks noChangeShapeType="1"/>
          </p:cNvSpPr>
          <p:nvPr/>
        </p:nvSpPr>
        <p:spPr bwMode="auto">
          <a:xfrm>
            <a:off x="1185863" y="1463675"/>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5853" name="Line 13"/>
          <p:cNvSpPr>
            <a:spLocks noChangeShapeType="1"/>
          </p:cNvSpPr>
          <p:nvPr/>
        </p:nvSpPr>
        <p:spPr bwMode="auto">
          <a:xfrm>
            <a:off x="1187450" y="188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5854" name="Line 14"/>
          <p:cNvSpPr>
            <a:spLocks noChangeShapeType="1"/>
          </p:cNvSpPr>
          <p:nvPr/>
        </p:nvSpPr>
        <p:spPr bwMode="auto">
          <a:xfrm>
            <a:off x="1187450" y="230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5855" name="Line 15"/>
          <p:cNvSpPr>
            <a:spLocks noChangeShapeType="1"/>
          </p:cNvSpPr>
          <p:nvPr/>
        </p:nvSpPr>
        <p:spPr bwMode="auto">
          <a:xfrm>
            <a:off x="1187450" y="273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5856" name="Line 16"/>
          <p:cNvSpPr>
            <a:spLocks noChangeShapeType="1"/>
          </p:cNvSpPr>
          <p:nvPr/>
        </p:nvSpPr>
        <p:spPr bwMode="auto">
          <a:xfrm>
            <a:off x="1187450" y="31575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5857" name="Line 17"/>
          <p:cNvSpPr>
            <a:spLocks noChangeShapeType="1"/>
          </p:cNvSpPr>
          <p:nvPr/>
        </p:nvSpPr>
        <p:spPr bwMode="auto">
          <a:xfrm>
            <a:off x="1187450" y="35798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5858" name="Line 18"/>
          <p:cNvSpPr>
            <a:spLocks noChangeShapeType="1"/>
          </p:cNvSpPr>
          <p:nvPr/>
        </p:nvSpPr>
        <p:spPr bwMode="auto">
          <a:xfrm>
            <a:off x="1187450" y="40036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5859" name="Line 19"/>
          <p:cNvSpPr>
            <a:spLocks noChangeShapeType="1"/>
          </p:cNvSpPr>
          <p:nvPr/>
        </p:nvSpPr>
        <p:spPr bwMode="auto">
          <a:xfrm>
            <a:off x="1187450" y="442595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5860" name="Rectangle 20"/>
          <p:cNvSpPr>
            <a:spLocks noChangeArrowheads="1"/>
          </p:cNvSpPr>
          <p:nvPr/>
        </p:nvSpPr>
        <p:spPr bwMode="auto">
          <a:xfrm>
            <a:off x="1412875" y="3438525"/>
            <a:ext cx="6850063" cy="1128713"/>
          </a:xfrm>
          <a:prstGeom prst="rect">
            <a:avLst/>
          </a:prstGeom>
          <a:solidFill>
            <a:srgbClr val="FFFF99"/>
          </a:solidFill>
          <a:ln w="12700">
            <a:noFill/>
            <a:miter lim="800000"/>
            <a:headEnd/>
            <a:tailEnd/>
          </a:ln>
        </p:spPr>
        <p:txBody>
          <a:bodyPr wrap="none" anchor="ctr"/>
          <a:lstStyle/>
          <a:p>
            <a:endParaRPr lang="zh-CN" altLang="en-US" sz="2000" b="1"/>
          </a:p>
        </p:txBody>
      </p:sp>
      <p:sp>
        <p:nvSpPr>
          <p:cNvPr id="35861" name="Rectangle 21"/>
          <p:cNvSpPr>
            <a:spLocks noChangeArrowheads="1"/>
          </p:cNvSpPr>
          <p:nvPr/>
        </p:nvSpPr>
        <p:spPr bwMode="auto">
          <a:xfrm>
            <a:off x="1412875" y="1744663"/>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35862" name="Rectangle 22"/>
          <p:cNvSpPr>
            <a:spLocks noChangeArrowheads="1"/>
          </p:cNvSpPr>
          <p:nvPr/>
        </p:nvSpPr>
        <p:spPr bwMode="auto">
          <a:xfrm>
            <a:off x="3898900" y="3573463"/>
            <a:ext cx="184345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35863" name="Rectangle 23"/>
          <p:cNvSpPr>
            <a:spLocks noChangeArrowheads="1"/>
          </p:cNvSpPr>
          <p:nvPr/>
        </p:nvSpPr>
        <p:spPr bwMode="auto">
          <a:xfrm>
            <a:off x="3851275" y="1773238"/>
            <a:ext cx="13753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35864" name="Line 24"/>
          <p:cNvSpPr>
            <a:spLocks noChangeShapeType="1"/>
          </p:cNvSpPr>
          <p:nvPr/>
        </p:nvSpPr>
        <p:spPr bwMode="auto">
          <a:xfrm>
            <a:off x="6664325" y="1041400"/>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5865" name="Rectangle 25"/>
          <p:cNvSpPr>
            <a:spLocks noChangeArrowheads="1"/>
          </p:cNvSpPr>
          <p:nvPr/>
        </p:nvSpPr>
        <p:spPr bwMode="auto">
          <a:xfrm>
            <a:off x="4902200" y="1074738"/>
            <a:ext cx="175529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 一 个 首 部</a:t>
            </a:r>
          </a:p>
        </p:txBody>
      </p:sp>
      <p:sp>
        <p:nvSpPr>
          <p:cNvPr id="35866" name="Rectangle 26"/>
          <p:cNvSpPr>
            <a:spLocks noChangeArrowheads="1"/>
          </p:cNvSpPr>
          <p:nvPr/>
        </p:nvSpPr>
        <p:spPr bwMode="auto">
          <a:xfrm>
            <a:off x="5173663" y="676275"/>
            <a:ext cx="165750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35867" name="Rectangle 27"/>
          <p:cNvSpPr>
            <a:spLocks noChangeArrowheads="1"/>
          </p:cNvSpPr>
          <p:nvPr/>
        </p:nvSpPr>
        <p:spPr bwMode="auto">
          <a:xfrm>
            <a:off x="3773488"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35868" name="Rectangle 28"/>
          <p:cNvSpPr>
            <a:spLocks noChangeArrowheads="1"/>
          </p:cNvSpPr>
          <p:nvPr/>
        </p:nvSpPr>
        <p:spPr bwMode="auto">
          <a:xfrm>
            <a:off x="2362200" y="676275"/>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35869" name="Rectangle 29"/>
          <p:cNvSpPr>
            <a:spLocks noChangeArrowheads="1"/>
          </p:cNvSpPr>
          <p:nvPr/>
        </p:nvSpPr>
        <p:spPr bwMode="auto">
          <a:xfrm>
            <a:off x="3779838" y="2276475"/>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5870" name="Rectangle 30"/>
          <p:cNvSpPr>
            <a:spLocks noChangeArrowheads="1"/>
          </p:cNvSpPr>
          <p:nvPr/>
        </p:nvSpPr>
        <p:spPr bwMode="auto">
          <a:xfrm>
            <a:off x="4067175" y="3922713"/>
            <a:ext cx="145071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5871" name="Rectangle 31"/>
          <p:cNvSpPr>
            <a:spLocks noChangeArrowheads="1"/>
          </p:cNvSpPr>
          <p:nvPr/>
        </p:nvSpPr>
        <p:spPr bwMode="auto">
          <a:xfrm>
            <a:off x="1901825" y="1066800"/>
            <a:ext cx="24365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35872" name="Rectangle 32"/>
          <p:cNvSpPr>
            <a:spLocks noChangeArrowheads="1"/>
          </p:cNvSpPr>
          <p:nvPr/>
        </p:nvSpPr>
        <p:spPr bwMode="auto">
          <a:xfrm>
            <a:off x="6948488" y="1085850"/>
            <a:ext cx="142026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35873" name="Line 33"/>
          <p:cNvSpPr>
            <a:spLocks noChangeShapeType="1"/>
          </p:cNvSpPr>
          <p:nvPr/>
        </p:nvSpPr>
        <p:spPr bwMode="auto">
          <a:xfrm>
            <a:off x="3911600" y="660400"/>
            <a:ext cx="6350" cy="382588"/>
          </a:xfrm>
          <a:prstGeom prst="line">
            <a:avLst/>
          </a:prstGeom>
          <a:noFill/>
          <a:ln w="12700">
            <a:solidFill>
              <a:schemeClr val="tx1"/>
            </a:solidFill>
            <a:round/>
            <a:headEnd/>
            <a:tailEnd/>
          </a:ln>
        </p:spPr>
        <p:txBody>
          <a:bodyPr wrap="none" anchor="ctr"/>
          <a:lstStyle/>
          <a:p>
            <a:endParaRPr lang="zh-CN" altLang="en-US" sz="2000" b="1"/>
          </a:p>
        </p:txBody>
      </p:sp>
      <p:sp>
        <p:nvSpPr>
          <p:cNvPr id="35874" name="Rectangle 34"/>
          <p:cNvSpPr>
            <a:spLocks noChangeArrowheads="1"/>
          </p:cNvSpPr>
          <p:nvPr/>
        </p:nvSpPr>
        <p:spPr bwMode="auto">
          <a:xfrm>
            <a:off x="6559550" y="271463"/>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35875" name="AutoShape 35"/>
          <p:cNvSpPr>
            <a:spLocks/>
          </p:cNvSpPr>
          <p:nvPr/>
        </p:nvSpPr>
        <p:spPr bwMode="auto">
          <a:xfrm>
            <a:off x="881063" y="693738"/>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35876" name="Rectangle 36"/>
          <p:cNvSpPr>
            <a:spLocks noChangeArrowheads="1"/>
          </p:cNvSpPr>
          <p:nvPr/>
        </p:nvSpPr>
        <p:spPr bwMode="auto">
          <a:xfrm>
            <a:off x="210015" y="1585913"/>
            <a:ext cx="724558" cy="255198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a:t>
            </a:r>
          </a:p>
          <a:p>
            <a:pPr algn="ctr" defTabSz="762000" eaLnBrk="0" hangingPunct="0"/>
            <a:r>
              <a:rPr kumimoji="1" lang="zh-CN" altLang="en-US" sz="2000" b="1">
                <a:latin typeface="Arial" charset="0"/>
              </a:rPr>
              <a:t>的</a:t>
            </a:r>
          </a:p>
          <a:p>
            <a:pPr algn="ctr" defTabSz="762000" eaLnBrk="0" hangingPunct="0"/>
            <a:r>
              <a:rPr kumimoji="1" lang="zh-CN" altLang="en-US" sz="2000" b="1">
                <a:latin typeface="Arial" charset="0"/>
              </a:rPr>
              <a:t>基</a:t>
            </a:r>
          </a:p>
          <a:p>
            <a:pPr algn="ctr" defTabSz="762000" eaLnBrk="0" hangingPunct="0"/>
            <a:r>
              <a:rPr kumimoji="1" lang="zh-CN" altLang="en-US" sz="2000" b="1">
                <a:latin typeface="Arial" charset="0"/>
              </a:rPr>
              <a:t>本</a:t>
            </a:r>
          </a:p>
          <a:p>
            <a:pPr algn="ctr" defTabSz="762000" eaLnBrk="0" hangingPunct="0"/>
            <a:r>
              <a:rPr kumimoji="1" lang="zh-CN" altLang="en-US" sz="2000" b="1">
                <a:latin typeface="Arial" charset="0"/>
              </a:rPr>
              <a:t>首</a:t>
            </a:r>
          </a:p>
          <a:p>
            <a:pPr algn="ctr" defTabSz="762000" eaLnBrk="0" hangingPunct="0"/>
            <a:r>
              <a:rPr kumimoji="1" lang="zh-CN" altLang="en-US" sz="2000" b="1">
                <a:latin typeface="Arial" charset="0"/>
              </a:rPr>
              <a:t>部</a:t>
            </a:r>
          </a:p>
          <a:p>
            <a:pPr algn="ctr" defTabSz="762000" eaLnBrk="0" hangingPunct="0"/>
            <a:r>
              <a:rPr kumimoji="1" lang="en-US" altLang="zh-CN" sz="2000" b="1">
                <a:latin typeface="Arial" charset="0"/>
              </a:rPr>
              <a:t>40 B</a:t>
            </a:r>
          </a:p>
          <a:p>
            <a:pPr algn="ctr" defTabSz="762000" eaLnBrk="0" hangingPunct="0"/>
            <a:endParaRPr kumimoji="1" lang="en-US" altLang="zh-CN" sz="2000" b="1">
              <a:latin typeface="Arial" charset="0"/>
            </a:endParaRPr>
          </a:p>
        </p:txBody>
      </p:sp>
      <p:sp>
        <p:nvSpPr>
          <p:cNvPr id="644133" name="Rectangle 37"/>
          <p:cNvSpPr>
            <a:spLocks noChangeArrowheads="1"/>
          </p:cNvSpPr>
          <p:nvPr/>
        </p:nvSpPr>
        <p:spPr bwMode="auto">
          <a:xfrm>
            <a:off x="1189038" y="1497013"/>
            <a:ext cx="7313612" cy="1657350"/>
          </a:xfrm>
          <a:prstGeom prst="rect">
            <a:avLst/>
          </a:prstGeom>
          <a:noFill/>
          <a:ln w="76200">
            <a:solidFill>
              <a:srgbClr val="FF0000"/>
            </a:solidFill>
            <a:miter lim="800000"/>
            <a:headEnd/>
            <a:tailEnd/>
          </a:ln>
        </p:spPr>
        <p:txBody>
          <a:bodyPr wrap="none" anchor="ctr"/>
          <a:lstStyle/>
          <a:p>
            <a:endParaRPr lang="zh-CN" altLang="en-US" sz="2000" b="1"/>
          </a:p>
        </p:txBody>
      </p:sp>
      <p:sp>
        <p:nvSpPr>
          <p:cNvPr id="35878" name="Text Box 38"/>
          <p:cNvSpPr txBox="1">
            <a:spLocks noChangeArrowheads="1"/>
          </p:cNvSpPr>
          <p:nvPr/>
        </p:nvSpPr>
        <p:spPr bwMode="auto">
          <a:xfrm>
            <a:off x="684213" y="5229225"/>
            <a:ext cx="7921625" cy="415498"/>
          </a:xfrm>
          <a:prstGeom prst="rect">
            <a:avLst/>
          </a:prstGeom>
          <a:noFill/>
          <a:ln w="9525">
            <a:noFill/>
            <a:miter lim="800000"/>
            <a:headEnd/>
            <a:tailEnd/>
          </a:ln>
        </p:spPr>
        <p:txBody>
          <a:bodyPr>
            <a:spAutoFit/>
          </a:bodyPr>
          <a:lstStyle/>
          <a:p>
            <a:pPr>
              <a:lnSpc>
                <a:spcPct val="105000"/>
              </a:lnSpc>
            </a:pPr>
            <a:r>
              <a:rPr lang="zh-CN" altLang="en-US" sz="2000" b="1">
                <a:latin typeface="Arial" charset="0"/>
              </a:rPr>
              <a:t>源地址</a:t>
            </a:r>
            <a:r>
              <a:rPr lang="en-US" altLang="zh-CN" sz="2000" b="1">
                <a:latin typeface="Arial" charset="0"/>
              </a:rPr>
              <a:t>—— 128 </a:t>
            </a:r>
            <a:r>
              <a:rPr lang="zh-CN" altLang="en-US" sz="2000" b="1">
                <a:latin typeface="Arial" charset="0"/>
              </a:rPr>
              <a:t>位。是数据报的发送站的 </a:t>
            </a:r>
            <a:r>
              <a:rPr lang="en-US" altLang="zh-CN" sz="2000" b="1">
                <a:latin typeface="Arial" charset="0"/>
              </a:rPr>
              <a:t>IP </a:t>
            </a:r>
            <a:r>
              <a:rPr lang="zh-CN" altLang="en-US" sz="2000" b="1">
                <a:latin typeface="Arial" charset="0"/>
              </a:rPr>
              <a:t>地址。 </a:t>
            </a:r>
          </a:p>
        </p:txBody>
      </p:sp>
      <p:sp>
        <p:nvSpPr>
          <p:cNvPr id="35880" name="灯片编号占位符 39"/>
          <p:cNvSpPr>
            <a:spLocks noGrp="1"/>
          </p:cNvSpPr>
          <p:nvPr>
            <p:ph type="sldNum" sz="quarter" idx="12"/>
          </p:nvPr>
        </p:nvSpPr>
        <p:spPr>
          <a:noFill/>
        </p:spPr>
        <p:txBody>
          <a:bodyPr/>
          <a:lstStyle/>
          <a:p>
            <a:fld id="{293BCED1-A606-44B7-AACB-2E57EA308C5B}" type="slidenum">
              <a:rPr lang="en-US" altLang="zh-CN" smtClean="0">
                <a:ea typeface="宋体" charset="-122"/>
              </a:rPr>
              <a:pPr/>
              <a:t>199</a:t>
            </a:fld>
            <a:endParaRPr lang="en-US" altLang="zh-CN">
              <a:ea typeface="宋体" charset="-122"/>
            </a:endParaRPr>
          </a:p>
        </p:txBody>
      </p:sp>
    </p:spTree>
    <p:custDataLst>
      <p:tags r:id="rId1"/>
    </p:custDataLst>
  </p:cSld>
  <p:clrMapOvr>
    <a:masterClrMapping/>
  </p:clrMapOvr>
  <p:transition advTm="4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413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4413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133" grpId="0" animBg="1"/>
      <p:bldP spid="64413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971600" y="476672"/>
            <a:ext cx="7777162" cy="5616624"/>
          </a:xfrm>
        </p:spPr>
        <p:txBody>
          <a:bodyPr/>
          <a:lstStyle/>
          <a:p>
            <a:pPr>
              <a:buFontTx/>
              <a:buNone/>
              <a:defRPr/>
            </a:pPr>
            <a:r>
              <a:rPr lang="zh-CN" altLang="zh-CN" sz="3600" b="1" u="sng" dirty="0">
                <a:solidFill>
                  <a:schemeClr val="accent6"/>
                </a:solidFill>
                <a:ea typeface="华文新魏" pitchFamily="2" charset="-122"/>
              </a:rPr>
              <a:t>本章学习要求</a:t>
            </a:r>
            <a:endParaRPr lang="en-US" altLang="zh-CN" sz="3600" b="1" u="sng" dirty="0">
              <a:solidFill>
                <a:schemeClr val="accent6"/>
              </a:solidFill>
              <a:ea typeface="华文新魏" pitchFamily="2" charset="-122"/>
            </a:endParaRPr>
          </a:p>
          <a:p>
            <a:pPr>
              <a:buFontTx/>
              <a:buNone/>
              <a:defRPr/>
            </a:pPr>
            <a:endParaRPr lang="zh-CN" altLang="zh-CN" sz="800" b="1" u="sng" dirty="0">
              <a:solidFill>
                <a:schemeClr val="accent6"/>
              </a:solidFill>
              <a:ea typeface="华文新魏" pitchFamily="2" charset="-122"/>
            </a:endParaRPr>
          </a:p>
          <a:p>
            <a:pPr>
              <a:defRPr/>
            </a:pPr>
            <a:r>
              <a:rPr lang="zh-CN" altLang="zh-CN" sz="2400" b="1" dirty="0">
                <a:solidFill>
                  <a:schemeClr val="accent6"/>
                </a:solidFill>
                <a:ea typeface="华文新魏" pitchFamily="2" charset="-122"/>
              </a:rPr>
              <a:t>理解： 网络层与网络互联的基本概念。</a:t>
            </a:r>
          </a:p>
          <a:p>
            <a:pPr>
              <a:defRPr/>
            </a:pPr>
            <a:r>
              <a:rPr lang="zh-CN" altLang="zh-CN" sz="2400" dirty="0">
                <a:solidFill>
                  <a:srgbClr val="FF0000"/>
                </a:solidFill>
                <a:ea typeface="华文新魏" pitchFamily="2" charset="-122"/>
              </a:rPr>
              <a:t>掌握：</a:t>
            </a:r>
            <a:r>
              <a:rPr lang="en-US" altLang="zh-CN" sz="2400" dirty="0">
                <a:solidFill>
                  <a:srgbClr val="FF0000"/>
                </a:solidFill>
                <a:ea typeface="华文新魏" pitchFamily="2" charset="-122"/>
              </a:rPr>
              <a:t> IPv4</a:t>
            </a:r>
            <a:r>
              <a:rPr lang="zh-CN" altLang="zh-CN" sz="2400" dirty="0">
                <a:solidFill>
                  <a:srgbClr val="FF0000"/>
                </a:solidFill>
                <a:ea typeface="华文新魏" pitchFamily="2" charset="-122"/>
              </a:rPr>
              <a:t>协议的基本内容。</a:t>
            </a:r>
          </a:p>
          <a:p>
            <a:pPr>
              <a:defRPr/>
            </a:pPr>
            <a:r>
              <a:rPr lang="zh-CN" altLang="zh-CN" sz="2400" dirty="0">
                <a:solidFill>
                  <a:srgbClr val="FF0000"/>
                </a:solidFill>
                <a:ea typeface="华文新魏" pitchFamily="2" charset="-122"/>
              </a:rPr>
              <a:t>掌握：</a:t>
            </a:r>
            <a:r>
              <a:rPr lang="en-US" altLang="zh-CN" sz="2400" dirty="0">
                <a:solidFill>
                  <a:srgbClr val="FF0000"/>
                </a:solidFill>
                <a:ea typeface="华文新魏" pitchFamily="2" charset="-122"/>
              </a:rPr>
              <a:t> IP</a:t>
            </a:r>
            <a:r>
              <a:rPr lang="zh-CN" altLang="zh-CN" sz="2400" dirty="0">
                <a:solidFill>
                  <a:srgbClr val="FF0000"/>
                </a:solidFill>
                <a:ea typeface="华文新魏" pitchFamily="2" charset="-122"/>
              </a:rPr>
              <a:t>地址、路由算法与路由协议的基本概念。</a:t>
            </a:r>
          </a:p>
          <a:p>
            <a:pPr>
              <a:defRPr/>
            </a:pPr>
            <a:r>
              <a:rPr lang="zh-CN" altLang="zh-CN" sz="2400" dirty="0">
                <a:solidFill>
                  <a:srgbClr val="FF0000"/>
                </a:solidFill>
                <a:ea typeface="华文新魏" pitchFamily="2" charset="-122"/>
              </a:rPr>
              <a:t>掌握： 地址解析</a:t>
            </a:r>
            <a:r>
              <a:rPr lang="en-US" altLang="zh-CN" sz="2400" dirty="0">
                <a:solidFill>
                  <a:srgbClr val="FF0000"/>
                </a:solidFill>
                <a:ea typeface="华文新魏" pitchFamily="2" charset="-122"/>
              </a:rPr>
              <a:t>ARP</a:t>
            </a:r>
            <a:r>
              <a:rPr lang="zh-CN" altLang="zh-CN" sz="2400" dirty="0">
                <a:solidFill>
                  <a:srgbClr val="FF0000"/>
                </a:solidFill>
                <a:ea typeface="华文新魏" pitchFamily="2" charset="-122"/>
              </a:rPr>
              <a:t>的基本概念与方法。</a:t>
            </a:r>
          </a:p>
          <a:p>
            <a:pPr>
              <a:defRPr/>
            </a:pPr>
            <a:r>
              <a:rPr lang="zh-CN" altLang="zh-CN" sz="2400" dirty="0">
                <a:solidFill>
                  <a:srgbClr val="FF0000"/>
                </a:solidFill>
                <a:ea typeface="华文新魏" pitchFamily="2" charset="-122"/>
              </a:rPr>
              <a:t>掌握： 路由器与第三层交换的基本概念。</a:t>
            </a:r>
          </a:p>
          <a:p>
            <a:pPr>
              <a:defRPr/>
            </a:pPr>
            <a:r>
              <a:rPr lang="zh-CN" altLang="zh-CN" sz="2400" dirty="0">
                <a:solidFill>
                  <a:srgbClr val="FF0000"/>
                </a:solidFill>
                <a:ea typeface="华文新魏" pitchFamily="2" charset="-122"/>
              </a:rPr>
              <a:t>掌握：</a:t>
            </a:r>
            <a:r>
              <a:rPr lang="en-US" altLang="zh-CN" sz="2400" dirty="0">
                <a:solidFill>
                  <a:srgbClr val="FF0000"/>
                </a:solidFill>
                <a:ea typeface="华文新魏" pitchFamily="2" charset="-122"/>
              </a:rPr>
              <a:t> IPv6</a:t>
            </a:r>
            <a:r>
              <a:rPr lang="zh-CN" altLang="zh-CN" sz="2400" dirty="0">
                <a:solidFill>
                  <a:srgbClr val="FF0000"/>
                </a:solidFill>
                <a:ea typeface="华文新魏" pitchFamily="2" charset="-122"/>
              </a:rPr>
              <a:t>协议的基本内容。</a:t>
            </a:r>
          </a:p>
          <a:p>
            <a:pPr>
              <a:defRPr/>
            </a:pPr>
            <a:r>
              <a:rPr lang="zh-CN" altLang="zh-CN" sz="2400" b="1" dirty="0">
                <a:solidFill>
                  <a:schemeClr val="accent6"/>
                </a:solidFill>
                <a:ea typeface="华文新魏" pitchFamily="2" charset="-122"/>
              </a:rPr>
              <a:t>掌握： 移动</a:t>
            </a:r>
            <a:r>
              <a:rPr lang="en-US" altLang="zh-CN" sz="2400" b="1" dirty="0">
                <a:solidFill>
                  <a:schemeClr val="accent6"/>
                </a:solidFill>
                <a:ea typeface="华文新魏" pitchFamily="2" charset="-122"/>
              </a:rPr>
              <a:t>IP</a:t>
            </a:r>
            <a:r>
              <a:rPr lang="zh-CN" altLang="zh-CN" sz="2400" b="1" dirty="0">
                <a:solidFill>
                  <a:schemeClr val="accent6"/>
                </a:solidFill>
                <a:ea typeface="华文新魏" pitchFamily="2" charset="-122"/>
              </a:rPr>
              <a:t>的基本概念。</a:t>
            </a:r>
          </a:p>
          <a:p>
            <a:pPr>
              <a:defRPr/>
            </a:pPr>
            <a:r>
              <a:rPr lang="zh-CN" altLang="zh-CN" sz="2400" b="1" dirty="0">
                <a:solidFill>
                  <a:schemeClr val="accent6"/>
                </a:solidFill>
                <a:ea typeface="华文新魏" pitchFamily="2" charset="-122"/>
              </a:rPr>
              <a:t>掌握：</a:t>
            </a:r>
            <a:r>
              <a:rPr lang="en-US" altLang="zh-CN" sz="2400" b="1" dirty="0">
                <a:solidFill>
                  <a:schemeClr val="accent6"/>
                </a:solidFill>
                <a:ea typeface="华文新魏" pitchFamily="2" charset="-122"/>
              </a:rPr>
              <a:t> ICMP</a:t>
            </a:r>
            <a:r>
              <a:rPr lang="zh-CN" altLang="zh-CN" sz="2400" b="1" dirty="0">
                <a:solidFill>
                  <a:schemeClr val="accent6"/>
                </a:solidFill>
                <a:ea typeface="华文新魏" pitchFamily="2" charset="-122"/>
              </a:rPr>
              <a:t>与</a:t>
            </a:r>
            <a:r>
              <a:rPr lang="en-US" altLang="zh-CN" sz="2400" b="1" dirty="0">
                <a:solidFill>
                  <a:schemeClr val="accent6"/>
                </a:solidFill>
                <a:ea typeface="华文新魏" pitchFamily="2" charset="-122"/>
              </a:rPr>
              <a:t>IGMP</a:t>
            </a:r>
            <a:r>
              <a:rPr lang="zh-CN" altLang="zh-CN" sz="2400" b="1" dirty="0">
                <a:solidFill>
                  <a:schemeClr val="accent6"/>
                </a:solidFill>
                <a:ea typeface="华文新魏" pitchFamily="2" charset="-122"/>
              </a:rPr>
              <a:t>协议的基本概念。</a:t>
            </a:r>
          </a:p>
          <a:p>
            <a:pPr>
              <a:defRPr/>
            </a:pPr>
            <a:r>
              <a:rPr lang="zh-CN" altLang="zh-CN" sz="2400" b="1" dirty="0">
                <a:solidFill>
                  <a:schemeClr val="accent6"/>
                </a:solidFill>
                <a:ea typeface="华文新魏" pitchFamily="2" charset="-122"/>
              </a:rPr>
              <a:t>掌握：</a:t>
            </a:r>
            <a:r>
              <a:rPr lang="en-US" altLang="zh-CN" sz="2400" b="1" dirty="0">
                <a:solidFill>
                  <a:schemeClr val="accent6"/>
                </a:solidFill>
                <a:ea typeface="华文新魏" pitchFamily="2" charset="-122"/>
              </a:rPr>
              <a:t> MPLS</a:t>
            </a:r>
            <a:r>
              <a:rPr lang="zh-CN" altLang="zh-CN" sz="2400" b="1" dirty="0">
                <a:solidFill>
                  <a:schemeClr val="accent6"/>
                </a:solidFill>
                <a:ea typeface="华文新魏" pitchFamily="2" charset="-122"/>
              </a:rPr>
              <a:t>协议与虚拟专网</a:t>
            </a:r>
            <a:r>
              <a:rPr lang="en-US" altLang="zh-CN" sz="2400" b="1" dirty="0">
                <a:solidFill>
                  <a:schemeClr val="accent6"/>
                </a:solidFill>
                <a:ea typeface="华文新魏" pitchFamily="2" charset="-122"/>
              </a:rPr>
              <a:t>VPN</a:t>
            </a:r>
            <a:r>
              <a:rPr lang="zh-CN" altLang="zh-CN" sz="2400" b="1" dirty="0">
                <a:solidFill>
                  <a:schemeClr val="accent6"/>
                </a:solidFill>
                <a:ea typeface="华文新魏" pitchFamily="2" charset="-122"/>
              </a:rPr>
              <a:t>的基本概念。</a:t>
            </a:r>
          </a:p>
        </p:txBody>
      </p:sp>
      <p:sp>
        <p:nvSpPr>
          <p:cNvPr id="1741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55D3740-8AC8-43FE-8CE2-D2451C05AB87}" type="slidenum">
              <a:rPr lang="zh-CN" altLang="en-US">
                <a:solidFill>
                  <a:srgbClr val="000000"/>
                </a:solidFill>
              </a:rPr>
              <a:pPr>
                <a:defRPr/>
              </a:pPr>
              <a:t>2</a:t>
            </a:fld>
            <a:endParaRPr lang="en-US" altLang="zh-CN">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04664"/>
            <a:ext cx="8208962" cy="4970462"/>
          </a:xfrm>
        </p:spPr>
        <p:txBody>
          <a:bodyPr/>
          <a:lstStyle/>
          <a:p>
            <a:pPr>
              <a:defRPr/>
            </a:pPr>
            <a:r>
              <a:rPr lang="zh-CN" altLang="zh-CN" sz="3200" b="1" u="sng" dirty="0">
                <a:solidFill>
                  <a:schemeClr val="accent6"/>
                </a:solidFill>
                <a:latin typeface="华文新魏" pitchFamily="2" charset="-122"/>
                <a:ea typeface="华文新魏" pitchFamily="2" charset="-122"/>
              </a:rPr>
              <a:t>分片方法的例子</a:t>
            </a:r>
          </a:p>
        </p:txBody>
      </p:sp>
      <p:sp>
        <p:nvSpPr>
          <p:cNvPr id="2053"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938A1ECE-0C54-42C8-96B2-F4B343D6737D}" type="slidenum">
              <a:rPr lang="zh-CN" altLang="en-US">
                <a:solidFill>
                  <a:srgbClr val="000000"/>
                </a:solidFill>
              </a:rPr>
              <a:pPr>
                <a:defRPr/>
              </a:pPr>
              <a:t>20</a:t>
            </a:fld>
            <a:endParaRPr lang="en-US" altLang="zh-CN" dirty="0">
              <a:solidFill>
                <a:srgbClr val="000000"/>
              </a:solidFill>
            </a:endParaRPr>
          </a:p>
        </p:txBody>
      </p:sp>
      <p:sp>
        <p:nvSpPr>
          <p:cNvPr id="205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2050" name="Object 6" descr="蓝色面巾纸"/>
          <p:cNvGraphicFramePr>
            <a:graphicFrameLocks noChangeAspect="1"/>
          </p:cNvGraphicFramePr>
          <p:nvPr/>
        </p:nvGraphicFramePr>
        <p:xfrm>
          <a:off x="539552" y="1484784"/>
          <a:ext cx="7740650" cy="3600450"/>
        </p:xfrm>
        <a:graphic>
          <a:graphicData uri="http://schemas.openxmlformats.org/presentationml/2006/ole">
            <mc:AlternateContent xmlns:mc="http://schemas.openxmlformats.org/markup-compatibility/2006">
              <mc:Choice xmlns:v="urn:schemas-microsoft-com:vml" Requires="v">
                <p:oleObj spid="_x0000_s179205" name="Visio" r:id="rId3" imgW="4489339" imgH="2091960" progId="Visio.Drawing.11">
                  <p:embed/>
                </p:oleObj>
              </mc:Choice>
              <mc:Fallback>
                <p:oleObj name="Visio" r:id="rId3" imgW="4489339" imgH="2091960"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84784"/>
                        <a:ext cx="7740650" cy="360045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ChangeArrowheads="1"/>
          </p:cNvSpPr>
          <p:nvPr/>
        </p:nvSpPr>
        <p:spPr bwMode="auto">
          <a:xfrm>
            <a:off x="1185863" y="636588"/>
            <a:ext cx="7289800" cy="4208462"/>
          </a:xfrm>
          <a:prstGeom prst="rect">
            <a:avLst/>
          </a:prstGeom>
          <a:solidFill>
            <a:srgbClr val="FFFF99"/>
          </a:solidFill>
          <a:ln w="28575">
            <a:solidFill>
              <a:srgbClr val="0000CC"/>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36867" name="Line 3"/>
          <p:cNvSpPr>
            <a:spLocks noChangeShapeType="1"/>
          </p:cNvSpPr>
          <p:nvPr/>
        </p:nvSpPr>
        <p:spPr bwMode="auto">
          <a:xfrm>
            <a:off x="1193800" y="1046163"/>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6868" name="Line 4"/>
          <p:cNvSpPr>
            <a:spLocks noChangeShapeType="1"/>
          </p:cNvSpPr>
          <p:nvPr/>
        </p:nvSpPr>
        <p:spPr bwMode="auto">
          <a:xfrm>
            <a:off x="2093913" y="666750"/>
            <a:ext cx="0" cy="381000"/>
          </a:xfrm>
          <a:prstGeom prst="line">
            <a:avLst/>
          </a:prstGeom>
          <a:noFill/>
          <a:ln w="12700">
            <a:solidFill>
              <a:schemeClr val="tx1"/>
            </a:solidFill>
            <a:round/>
            <a:headEnd/>
            <a:tailEnd/>
          </a:ln>
        </p:spPr>
        <p:txBody>
          <a:bodyPr wrap="none" anchor="ctr"/>
          <a:lstStyle/>
          <a:p>
            <a:endParaRPr lang="zh-CN" altLang="en-US" sz="2000" b="1"/>
          </a:p>
        </p:txBody>
      </p:sp>
      <p:sp>
        <p:nvSpPr>
          <p:cNvPr id="36869" name="Line 5"/>
          <p:cNvSpPr>
            <a:spLocks noChangeShapeType="1"/>
          </p:cNvSpPr>
          <p:nvPr/>
        </p:nvSpPr>
        <p:spPr bwMode="auto">
          <a:xfrm>
            <a:off x="4833938" y="1046163"/>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6870" name="Rectangle 6"/>
          <p:cNvSpPr>
            <a:spLocks noChangeArrowheads="1"/>
          </p:cNvSpPr>
          <p:nvPr/>
        </p:nvSpPr>
        <p:spPr bwMode="auto">
          <a:xfrm>
            <a:off x="1109663" y="276225"/>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36871" name="Rectangle 7"/>
          <p:cNvSpPr>
            <a:spLocks noChangeArrowheads="1"/>
          </p:cNvSpPr>
          <p:nvPr/>
        </p:nvSpPr>
        <p:spPr bwMode="auto">
          <a:xfrm>
            <a:off x="2012950" y="276225"/>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4</a:t>
            </a:r>
          </a:p>
        </p:txBody>
      </p:sp>
      <p:sp>
        <p:nvSpPr>
          <p:cNvPr id="36872" name="Rectangle 8"/>
          <p:cNvSpPr>
            <a:spLocks noChangeArrowheads="1"/>
          </p:cNvSpPr>
          <p:nvPr/>
        </p:nvSpPr>
        <p:spPr bwMode="auto">
          <a:xfrm>
            <a:off x="4743450" y="276225"/>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16</a:t>
            </a:r>
          </a:p>
        </p:txBody>
      </p:sp>
      <p:sp>
        <p:nvSpPr>
          <p:cNvPr id="36873" name="Rectangle 9"/>
          <p:cNvSpPr>
            <a:spLocks noChangeArrowheads="1"/>
          </p:cNvSpPr>
          <p:nvPr/>
        </p:nvSpPr>
        <p:spPr bwMode="auto">
          <a:xfrm>
            <a:off x="8140700" y="276225"/>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31</a:t>
            </a:r>
          </a:p>
        </p:txBody>
      </p:sp>
      <p:sp>
        <p:nvSpPr>
          <p:cNvPr id="36874" name="Rectangle 10"/>
          <p:cNvSpPr>
            <a:spLocks noChangeArrowheads="1"/>
          </p:cNvSpPr>
          <p:nvPr/>
        </p:nvSpPr>
        <p:spPr bwMode="auto">
          <a:xfrm>
            <a:off x="1304925" y="681038"/>
            <a:ext cx="76944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版 本</a:t>
            </a:r>
          </a:p>
        </p:txBody>
      </p:sp>
      <p:sp>
        <p:nvSpPr>
          <p:cNvPr id="36875" name="Rectangle 11"/>
          <p:cNvSpPr>
            <a:spLocks noChangeArrowheads="1"/>
          </p:cNvSpPr>
          <p:nvPr/>
        </p:nvSpPr>
        <p:spPr bwMode="auto">
          <a:xfrm>
            <a:off x="492125" y="276225"/>
            <a:ext cx="44082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位</a:t>
            </a:r>
          </a:p>
        </p:txBody>
      </p:sp>
      <p:sp>
        <p:nvSpPr>
          <p:cNvPr id="36876" name="Line 12"/>
          <p:cNvSpPr>
            <a:spLocks noChangeShapeType="1"/>
          </p:cNvSpPr>
          <p:nvPr/>
        </p:nvSpPr>
        <p:spPr bwMode="auto">
          <a:xfrm>
            <a:off x="1185863" y="1468438"/>
            <a:ext cx="7302500" cy="0"/>
          </a:xfrm>
          <a:prstGeom prst="line">
            <a:avLst/>
          </a:prstGeom>
          <a:noFill/>
          <a:ln w="12700">
            <a:solidFill>
              <a:schemeClr val="tx1"/>
            </a:solidFill>
            <a:round/>
            <a:headEnd/>
            <a:tailEnd/>
          </a:ln>
        </p:spPr>
        <p:txBody>
          <a:bodyPr wrap="none" anchor="ctr"/>
          <a:lstStyle/>
          <a:p>
            <a:endParaRPr lang="zh-CN" altLang="en-US" sz="2000" b="1"/>
          </a:p>
        </p:txBody>
      </p:sp>
      <p:sp>
        <p:nvSpPr>
          <p:cNvPr id="36877" name="Line 13"/>
          <p:cNvSpPr>
            <a:spLocks noChangeShapeType="1"/>
          </p:cNvSpPr>
          <p:nvPr/>
        </p:nvSpPr>
        <p:spPr bwMode="auto">
          <a:xfrm>
            <a:off x="1187450" y="18907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6878" name="Line 14"/>
          <p:cNvSpPr>
            <a:spLocks noChangeShapeType="1"/>
          </p:cNvSpPr>
          <p:nvPr/>
        </p:nvSpPr>
        <p:spPr bwMode="auto">
          <a:xfrm>
            <a:off x="1187450" y="23145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6879" name="Line 15"/>
          <p:cNvSpPr>
            <a:spLocks noChangeShapeType="1"/>
          </p:cNvSpPr>
          <p:nvPr/>
        </p:nvSpPr>
        <p:spPr bwMode="auto">
          <a:xfrm>
            <a:off x="1187450" y="27384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6880" name="Line 16"/>
          <p:cNvSpPr>
            <a:spLocks noChangeShapeType="1"/>
          </p:cNvSpPr>
          <p:nvPr/>
        </p:nvSpPr>
        <p:spPr bwMode="auto">
          <a:xfrm>
            <a:off x="1187450" y="3162300"/>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6881" name="Line 17"/>
          <p:cNvSpPr>
            <a:spLocks noChangeShapeType="1"/>
          </p:cNvSpPr>
          <p:nvPr/>
        </p:nvSpPr>
        <p:spPr bwMode="auto">
          <a:xfrm>
            <a:off x="1187450" y="3584575"/>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6882" name="Line 18"/>
          <p:cNvSpPr>
            <a:spLocks noChangeShapeType="1"/>
          </p:cNvSpPr>
          <p:nvPr/>
        </p:nvSpPr>
        <p:spPr bwMode="auto">
          <a:xfrm>
            <a:off x="1187450" y="4008438"/>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6883" name="Line 19"/>
          <p:cNvSpPr>
            <a:spLocks noChangeShapeType="1"/>
          </p:cNvSpPr>
          <p:nvPr/>
        </p:nvSpPr>
        <p:spPr bwMode="auto">
          <a:xfrm>
            <a:off x="1187450" y="4430713"/>
            <a:ext cx="7304088" cy="0"/>
          </a:xfrm>
          <a:prstGeom prst="line">
            <a:avLst/>
          </a:prstGeom>
          <a:noFill/>
          <a:ln w="12700">
            <a:solidFill>
              <a:schemeClr val="tx1"/>
            </a:solidFill>
            <a:round/>
            <a:headEnd/>
            <a:tailEnd/>
          </a:ln>
        </p:spPr>
        <p:txBody>
          <a:bodyPr wrap="none" anchor="ctr"/>
          <a:lstStyle/>
          <a:p>
            <a:endParaRPr lang="zh-CN" altLang="en-US" sz="2000" b="1"/>
          </a:p>
        </p:txBody>
      </p:sp>
      <p:sp>
        <p:nvSpPr>
          <p:cNvPr id="36884" name="Rectangle 20"/>
          <p:cNvSpPr>
            <a:spLocks noChangeArrowheads="1"/>
          </p:cNvSpPr>
          <p:nvPr/>
        </p:nvSpPr>
        <p:spPr bwMode="auto">
          <a:xfrm>
            <a:off x="1412875" y="3443288"/>
            <a:ext cx="6850063" cy="1128712"/>
          </a:xfrm>
          <a:prstGeom prst="rect">
            <a:avLst/>
          </a:prstGeom>
          <a:solidFill>
            <a:srgbClr val="FFFF99"/>
          </a:solidFill>
          <a:ln w="12700">
            <a:noFill/>
            <a:miter lim="800000"/>
            <a:headEnd/>
            <a:tailEnd/>
          </a:ln>
        </p:spPr>
        <p:txBody>
          <a:bodyPr wrap="none" anchor="ctr"/>
          <a:lstStyle/>
          <a:p>
            <a:endParaRPr lang="zh-CN" altLang="en-US" sz="2000" b="1"/>
          </a:p>
        </p:txBody>
      </p:sp>
      <p:sp>
        <p:nvSpPr>
          <p:cNvPr id="36885" name="Rectangle 21"/>
          <p:cNvSpPr>
            <a:spLocks noChangeArrowheads="1"/>
          </p:cNvSpPr>
          <p:nvPr/>
        </p:nvSpPr>
        <p:spPr bwMode="auto">
          <a:xfrm>
            <a:off x="1412875" y="1749425"/>
            <a:ext cx="6850063" cy="1130300"/>
          </a:xfrm>
          <a:prstGeom prst="rect">
            <a:avLst/>
          </a:prstGeom>
          <a:solidFill>
            <a:srgbClr val="FFFF99"/>
          </a:solidFill>
          <a:ln w="12700">
            <a:noFill/>
            <a:miter lim="800000"/>
            <a:headEnd/>
            <a:tailEnd/>
          </a:ln>
        </p:spPr>
        <p:txBody>
          <a:bodyPr wrap="none" anchor="ctr"/>
          <a:lstStyle/>
          <a:p>
            <a:endParaRPr lang="zh-CN" altLang="en-US" sz="2000" b="1"/>
          </a:p>
        </p:txBody>
      </p:sp>
      <p:sp>
        <p:nvSpPr>
          <p:cNvPr id="36886" name="Rectangle 22"/>
          <p:cNvSpPr>
            <a:spLocks noChangeArrowheads="1"/>
          </p:cNvSpPr>
          <p:nvPr/>
        </p:nvSpPr>
        <p:spPr bwMode="auto">
          <a:xfrm>
            <a:off x="3605213" y="3517900"/>
            <a:ext cx="184986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目   的   地   址</a:t>
            </a:r>
          </a:p>
        </p:txBody>
      </p:sp>
      <p:sp>
        <p:nvSpPr>
          <p:cNvPr id="36887" name="Rectangle 23"/>
          <p:cNvSpPr>
            <a:spLocks noChangeArrowheads="1"/>
          </p:cNvSpPr>
          <p:nvPr/>
        </p:nvSpPr>
        <p:spPr bwMode="auto">
          <a:xfrm>
            <a:off x="4116388" y="1860550"/>
            <a:ext cx="1380187"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源   地   址</a:t>
            </a:r>
          </a:p>
        </p:txBody>
      </p:sp>
      <p:sp>
        <p:nvSpPr>
          <p:cNvPr id="36888" name="Line 24"/>
          <p:cNvSpPr>
            <a:spLocks noChangeShapeType="1"/>
          </p:cNvSpPr>
          <p:nvPr/>
        </p:nvSpPr>
        <p:spPr bwMode="auto">
          <a:xfrm>
            <a:off x="6664325" y="1046163"/>
            <a:ext cx="0" cy="422275"/>
          </a:xfrm>
          <a:prstGeom prst="line">
            <a:avLst/>
          </a:prstGeom>
          <a:noFill/>
          <a:ln w="12700">
            <a:solidFill>
              <a:schemeClr val="tx1"/>
            </a:solidFill>
            <a:round/>
            <a:headEnd/>
            <a:tailEnd/>
          </a:ln>
        </p:spPr>
        <p:txBody>
          <a:bodyPr wrap="none" anchor="ctr"/>
          <a:lstStyle/>
          <a:p>
            <a:endParaRPr lang="zh-CN" altLang="en-US" sz="2000" b="1"/>
          </a:p>
        </p:txBody>
      </p:sp>
      <p:sp>
        <p:nvSpPr>
          <p:cNvPr id="36889" name="Rectangle 25"/>
          <p:cNvSpPr>
            <a:spLocks noChangeArrowheads="1"/>
          </p:cNvSpPr>
          <p:nvPr/>
        </p:nvSpPr>
        <p:spPr bwMode="auto">
          <a:xfrm>
            <a:off x="4902200" y="1079500"/>
            <a:ext cx="175529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下 一 个 首 部</a:t>
            </a:r>
          </a:p>
        </p:txBody>
      </p:sp>
      <p:sp>
        <p:nvSpPr>
          <p:cNvPr id="36890" name="Rectangle 26"/>
          <p:cNvSpPr>
            <a:spLocks noChangeArrowheads="1"/>
          </p:cNvSpPr>
          <p:nvPr/>
        </p:nvSpPr>
        <p:spPr bwMode="auto">
          <a:xfrm>
            <a:off x="5173663" y="681038"/>
            <a:ext cx="166231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流     标     号</a:t>
            </a:r>
          </a:p>
        </p:txBody>
      </p:sp>
      <p:sp>
        <p:nvSpPr>
          <p:cNvPr id="36891" name="Rectangle 27"/>
          <p:cNvSpPr>
            <a:spLocks noChangeArrowheads="1"/>
          </p:cNvSpPr>
          <p:nvPr/>
        </p:nvSpPr>
        <p:spPr bwMode="auto">
          <a:xfrm>
            <a:off x="3773488" y="276225"/>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12</a:t>
            </a:r>
          </a:p>
        </p:txBody>
      </p:sp>
      <p:sp>
        <p:nvSpPr>
          <p:cNvPr id="36892" name="Rectangle 28"/>
          <p:cNvSpPr>
            <a:spLocks noChangeArrowheads="1"/>
          </p:cNvSpPr>
          <p:nvPr/>
        </p:nvSpPr>
        <p:spPr bwMode="auto">
          <a:xfrm>
            <a:off x="2362200" y="681038"/>
            <a:ext cx="142667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通 信 量 类</a:t>
            </a:r>
          </a:p>
        </p:txBody>
      </p:sp>
      <p:sp>
        <p:nvSpPr>
          <p:cNvPr id="36893" name="Rectangle 29"/>
          <p:cNvSpPr>
            <a:spLocks noChangeArrowheads="1"/>
          </p:cNvSpPr>
          <p:nvPr/>
        </p:nvSpPr>
        <p:spPr bwMode="auto">
          <a:xfrm>
            <a:off x="4110038" y="2297113"/>
            <a:ext cx="145552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6894" name="Rectangle 30"/>
          <p:cNvSpPr>
            <a:spLocks noChangeArrowheads="1"/>
          </p:cNvSpPr>
          <p:nvPr/>
        </p:nvSpPr>
        <p:spPr bwMode="auto">
          <a:xfrm>
            <a:off x="3894138" y="3927475"/>
            <a:ext cx="145552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a:t>
            </a:r>
            <a:r>
              <a:rPr kumimoji="1" lang="en-US" altLang="zh-CN" sz="2000" b="1">
                <a:latin typeface="Arial" charset="0"/>
              </a:rPr>
              <a:t>128 </a:t>
            </a:r>
            <a:r>
              <a:rPr kumimoji="1" lang="zh-CN" altLang="en-US" sz="2000" b="1">
                <a:latin typeface="Arial" charset="0"/>
              </a:rPr>
              <a:t>位）</a:t>
            </a:r>
          </a:p>
        </p:txBody>
      </p:sp>
      <p:sp>
        <p:nvSpPr>
          <p:cNvPr id="36895" name="Rectangle 31"/>
          <p:cNvSpPr>
            <a:spLocks noChangeArrowheads="1"/>
          </p:cNvSpPr>
          <p:nvPr/>
        </p:nvSpPr>
        <p:spPr bwMode="auto">
          <a:xfrm>
            <a:off x="1901825" y="1071563"/>
            <a:ext cx="24365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有  效  载  荷  长  度</a:t>
            </a:r>
          </a:p>
        </p:txBody>
      </p:sp>
      <p:sp>
        <p:nvSpPr>
          <p:cNvPr id="36896" name="Rectangle 32"/>
          <p:cNvSpPr>
            <a:spLocks noChangeArrowheads="1"/>
          </p:cNvSpPr>
          <p:nvPr/>
        </p:nvSpPr>
        <p:spPr bwMode="auto">
          <a:xfrm>
            <a:off x="6948488" y="1090613"/>
            <a:ext cx="1426674"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跳 数 限 制</a:t>
            </a:r>
          </a:p>
        </p:txBody>
      </p:sp>
      <p:sp>
        <p:nvSpPr>
          <p:cNvPr id="36897" name="Line 33"/>
          <p:cNvSpPr>
            <a:spLocks noChangeShapeType="1"/>
          </p:cNvSpPr>
          <p:nvPr/>
        </p:nvSpPr>
        <p:spPr bwMode="auto">
          <a:xfrm>
            <a:off x="3911600" y="665163"/>
            <a:ext cx="6350" cy="382587"/>
          </a:xfrm>
          <a:prstGeom prst="line">
            <a:avLst/>
          </a:prstGeom>
          <a:noFill/>
          <a:ln w="12700">
            <a:solidFill>
              <a:schemeClr val="tx1"/>
            </a:solidFill>
            <a:round/>
            <a:headEnd/>
            <a:tailEnd/>
          </a:ln>
        </p:spPr>
        <p:txBody>
          <a:bodyPr wrap="none" anchor="ctr"/>
          <a:lstStyle/>
          <a:p>
            <a:endParaRPr lang="zh-CN" altLang="en-US" sz="2000" b="1"/>
          </a:p>
        </p:txBody>
      </p:sp>
      <p:sp>
        <p:nvSpPr>
          <p:cNvPr id="36898" name="Rectangle 34"/>
          <p:cNvSpPr>
            <a:spLocks noChangeArrowheads="1"/>
          </p:cNvSpPr>
          <p:nvPr/>
        </p:nvSpPr>
        <p:spPr bwMode="auto">
          <a:xfrm>
            <a:off x="6559550" y="276225"/>
            <a:ext cx="4680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24</a:t>
            </a:r>
          </a:p>
        </p:txBody>
      </p:sp>
      <p:sp>
        <p:nvSpPr>
          <p:cNvPr id="36899" name="AutoShape 35"/>
          <p:cNvSpPr>
            <a:spLocks/>
          </p:cNvSpPr>
          <p:nvPr/>
        </p:nvSpPr>
        <p:spPr bwMode="auto">
          <a:xfrm>
            <a:off x="881063" y="698500"/>
            <a:ext cx="228600" cy="4162425"/>
          </a:xfrm>
          <a:prstGeom prst="leftBrace">
            <a:avLst>
              <a:gd name="adj1" fmla="val 151736"/>
              <a:gd name="adj2" fmla="val 50000"/>
            </a:avLst>
          </a:prstGeom>
          <a:noFill/>
          <a:ln w="12700">
            <a:solidFill>
              <a:srgbClr val="333399"/>
            </a:solidFill>
            <a:round/>
            <a:headEnd/>
            <a:tailEnd/>
          </a:ln>
        </p:spPr>
        <p:txBody>
          <a:bodyPr wrap="none" anchor="ctr"/>
          <a:lstStyle/>
          <a:p>
            <a:endParaRPr lang="zh-CN" altLang="en-US" sz="2000" b="1"/>
          </a:p>
        </p:txBody>
      </p:sp>
      <p:sp>
        <p:nvSpPr>
          <p:cNvPr id="36900" name="Rectangle 36"/>
          <p:cNvSpPr>
            <a:spLocks noChangeArrowheads="1"/>
          </p:cNvSpPr>
          <p:nvPr/>
        </p:nvSpPr>
        <p:spPr bwMode="auto">
          <a:xfrm>
            <a:off x="210015" y="1590675"/>
            <a:ext cx="724559" cy="255198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en-US" altLang="zh-CN" sz="2000" b="1">
                <a:latin typeface="Arial" charset="0"/>
              </a:rPr>
              <a:t>IPv6</a:t>
            </a:r>
          </a:p>
          <a:p>
            <a:pPr algn="ctr" defTabSz="762000" eaLnBrk="0" hangingPunct="0"/>
            <a:r>
              <a:rPr kumimoji="1" lang="zh-CN" altLang="en-US" sz="2000" b="1">
                <a:latin typeface="Arial" charset="0"/>
              </a:rPr>
              <a:t>的</a:t>
            </a:r>
          </a:p>
          <a:p>
            <a:pPr algn="ctr" defTabSz="762000" eaLnBrk="0" hangingPunct="0"/>
            <a:r>
              <a:rPr kumimoji="1" lang="zh-CN" altLang="en-US" sz="2000" b="1">
                <a:latin typeface="Arial" charset="0"/>
              </a:rPr>
              <a:t>基</a:t>
            </a:r>
          </a:p>
          <a:p>
            <a:pPr algn="ctr" defTabSz="762000" eaLnBrk="0" hangingPunct="0"/>
            <a:r>
              <a:rPr kumimoji="1" lang="zh-CN" altLang="en-US" sz="2000" b="1">
                <a:latin typeface="Arial" charset="0"/>
              </a:rPr>
              <a:t>本</a:t>
            </a:r>
          </a:p>
          <a:p>
            <a:pPr algn="ctr" defTabSz="762000" eaLnBrk="0" hangingPunct="0"/>
            <a:r>
              <a:rPr kumimoji="1" lang="zh-CN" altLang="en-US" sz="2000" b="1">
                <a:latin typeface="Arial" charset="0"/>
              </a:rPr>
              <a:t>首</a:t>
            </a:r>
          </a:p>
          <a:p>
            <a:pPr algn="ctr" defTabSz="762000" eaLnBrk="0" hangingPunct="0"/>
            <a:r>
              <a:rPr kumimoji="1" lang="zh-CN" altLang="en-US" sz="2000" b="1">
                <a:latin typeface="Arial" charset="0"/>
              </a:rPr>
              <a:t>部</a:t>
            </a:r>
          </a:p>
          <a:p>
            <a:pPr algn="ctr" defTabSz="762000" eaLnBrk="0" hangingPunct="0"/>
            <a:r>
              <a:rPr kumimoji="1" lang="en-US" altLang="zh-CN" sz="2000" b="1">
                <a:latin typeface="Arial" charset="0"/>
              </a:rPr>
              <a:t>40 B</a:t>
            </a:r>
          </a:p>
          <a:p>
            <a:pPr algn="ctr" defTabSz="762000" eaLnBrk="0" hangingPunct="0"/>
            <a:endParaRPr kumimoji="1" lang="en-US" altLang="zh-CN" sz="2000" b="1">
              <a:latin typeface="Arial" charset="0"/>
            </a:endParaRPr>
          </a:p>
        </p:txBody>
      </p:sp>
      <p:sp>
        <p:nvSpPr>
          <p:cNvPr id="645157" name="Rectangle 37"/>
          <p:cNvSpPr>
            <a:spLocks noChangeArrowheads="1"/>
          </p:cNvSpPr>
          <p:nvPr/>
        </p:nvSpPr>
        <p:spPr bwMode="auto">
          <a:xfrm>
            <a:off x="1189038" y="3157538"/>
            <a:ext cx="7313612" cy="1711325"/>
          </a:xfrm>
          <a:prstGeom prst="rect">
            <a:avLst/>
          </a:prstGeom>
          <a:noFill/>
          <a:ln w="76200">
            <a:solidFill>
              <a:srgbClr val="FF0000"/>
            </a:solidFill>
            <a:miter lim="800000"/>
            <a:headEnd/>
            <a:tailEnd/>
          </a:ln>
        </p:spPr>
        <p:txBody>
          <a:bodyPr wrap="none" anchor="ctr"/>
          <a:lstStyle/>
          <a:p>
            <a:endParaRPr lang="zh-CN" altLang="en-US" sz="2000" b="1"/>
          </a:p>
        </p:txBody>
      </p:sp>
      <p:sp>
        <p:nvSpPr>
          <p:cNvPr id="36902" name="Text Box 38"/>
          <p:cNvSpPr txBox="1">
            <a:spLocks noChangeArrowheads="1"/>
          </p:cNvSpPr>
          <p:nvPr/>
        </p:nvSpPr>
        <p:spPr bwMode="auto">
          <a:xfrm>
            <a:off x="827088" y="5049838"/>
            <a:ext cx="8208962" cy="415498"/>
          </a:xfrm>
          <a:prstGeom prst="rect">
            <a:avLst/>
          </a:prstGeom>
          <a:noFill/>
          <a:ln w="9525">
            <a:noFill/>
            <a:miter lim="800000"/>
            <a:headEnd/>
            <a:tailEnd/>
          </a:ln>
        </p:spPr>
        <p:txBody>
          <a:bodyPr>
            <a:spAutoFit/>
          </a:bodyPr>
          <a:lstStyle/>
          <a:p>
            <a:pPr>
              <a:lnSpc>
                <a:spcPct val="105000"/>
              </a:lnSpc>
            </a:pPr>
            <a:r>
              <a:rPr lang="zh-CN" altLang="en-US" sz="2000" b="1">
                <a:latin typeface="Arial" charset="0"/>
              </a:rPr>
              <a:t>目的地址</a:t>
            </a:r>
            <a:r>
              <a:rPr lang="en-US" altLang="zh-CN" sz="2000" b="1">
                <a:latin typeface="Arial" charset="0"/>
              </a:rPr>
              <a:t>—— 128 </a:t>
            </a:r>
            <a:r>
              <a:rPr lang="zh-CN" altLang="en-US" sz="2000" b="1">
                <a:latin typeface="Arial" charset="0"/>
              </a:rPr>
              <a:t>位。是数据报的接收站的 </a:t>
            </a:r>
            <a:r>
              <a:rPr lang="en-US" altLang="zh-CN" sz="2000" b="1">
                <a:latin typeface="Arial" charset="0"/>
              </a:rPr>
              <a:t>IP </a:t>
            </a:r>
            <a:r>
              <a:rPr lang="zh-CN" altLang="en-US" sz="2000" b="1">
                <a:latin typeface="Arial" charset="0"/>
              </a:rPr>
              <a:t>地址。 </a:t>
            </a:r>
          </a:p>
        </p:txBody>
      </p:sp>
      <p:sp>
        <p:nvSpPr>
          <p:cNvPr id="36904" name="灯片编号占位符 39"/>
          <p:cNvSpPr>
            <a:spLocks noGrp="1"/>
          </p:cNvSpPr>
          <p:nvPr>
            <p:ph type="sldNum" sz="quarter" idx="12"/>
          </p:nvPr>
        </p:nvSpPr>
        <p:spPr>
          <a:noFill/>
        </p:spPr>
        <p:txBody>
          <a:bodyPr/>
          <a:lstStyle/>
          <a:p>
            <a:fld id="{9C1A8CD1-0D55-48F1-A917-582B14F1226D}" type="slidenum">
              <a:rPr lang="en-US" altLang="zh-CN" smtClean="0">
                <a:ea typeface="宋体" charset="-122"/>
              </a:rPr>
              <a:pPr/>
              <a:t>200</a:t>
            </a:fld>
            <a:endParaRPr lang="en-US" altLang="zh-CN">
              <a:ea typeface="宋体" charset="-122"/>
            </a:endParaRPr>
          </a:p>
        </p:txBody>
      </p:sp>
    </p:spTree>
    <p:custDataLst>
      <p:tags r:id="rId1"/>
    </p:custDataLst>
  </p:cSld>
  <p:clrMapOvr>
    <a:masterClrMapping/>
  </p:clrMapOvr>
  <p:transition advTm="6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515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451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7" grpId="0" animBg="1"/>
      <p:bldP spid="645157" grpId="1"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332656"/>
            <a:ext cx="7777162" cy="5259387"/>
          </a:xfrm>
        </p:spPr>
        <p:txBody>
          <a:bodyPr/>
          <a:lstStyle/>
          <a:p>
            <a:pPr>
              <a:defRPr/>
            </a:pPr>
            <a:r>
              <a:rPr lang="zh-CN" altLang="zh-CN" sz="2800" b="1" u="sng" dirty="0">
                <a:solidFill>
                  <a:schemeClr val="accent6"/>
                </a:solidFill>
                <a:ea typeface="华文新魏" pitchFamily="2" charset="-122"/>
              </a:rPr>
              <a:t>简化的</a:t>
            </a:r>
            <a:r>
              <a:rPr lang="en-US" altLang="zh-CN" sz="2800" b="1" u="sng" dirty="0">
                <a:solidFill>
                  <a:schemeClr val="accent6"/>
                </a:solidFill>
                <a:ea typeface="华文新魏" pitchFamily="2" charset="-122"/>
              </a:rPr>
              <a:t>IPv6</a:t>
            </a:r>
            <a:r>
              <a:rPr lang="zh-CN" altLang="zh-CN" sz="2800" b="1" u="sng" dirty="0">
                <a:solidFill>
                  <a:schemeClr val="accent6"/>
                </a:solidFill>
                <a:ea typeface="华文新魏" pitchFamily="2" charset="-122"/>
              </a:rPr>
              <a:t>基本报头结构示例</a:t>
            </a:r>
          </a:p>
        </p:txBody>
      </p:sp>
      <p:sp>
        <p:nvSpPr>
          <p:cNvPr id="11469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9D14DF0-7315-46B2-AEDF-137FB800FFB8}" type="slidenum">
              <a:rPr lang="zh-CN" altLang="en-US">
                <a:solidFill>
                  <a:srgbClr val="000000"/>
                </a:solidFill>
              </a:rPr>
              <a:pPr>
                <a:defRPr/>
              </a:pPr>
              <a:t>201</a:t>
            </a:fld>
            <a:endParaRPr lang="en-US" altLang="zh-CN">
              <a:solidFill>
                <a:srgbClr val="000000"/>
              </a:solidFill>
            </a:endParaRPr>
          </a:p>
        </p:txBody>
      </p:sp>
      <p:pic>
        <p:nvPicPr>
          <p:cNvPr id="114694" name="图片 5"/>
          <p:cNvPicPr>
            <a:picLocks noChangeAspect="1" noChangeArrowheads="1"/>
          </p:cNvPicPr>
          <p:nvPr/>
        </p:nvPicPr>
        <p:blipFill>
          <a:blip r:embed="rId2" cstate="print"/>
          <a:srcRect/>
          <a:stretch>
            <a:fillRect/>
          </a:stretch>
        </p:blipFill>
        <p:spPr bwMode="auto">
          <a:xfrm>
            <a:off x="1187624" y="1052736"/>
            <a:ext cx="6264275" cy="4968875"/>
          </a:xfrm>
          <a:prstGeom prst="rect">
            <a:avLst/>
          </a:prstGeom>
          <a:noFill/>
          <a:ln w="9525">
            <a:noFill/>
            <a:miter lim="800000"/>
            <a:headEnd/>
            <a:tailEnd/>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79512" y="260648"/>
            <a:ext cx="7772400" cy="947192"/>
          </a:xfrm>
        </p:spPr>
        <p:txBody>
          <a:bodyPr/>
          <a:lstStyle/>
          <a:p>
            <a:pPr algn="l" eaLnBrk="1" hangingPunct="1"/>
            <a:r>
              <a:rPr lang="en-US" altLang="zh-CN" sz="3600" u="sng" dirty="0"/>
              <a:t>IPv6 </a:t>
            </a:r>
            <a:r>
              <a:rPr lang="zh-CN" altLang="en-US" sz="3600" u="sng" dirty="0"/>
              <a:t>的扩展首部</a:t>
            </a:r>
          </a:p>
        </p:txBody>
      </p:sp>
      <p:sp>
        <p:nvSpPr>
          <p:cNvPr id="646147" name="Rectangle 3"/>
          <p:cNvSpPr>
            <a:spLocks noGrp="1" noChangeArrowheads="1"/>
          </p:cNvSpPr>
          <p:nvPr>
            <p:ph type="body" idx="1"/>
          </p:nvPr>
        </p:nvSpPr>
        <p:spPr>
          <a:xfrm>
            <a:off x="395536" y="1412776"/>
            <a:ext cx="7772400" cy="4114800"/>
          </a:xfrm>
        </p:spPr>
        <p:txBody>
          <a:bodyPr/>
          <a:lstStyle/>
          <a:p>
            <a:pPr eaLnBrk="1" hangingPunct="1"/>
            <a:r>
              <a:rPr lang="en-US" altLang="zh-CN" dirty="0">
                <a:latin typeface="华文新魏" pitchFamily="2" charset="-122"/>
                <a:ea typeface="华文新魏" pitchFamily="2" charset="-122"/>
              </a:rPr>
              <a:t>IPv6 </a:t>
            </a:r>
            <a:r>
              <a:rPr lang="zh-CN" altLang="en-US" dirty="0">
                <a:latin typeface="华文新魏" pitchFamily="2" charset="-122"/>
                <a:ea typeface="华文新魏" pitchFamily="2" charset="-122"/>
              </a:rPr>
              <a:t>把原来 </a:t>
            </a:r>
            <a:r>
              <a:rPr lang="en-US" altLang="zh-CN" dirty="0">
                <a:latin typeface="华文新魏" pitchFamily="2" charset="-122"/>
                <a:ea typeface="华文新魏" pitchFamily="2" charset="-122"/>
              </a:rPr>
              <a:t>IPv4 </a:t>
            </a:r>
            <a:r>
              <a:rPr lang="zh-CN" altLang="en-US" dirty="0">
                <a:latin typeface="华文新魏" pitchFamily="2" charset="-122"/>
                <a:ea typeface="华文新魏" pitchFamily="2" charset="-122"/>
              </a:rPr>
              <a:t>首部中选项的功能都放在</a:t>
            </a:r>
            <a:r>
              <a:rPr lang="zh-CN" altLang="en-US" dirty="0">
                <a:solidFill>
                  <a:srgbClr val="FF0000"/>
                </a:solidFill>
                <a:latin typeface="华文新魏" pitchFamily="2" charset="-122"/>
                <a:ea typeface="华文新魏" pitchFamily="2" charset="-122"/>
              </a:rPr>
              <a:t>扩展首部</a:t>
            </a:r>
            <a:r>
              <a:rPr lang="zh-CN" altLang="en-US" dirty="0">
                <a:latin typeface="华文新魏" pitchFamily="2" charset="-122"/>
                <a:ea typeface="华文新魏" pitchFamily="2" charset="-122"/>
              </a:rPr>
              <a:t>中，并将扩展首部留给路径两端的源站和目的站的主机来处理。</a:t>
            </a:r>
          </a:p>
          <a:p>
            <a:pPr eaLnBrk="1" hangingPunct="1"/>
            <a:r>
              <a:rPr lang="zh-CN" altLang="en-US" dirty="0">
                <a:latin typeface="华文新魏" pitchFamily="2" charset="-122"/>
                <a:ea typeface="华文新魏" pitchFamily="2" charset="-122"/>
              </a:rPr>
              <a:t>数据报途中经过的路由器都不处理这些扩展首部（只有一个首部例外，即逐跳选项扩展首部）。</a:t>
            </a:r>
          </a:p>
          <a:p>
            <a:pPr eaLnBrk="1" hangingPunct="1"/>
            <a:r>
              <a:rPr lang="zh-CN" altLang="en-US" dirty="0">
                <a:latin typeface="华文新魏" pitchFamily="2" charset="-122"/>
                <a:ea typeface="华文新魏" pitchFamily="2" charset="-122"/>
              </a:rPr>
              <a:t>这样就大大提高了</a:t>
            </a:r>
            <a:r>
              <a:rPr lang="zh-CN" altLang="en-US" dirty="0">
                <a:solidFill>
                  <a:srgbClr val="FF0000"/>
                </a:solidFill>
                <a:latin typeface="华文新魏" pitchFamily="2" charset="-122"/>
                <a:ea typeface="华文新魏" pitchFamily="2" charset="-122"/>
              </a:rPr>
              <a:t>路由器的处理效率</a:t>
            </a:r>
            <a:r>
              <a:rPr lang="zh-CN" altLang="en-US" dirty="0">
                <a:latin typeface="华文新魏" pitchFamily="2" charset="-122"/>
                <a:ea typeface="华文新魏" pitchFamily="2" charset="-122"/>
              </a:rPr>
              <a:t>。 </a:t>
            </a:r>
          </a:p>
        </p:txBody>
      </p:sp>
      <p:sp>
        <p:nvSpPr>
          <p:cNvPr id="37894" name="灯片编号占位符 5"/>
          <p:cNvSpPr>
            <a:spLocks noGrp="1"/>
          </p:cNvSpPr>
          <p:nvPr>
            <p:ph type="sldNum" sz="quarter" idx="12"/>
          </p:nvPr>
        </p:nvSpPr>
        <p:spPr>
          <a:noFill/>
        </p:spPr>
        <p:txBody>
          <a:bodyPr/>
          <a:lstStyle/>
          <a:p>
            <a:fld id="{B7E1CE34-1D1B-4A28-B1B0-4069B0EFDD01}" type="slidenum">
              <a:rPr lang="en-US" altLang="zh-CN" smtClean="0">
                <a:ea typeface="宋体" charset="-122"/>
              </a:rPr>
              <a:pPr/>
              <a:t>202</a:t>
            </a:fld>
            <a:endParaRPr lang="en-US" altLang="zh-CN">
              <a:ea typeface="宋体" charset="-122"/>
            </a:endParaRPr>
          </a:p>
        </p:txBody>
      </p:sp>
    </p:spTree>
    <p:custDataLst>
      <p:tags r:id="rId1"/>
    </p:custDataLst>
  </p:cSld>
  <p:clrMapOvr>
    <a:masterClrMapping/>
  </p:clrMapOvr>
  <p:transition advTm="89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61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251520" y="260648"/>
            <a:ext cx="7772400" cy="1143000"/>
          </a:xfrm>
        </p:spPr>
        <p:txBody>
          <a:bodyPr/>
          <a:lstStyle/>
          <a:p>
            <a:pPr algn="l" eaLnBrk="1" hangingPunct="1"/>
            <a:r>
              <a:rPr lang="en-US" altLang="zh-CN" sz="3600" u="sng" dirty="0"/>
              <a:t>IPV6</a:t>
            </a:r>
            <a:r>
              <a:rPr lang="zh-CN" altLang="en-US" sz="3600" u="sng" dirty="0"/>
              <a:t>的六种扩展首部 </a:t>
            </a:r>
          </a:p>
        </p:txBody>
      </p:sp>
      <p:sp>
        <p:nvSpPr>
          <p:cNvPr id="38916" name="Rectangle 3"/>
          <p:cNvSpPr>
            <a:spLocks noGrp="1" noChangeArrowheads="1"/>
          </p:cNvSpPr>
          <p:nvPr>
            <p:ph type="body" idx="1"/>
          </p:nvPr>
        </p:nvSpPr>
        <p:spPr>
          <a:xfrm>
            <a:off x="683568" y="1556792"/>
            <a:ext cx="7772400" cy="4114800"/>
          </a:xfrm>
        </p:spPr>
        <p:txBody>
          <a:bodyPr/>
          <a:lstStyle/>
          <a:p>
            <a:pPr eaLnBrk="1" hangingPunct="1">
              <a:buFont typeface="Wingdings" pitchFamily="2" charset="2"/>
              <a:buNone/>
            </a:pPr>
            <a:r>
              <a:rPr lang="zh-CN" altLang="en-US" dirty="0">
                <a:latin typeface="华文新魏" pitchFamily="2" charset="-122"/>
                <a:ea typeface="华文新魏" pitchFamily="2" charset="-122"/>
              </a:rPr>
              <a:t>在 </a:t>
            </a:r>
            <a:r>
              <a:rPr lang="en-US" altLang="zh-CN" dirty="0">
                <a:latin typeface="华文新魏" pitchFamily="2" charset="-122"/>
                <a:ea typeface="华文新魏" pitchFamily="2" charset="-122"/>
              </a:rPr>
              <a:t>RFC 2460 </a:t>
            </a:r>
            <a:r>
              <a:rPr lang="zh-CN" altLang="en-US" dirty="0">
                <a:latin typeface="华文新魏" pitchFamily="2" charset="-122"/>
                <a:ea typeface="华文新魏" pitchFamily="2" charset="-122"/>
              </a:rPr>
              <a:t>中定义了六种扩展首部：</a:t>
            </a:r>
          </a:p>
          <a:p>
            <a:pPr lvl="1" eaLnBrk="1" hangingPunct="1"/>
            <a:r>
              <a:rPr lang="zh-CN" altLang="en-US" dirty="0">
                <a:latin typeface="华文新魏" pitchFamily="2" charset="-122"/>
                <a:ea typeface="华文新魏" pitchFamily="2" charset="-122"/>
              </a:rPr>
              <a:t> 逐跳选项</a:t>
            </a:r>
          </a:p>
          <a:p>
            <a:pPr lvl="1" eaLnBrk="1" hangingPunct="1"/>
            <a:r>
              <a:rPr lang="zh-CN" altLang="en-US" dirty="0">
                <a:latin typeface="华文新魏" pitchFamily="2" charset="-122"/>
                <a:ea typeface="华文新魏" pitchFamily="2" charset="-122"/>
              </a:rPr>
              <a:t> 路由选择</a:t>
            </a:r>
          </a:p>
          <a:p>
            <a:pPr lvl="1" eaLnBrk="1" hangingPunct="1"/>
            <a:r>
              <a:rPr lang="zh-CN" altLang="en-US" dirty="0">
                <a:latin typeface="华文新魏" pitchFamily="2" charset="-122"/>
                <a:ea typeface="华文新魏" pitchFamily="2" charset="-122"/>
              </a:rPr>
              <a:t> 分片</a:t>
            </a:r>
          </a:p>
          <a:p>
            <a:pPr lvl="1" eaLnBrk="1" hangingPunct="1"/>
            <a:r>
              <a:rPr lang="zh-CN" altLang="en-US" dirty="0">
                <a:latin typeface="华文新魏" pitchFamily="2" charset="-122"/>
                <a:ea typeface="华文新魏" pitchFamily="2" charset="-122"/>
              </a:rPr>
              <a:t> 鉴别</a:t>
            </a:r>
          </a:p>
          <a:p>
            <a:pPr lvl="1" eaLnBrk="1" hangingPunct="1"/>
            <a:r>
              <a:rPr lang="zh-CN" altLang="en-US" dirty="0">
                <a:latin typeface="华文新魏" pitchFamily="2" charset="-122"/>
                <a:ea typeface="华文新魏" pitchFamily="2" charset="-122"/>
              </a:rPr>
              <a:t> 封装安全有效载荷</a:t>
            </a:r>
          </a:p>
          <a:p>
            <a:pPr lvl="1" eaLnBrk="1" hangingPunct="1"/>
            <a:r>
              <a:rPr lang="zh-CN" altLang="en-US" dirty="0">
                <a:latin typeface="华文新魏" pitchFamily="2" charset="-122"/>
                <a:ea typeface="华文新魏" pitchFamily="2" charset="-122"/>
              </a:rPr>
              <a:t> 目的站选项 </a:t>
            </a:r>
          </a:p>
        </p:txBody>
      </p:sp>
      <p:sp>
        <p:nvSpPr>
          <p:cNvPr id="38918" name="灯片编号占位符 5"/>
          <p:cNvSpPr>
            <a:spLocks noGrp="1"/>
          </p:cNvSpPr>
          <p:nvPr>
            <p:ph type="sldNum" sz="quarter" idx="12"/>
          </p:nvPr>
        </p:nvSpPr>
        <p:spPr>
          <a:noFill/>
        </p:spPr>
        <p:txBody>
          <a:bodyPr/>
          <a:lstStyle/>
          <a:p>
            <a:fld id="{D27D20B2-A274-473E-AA65-961D50AC4BF8}" type="slidenum">
              <a:rPr lang="en-US" altLang="zh-CN" smtClean="0">
                <a:ea typeface="宋体" charset="-122"/>
              </a:rPr>
              <a:pPr/>
              <a:t>203</a:t>
            </a:fld>
            <a:endParaRPr lang="en-US" altLang="zh-CN">
              <a:ea typeface="宋体" charset="-122"/>
            </a:endParaRPr>
          </a:p>
        </p:txBody>
      </p:sp>
    </p:spTree>
  </p:cSld>
  <p:clrMapOvr>
    <a:masterClrMapping/>
  </p:clrMapOvr>
  <p:transition advTm="422"/>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3" name="Rectangle 2"/>
          <p:cNvSpPr>
            <a:spLocks noGrp="1" noChangeArrowheads="1"/>
          </p:cNvSpPr>
          <p:nvPr>
            <p:ph type="title"/>
          </p:nvPr>
        </p:nvSpPr>
        <p:spPr>
          <a:xfrm>
            <a:off x="467544" y="404664"/>
            <a:ext cx="6877050" cy="839788"/>
          </a:xfrm>
        </p:spPr>
        <p:txBody>
          <a:bodyPr/>
          <a:lstStyle/>
          <a:p>
            <a:pPr algn="l" eaLnBrk="1" hangingPunct="1"/>
            <a:r>
              <a:rPr lang="en-US" altLang="zh-CN" sz="3600" u="sng" dirty="0"/>
              <a:t>IPv6 </a:t>
            </a:r>
            <a:r>
              <a:rPr lang="zh-CN" altLang="en-US" sz="3600" u="sng" dirty="0"/>
              <a:t>的扩展首部 </a:t>
            </a:r>
          </a:p>
        </p:txBody>
      </p:sp>
      <p:grpSp>
        <p:nvGrpSpPr>
          <p:cNvPr id="38" name="组合 37"/>
          <p:cNvGrpSpPr/>
          <p:nvPr/>
        </p:nvGrpSpPr>
        <p:grpSpPr>
          <a:xfrm>
            <a:off x="314325" y="1700808"/>
            <a:ext cx="8829675" cy="4454525"/>
            <a:chOff x="314325" y="1700808"/>
            <a:chExt cx="8829675" cy="4454525"/>
          </a:xfrm>
        </p:grpSpPr>
        <p:sp>
          <p:nvSpPr>
            <p:cNvPr id="39939" name="Line 23"/>
            <p:cNvSpPr>
              <a:spLocks noChangeShapeType="1"/>
            </p:cNvSpPr>
            <p:nvPr/>
          </p:nvSpPr>
          <p:spPr bwMode="auto">
            <a:xfrm>
              <a:off x="2008188" y="6004521"/>
              <a:ext cx="7123112" cy="0"/>
            </a:xfrm>
            <a:prstGeom prst="line">
              <a:avLst/>
            </a:prstGeom>
            <a:noFill/>
            <a:ln w="28575">
              <a:solidFill>
                <a:srgbClr val="333399"/>
              </a:solidFill>
              <a:round/>
              <a:headEnd type="triangle" w="sm" len="med"/>
              <a:tailEnd type="triangle" w="sm" len="med"/>
            </a:ln>
          </p:spPr>
          <p:txBody>
            <a:bodyPr/>
            <a:lstStyle/>
            <a:p>
              <a:endParaRPr lang="zh-CN" altLang="en-US" sz="2000" b="1"/>
            </a:p>
          </p:txBody>
        </p:sp>
        <p:sp>
          <p:nvSpPr>
            <p:cNvPr id="39940" name="Text Box 24"/>
            <p:cNvSpPr txBox="1">
              <a:spLocks noChangeArrowheads="1"/>
            </p:cNvSpPr>
            <p:nvPr/>
          </p:nvSpPr>
          <p:spPr bwMode="auto">
            <a:xfrm>
              <a:off x="4852500" y="5750521"/>
              <a:ext cx="1217000" cy="400110"/>
            </a:xfrm>
            <a:prstGeom prst="rect">
              <a:avLst/>
            </a:prstGeom>
            <a:solidFill>
              <a:schemeClr val="bg1"/>
            </a:solidFill>
            <a:ln w="9525">
              <a:noFill/>
              <a:miter lim="800000"/>
              <a:headEnd/>
              <a:tailEnd/>
            </a:ln>
          </p:spPr>
          <p:txBody>
            <a:bodyPr wrap="none">
              <a:spAutoFit/>
            </a:bodyPr>
            <a:lstStyle/>
            <a:p>
              <a:pPr algn="ctr"/>
              <a:r>
                <a:rPr kumimoji="1" lang="zh-CN" altLang="en-US" sz="2000" b="1">
                  <a:latin typeface="Arial" charset="0"/>
                </a:rPr>
                <a:t>有效载荷</a:t>
              </a:r>
            </a:p>
          </p:txBody>
        </p:sp>
        <p:sp>
          <p:nvSpPr>
            <p:cNvPr id="39941" name="Line 19"/>
            <p:cNvSpPr>
              <a:spLocks noChangeShapeType="1"/>
            </p:cNvSpPr>
            <p:nvPr/>
          </p:nvSpPr>
          <p:spPr bwMode="auto">
            <a:xfrm>
              <a:off x="2049463" y="3620096"/>
              <a:ext cx="3294062" cy="0"/>
            </a:xfrm>
            <a:prstGeom prst="line">
              <a:avLst/>
            </a:prstGeom>
            <a:noFill/>
            <a:ln w="28575">
              <a:solidFill>
                <a:srgbClr val="333399"/>
              </a:solidFill>
              <a:round/>
              <a:headEnd type="triangle" w="sm" len="med"/>
              <a:tailEnd type="triangle" w="sm" len="med"/>
            </a:ln>
          </p:spPr>
          <p:txBody>
            <a:bodyPr/>
            <a:lstStyle/>
            <a:p>
              <a:endParaRPr lang="zh-CN" altLang="en-US" sz="2000" b="1"/>
            </a:p>
          </p:txBody>
        </p:sp>
        <p:sp>
          <p:nvSpPr>
            <p:cNvPr id="39942" name="Text Box 20"/>
            <p:cNvSpPr txBox="1">
              <a:spLocks noChangeArrowheads="1"/>
            </p:cNvSpPr>
            <p:nvPr/>
          </p:nvSpPr>
          <p:spPr bwMode="auto">
            <a:xfrm>
              <a:off x="3074500" y="3359746"/>
              <a:ext cx="1217000" cy="400110"/>
            </a:xfrm>
            <a:prstGeom prst="rect">
              <a:avLst/>
            </a:prstGeom>
            <a:solidFill>
              <a:schemeClr val="bg1"/>
            </a:solidFill>
            <a:ln w="9525">
              <a:noFill/>
              <a:miter lim="800000"/>
              <a:headEnd/>
              <a:tailEnd/>
            </a:ln>
          </p:spPr>
          <p:txBody>
            <a:bodyPr wrap="none">
              <a:spAutoFit/>
            </a:bodyPr>
            <a:lstStyle/>
            <a:p>
              <a:pPr algn="ctr"/>
              <a:r>
                <a:rPr kumimoji="1" lang="zh-CN" altLang="en-US" sz="2000" b="1">
                  <a:latin typeface="Arial" charset="0"/>
                </a:rPr>
                <a:t>有效载荷</a:t>
              </a:r>
            </a:p>
          </p:txBody>
        </p:sp>
        <p:sp>
          <p:nvSpPr>
            <p:cNvPr id="648195" name="Rectangle 3"/>
            <p:cNvSpPr>
              <a:spLocks noChangeArrowheads="1"/>
            </p:cNvSpPr>
            <p:nvPr/>
          </p:nvSpPr>
          <p:spPr bwMode="auto">
            <a:xfrm>
              <a:off x="314325" y="2227858"/>
              <a:ext cx="5029200" cy="1141413"/>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39945" name="Rectangle 4"/>
            <p:cNvSpPr>
              <a:spLocks noChangeArrowheads="1"/>
            </p:cNvSpPr>
            <p:nvPr/>
          </p:nvSpPr>
          <p:spPr bwMode="auto">
            <a:xfrm>
              <a:off x="433388" y="2629496"/>
              <a:ext cx="1460500" cy="665162"/>
            </a:xfrm>
            <a:prstGeom prst="rect">
              <a:avLst/>
            </a:prstGeom>
            <a:solidFill>
              <a:srgbClr val="FFCCFF"/>
            </a:solidFill>
            <a:ln w="9525">
              <a:solidFill>
                <a:srgbClr val="FF0000"/>
              </a:solidFill>
              <a:miter lim="800000"/>
              <a:headEnd/>
              <a:tailEnd/>
            </a:ln>
          </p:spPr>
          <p:txBody>
            <a:bodyPr wrap="none" anchor="ctr"/>
            <a:lstStyle/>
            <a:p>
              <a:endParaRPr lang="zh-CN" altLang="en-US" sz="2000" b="1"/>
            </a:p>
          </p:txBody>
        </p:sp>
        <p:sp>
          <p:nvSpPr>
            <p:cNvPr id="39946" name="Rectangle 5"/>
            <p:cNvSpPr>
              <a:spLocks noChangeArrowheads="1"/>
            </p:cNvSpPr>
            <p:nvPr/>
          </p:nvSpPr>
          <p:spPr bwMode="auto">
            <a:xfrm>
              <a:off x="2049463" y="2256433"/>
              <a:ext cx="3294062" cy="1112838"/>
            </a:xfrm>
            <a:prstGeom prst="rect">
              <a:avLst/>
            </a:prstGeom>
            <a:solidFill>
              <a:srgbClr val="CCECFF"/>
            </a:solidFill>
            <a:ln w="9525">
              <a:solidFill>
                <a:srgbClr val="0000CC"/>
              </a:solidFill>
              <a:miter lim="800000"/>
              <a:headEnd/>
              <a:tailEnd/>
            </a:ln>
          </p:spPr>
          <p:txBody>
            <a:bodyPr wrap="none" anchor="ctr"/>
            <a:lstStyle/>
            <a:p>
              <a:endParaRPr lang="zh-CN" altLang="en-US" sz="2000" b="1"/>
            </a:p>
          </p:txBody>
        </p:sp>
        <p:sp>
          <p:nvSpPr>
            <p:cNvPr id="39947" name="Text Box 6"/>
            <p:cNvSpPr txBox="1">
              <a:spLocks noChangeArrowheads="1"/>
            </p:cNvSpPr>
            <p:nvPr/>
          </p:nvSpPr>
          <p:spPr bwMode="auto">
            <a:xfrm>
              <a:off x="423863" y="2148483"/>
              <a:ext cx="1519237" cy="1128713"/>
            </a:xfrm>
            <a:prstGeom prst="rect">
              <a:avLst/>
            </a:prstGeom>
            <a:noFill/>
            <a:ln w="9525">
              <a:noFill/>
              <a:miter lim="800000"/>
              <a:headEnd/>
              <a:tailEnd/>
            </a:ln>
          </p:spPr>
          <p:txBody>
            <a:bodyPr wrap="none">
              <a:spAutoFit/>
            </a:bodyPr>
            <a:lstStyle/>
            <a:p>
              <a:pPr algn="ctr"/>
              <a:r>
                <a:rPr kumimoji="1" lang="zh-CN" altLang="en-US" sz="2000" b="1" u="sng">
                  <a:latin typeface="Arial" charset="0"/>
                </a:rPr>
                <a:t>基本首部</a:t>
              </a:r>
            </a:p>
            <a:p>
              <a:pPr algn="ctr">
                <a:spcBef>
                  <a:spcPct val="40000"/>
                </a:spcBef>
              </a:pPr>
              <a:r>
                <a:rPr kumimoji="1" lang="zh-CN" altLang="en-US" sz="2000" b="1">
                  <a:latin typeface="Arial" charset="0"/>
                </a:rPr>
                <a:t>下一个首部</a:t>
              </a:r>
            </a:p>
            <a:p>
              <a:pPr algn="ctr"/>
              <a:r>
                <a:rPr kumimoji="1" lang="en-US" altLang="zh-CN" sz="2000" b="1">
                  <a:latin typeface="Arial" charset="0"/>
                </a:rPr>
                <a:t>= TCP/UDP</a:t>
              </a:r>
            </a:p>
          </p:txBody>
        </p:sp>
        <p:sp>
          <p:nvSpPr>
            <p:cNvPr id="39948" name="Line 7"/>
            <p:cNvSpPr>
              <a:spLocks noChangeShapeType="1"/>
            </p:cNvSpPr>
            <p:nvPr/>
          </p:nvSpPr>
          <p:spPr bwMode="auto">
            <a:xfrm>
              <a:off x="2028825" y="2227858"/>
              <a:ext cx="0" cy="1141413"/>
            </a:xfrm>
            <a:prstGeom prst="line">
              <a:avLst/>
            </a:prstGeom>
            <a:noFill/>
            <a:ln w="9525">
              <a:solidFill>
                <a:schemeClr val="tx1"/>
              </a:solidFill>
              <a:round/>
              <a:headEnd/>
              <a:tailEnd/>
            </a:ln>
          </p:spPr>
          <p:txBody>
            <a:bodyPr/>
            <a:lstStyle/>
            <a:p>
              <a:endParaRPr lang="zh-CN" altLang="en-US" sz="2000" b="1"/>
            </a:p>
          </p:txBody>
        </p:sp>
        <p:sp>
          <p:nvSpPr>
            <p:cNvPr id="648200" name="Rectangle 8"/>
            <p:cNvSpPr>
              <a:spLocks noChangeArrowheads="1"/>
            </p:cNvSpPr>
            <p:nvPr/>
          </p:nvSpPr>
          <p:spPr bwMode="auto">
            <a:xfrm>
              <a:off x="314325" y="4609108"/>
              <a:ext cx="8829675" cy="1139825"/>
            </a:xfrm>
            <a:prstGeom prst="rect">
              <a:avLst/>
            </a:prstGeom>
            <a:solidFill>
              <a:srgbClr val="FFFF99"/>
            </a:solidFill>
            <a:ln w="9525">
              <a:solidFill>
                <a:srgbClr val="0000CC"/>
              </a:solidFill>
              <a:miter lim="800000"/>
              <a:headEnd/>
              <a:tailEnd/>
            </a:ln>
            <a:effectLst>
              <a:outerShdw dist="35921" dir="2700000" algn="ctr" rotWithShape="0">
                <a:schemeClr val="bg2"/>
              </a:outerShdw>
            </a:effectLst>
          </p:spPr>
          <p:txBody>
            <a:bodyPr wrap="none" anchor="ctr"/>
            <a:lstStyle/>
            <a:p>
              <a:pPr>
                <a:defRPr/>
              </a:pPr>
              <a:endParaRPr lang="zh-CN" altLang="en-US" sz="2000" b="1">
                <a:ea typeface="黑体" pitchFamily="2" charset="-122"/>
              </a:endParaRPr>
            </a:p>
          </p:txBody>
        </p:sp>
        <p:sp>
          <p:nvSpPr>
            <p:cNvPr id="39950" name="Rectangle 9"/>
            <p:cNvSpPr>
              <a:spLocks noChangeArrowheads="1"/>
            </p:cNvSpPr>
            <p:nvPr/>
          </p:nvSpPr>
          <p:spPr bwMode="auto">
            <a:xfrm>
              <a:off x="431800" y="5010746"/>
              <a:ext cx="1425575" cy="703262"/>
            </a:xfrm>
            <a:prstGeom prst="rect">
              <a:avLst/>
            </a:prstGeom>
            <a:solidFill>
              <a:srgbClr val="FFCCFF"/>
            </a:solidFill>
            <a:ln w="19050">
              <a:solidFill>
                <a:srgbClr val="FF0000"/>
              </a:solidFill>
              <a:miter lim="800000"/>
              <a:headEnd/>
              <a:tailEnd/>
            </a:ln>
          </p:spPr>
          <p:txBody>
            <a:bodyPr wrap="none" anchor="ctr"/>
            <a:lstStyle/>
            <a:p>
              <a:endParaRPr lang="zh-CN" altLang="en-US" sz="2000" b="1"/>
            </a:p>
          </p:txBody>
        </p:sp>
        <p:sp>
          <p:nvSpPr>
            <p:cNvPr id="39951" name="Text Box 10"/>
            <p:cNvSpPr txBox="1">
              <a:spLocks noChangeArrowheads="1"/>
            </p:cNvSpPr>
            <p:nvPr/>
          </p:nvSpPr>
          <p:spPr bwMode="auto">
            <a:xfrm>
              <a:off x="407046" y="4523383"/>
              <a:ext cx="1475084" cy="1138773"/>
            </a:xfrm>
            <a:prstGeom prst="rect">
              <a:avLst/>
            </a:prstGeom>
            <a:noFill/>
            <a:ln w="9525">
              <a:noFill/>
              <a:miter lim="800000"/>
              <a:headEnd/>
              <a:tailEnd/>
            </a:ln>
          </p:spPr>
          <p:txBody>
            <a:bodyPr wrap="none">
              <a:spAutoFit/>
            </a:bodyPr>
            <a:lstStyle/>
            <a:p>
              <a:pPr algn="ctr"/>
              <a:r>
                <a:rPr kumimoji="1" lang="zh-CN" altLang="en-US" sz="2000" b="1" u="sng">
                  <a:latin typeface="Arial" charset="0"/>
                </a:rPr>
                <a:t>基本首部</a:t>
              </a:r>
            </a:p>
            <a:p>
              <a:pPr algn="ctr">
                <a:spcBef>
                  <a:spcPct val="40000"/>
                </a:spcBef>
              </a:pPr>
              <a:r>
                <a:rPr kumimoji="1" lang="zh-CN" altLang="en-US" sz="2000" b="1">
                  <a:latin typeface="Arial" charset="0"/>
                </a:rPr>
                <a:t>下一个首部</a:t>
              </a:r>
            </a:p>
            <a:p>
              <a:pPr algn="ctr"/>
              <a:r>
                <a:rPr kumimoji="1" lang="en-US" altLang="zh-CN" sz="2000" b="1">
                  <a:latin typeface="Arial" charset="0"/>
                </a:rPr>
                <a:t>= </a:t>
              </a:r>
              <a:r>
                <a:rPr kumimoji="1" lang="zh-CN" altLang="en-US" sz="2000" b="1">
                  <a:latin typeface="Arial" charset="0"/>
                </a:rPr>
                <a:t>路由选择</a:t>
              </a:r>
            </a:p>
          </p:txBody>
        </p:sp>
        <p:sp>
          <p:nvSpPr>
            <p:cNvPr id="39952" name="Rectangle 11"/>
            <p:cNvSpPr>
              <a:spLocks noChangeArrowheads="1"/>
            </p:cNvSpPr>
            <p:nvPr/>
          </p:nvSpPr>
          <p:spPr bwMode="auto">
            <a:xfrm>
              <a:off x="2028825" y="4656733"/>
              <a:ext cx="7115175" cy="1077913"/>
            </a:xfrm>
            <a:prstGeom prst="rect">
              <a:avLst/>
            </a:prstGeom>
            <a:solidFill>
              <a:srgbClr val="CCECFF"/>
            </a:solidFill>
            <a:ln w="9525">
              <a:noFill/>
              <a:miter lim="800000"/>
              <a:headEnd/>
              <a:tailEnd/>
            </a:ln>
          </p:spPr>
          <p:txBody>
            <a:bodyPr wrap="none" anchor="ctr"/>
            <a:lstStyle/>
            <a:p>
              <a:endParaRPr lang="zh-CN" altLang="en-US" sz="2000" b="1"/>
            </a:p>
          </p:txBody>
        </p:sp>
        <p:sp>
          <p:nvSpPr>
            <p:cNvPr id="39953" name="Rectangle 12"/>
            <p:cNvSpPr>
              <a:spLocks noChangeArrowheads="1"/>
            </p:cNvSpPr>
            <p:nvPr/>
          </p:nvSpPr>
          <p:spPr bwMode="auto">
            <a:xfrm>
              <a:off x="2292350" y="5037733"/>
              <a:ext cx="1425575" cy="676275"/>
            </a:xfrm>
            <a:prstGeom prst="rect">
              <a:avLst/>
            </a:prstGeom>
            <a:solidFill>
              <a:srgbClr val="FFCCFF"/>
            </a:solidFill>
            <a:ln w="19050">
              <a:solidFill>
                <a:srgbClr val="FF0000"/>
              </a:solidFill>
              <a:miter lim="800000"/>
              <a:headEnd/>
              <a:tailEnd/>
            </a:ln>
          </p:spPr>
          <p:txBody>
            <a:bodyPr wrap="none" anchor="ctr"/>
            <a:lstStyle/>
            <a:p>
              <a:endParaRPr lang="zh-CN" altLang="en-US" sz="2000" b="1"/>
            </a:p>
          </p:txBody>
        </p:sp>
        <p:sp>
          <p:nvSpPr>
            <p:cNvPr id="39954" name="Text Box 13"/>
            <p:cNvSpPr txBox="1">
              <a:spLocks noChangeArrowheads="1"/>
            </p:cNvSpPr>
            <p:nvPr/>
          </p:nvSpPr>
          <p:spPr bwMode="auto">
            <a:xfrm>
              <a:off x="2116329" y="4569421"/>
              <a:ext cx="1733168" cy="1138773"/>
            </a:xfrm>
            <a:prstGeom prst="rect">
              <a:avLst/>
            </a:prstGeom>
            <a:noFill/>
            <a:ln w="9525">
              <a:noFill/>
              <a:miter lim="800000"/>
              <a:headEnd/>
              <a:tailEnd/>
            </a:ln>
          </p:spPr>
          <p:txBody>
            <a:bodyPr wrap="none">
              <a:spAutoFit/>
            </a:bodyPr>
            <a:lstStyle/>
            <a:p>
              <a:pPr algn="ctr"/>
              <a:r>
                <a:rPr kumimoji="1" lang="zh-CN" altLang="en-US" sz="2000" b="1" u="sng">
                  <a:latin typeface="Arial" charset="0"/>
                </a:rPr>
                <a:t>路由选择首部</a:t>
              </a:r>
            </a:p>
            <a:p>
              <a:pPr algn="ctr">
                <a:spcBef>
                  <a:spcPct val="40000"/>
                </a:spcBef>
              </a:pPr>
              <a:r>
                <a:rPr kumimoji="1" lang="zh-CN" altLang="en-US" sz="2000" b="1">
                  <a:latin typeface="Arial" charset="0"/>
                </a:rPr>
                <a:t>下一个首部</a:t>
              </a:r>
            </a:p>
            <a:p>
              <a:pPr algn="ctr"/>
              <a:r>
                <a:rPr kumimoji="1" lang="en-US" altLang="zh-CN" sz="2000" b="1">
                  <a:latin typeface="Arial" charset="0"/>
                </a:rPr>
                <a:t>= </a:t>
              </a:r>
              <a:r>
                <a:rPr kumimoji="1" lang="zh-CN" altLang="en-US" sz="2000" b="1">
                  <a:latin typeface="Arial" charset="0"/>
                </a:rPr>
                <a:t>分片</a:t>
              </a:r>
            </a:p>
          </p:txBody>
        </p:sp>
        <p:sp>
          <p:nvSpPr>
            <p:cNvPr id="39955" name="Rectangle 14"/>
            <p:cNvSpPr>
              <a:spLocks noChangeArrowheads="1"/>
            </p:cNvSpPr>
            <p:nvPr/>
          </p:nvSpPr>
          <p:spPr bwMode="auto">
            <a:xfrm>
              <a:off x="4125913" y="5039321"/>
              <a:ext cx="1460500" cy="674687"/>
            </a:xfrm>
            <a:prstGeom prst="rect">
              <a:avLst/>
            </a:prstGeom>
            <a:solidFill>
              <a:srgbClr val="FFCCFF"/>
            </a:solidFill>
            <a:ln w="19050">
              <a:solidFill>
                <a:schemeClr val="hlink"/>
              </a:solidFill>
              <a:miter lim="800000"/>
              <a:headEnd/>
              <a:tailEnd/>
            </a:ln>
          </p:spPr>
          <p:txBody>
            <a:bodyPr wrap="none" anchor="ctr"/>
            <a:lstStyle/>
            <a:p>
              <a:endParaRPr lang="zh-CN" altLang="en-US" sz="2000" b="1"/>
            </a:p>
          </p:txBody>
        </p:sp>
        <p:sp>
          <p:nvSpPr>
            <p:cNvPr id="39956" name="Text Box 15"/>
            <p:cNvSpPr txBox="1">
              <a:spLocks noChangeArrowheads="1"/>
            </p:cNvSpPr>
            <p:nvPr/>
          </p:nvSpPr>
          <p:spPr bwMode="auto">
            <a:xfrm>
              <a:off x="4104848" y="4569421"/>
              <a:ext cx="1532792" cy="1138773"/>
            </a:xfrm>
            <a:prstGeom prst="rect">
              <a:avLst/>
            </a:prstGeom>
            <a:noFill/>
            <a:ln w="9525">
              <a:noFill/>
              <a:miter lim="800000"/>
              <a:headEnd/>
              <a:tailEnd/>
            </a:ln>
          </p:spPr>
          <p:txBody>
            <a:bodyPr wrap="none">
              <a:spAutoFit/>
            </a:bodyPr>
            <a:lstStyle/>
            <a:p>
              <a:pPr algn="ctr"/>
              <a:r>
                <a:rPr kumimoji="1" lang="zh-CN" altLang="en-US" sz="2000" b="1" u="sng">
                  <a:latin typeface="Arial" charset="0"/>
                </a:rPr>
                <a:t>分片首部</a:t>
              </a:r>
            </a:p>
            <a:p>
              <a:pPr algn="ctr">
                <a:spcBef>
                  <a:spcPct val="40000"/>
                </a:spcBef>
              </a:pPr>
              <a:r>
                <a:rPr kumimoji="1" lang="zh-CN" altLang="en-US" sz="2000" b="1">
                  <a:latin typeface="Arial" charset="0"/>
                </a:rPr>
                <a:t>下一个首部</a:t>
              </a:r>
            </a:p>
            <a:p>
              <a:pPr algn="ctr"/>
              <a:r>
                <a:rPr kumimoji="1" lang="en-US" altLang="zh-CN" sz="2000" b="1">
                  <a:latin typeface="Arial" charset="0"/>
                </a:rPr>
                <a:t>= TCP/UDP</a:t>
              </a:r>
            </a:p>
          </p:txBody>
        </p:sp>
        <p:sp>
          <p:nvSpPr>
            <p:cNvPr id="39957" name="Line 16"/>
            <p:cNvSpPr>
              <a:spLocks noChangeShapeType="1"/>
            </p:cNvSpPr>
            <p:nvPr/>
          </p:nvSpPr>
          <p:spPr bwMode="auto">
            <a:xfrm>
              <a:off x="3968750" y="4609108"/>
              <a:ext cx="0" cy="1139825"/>
            </a:xfrm>
            <a:prstGeom prst="line">
              <a:avLst/>
            </a:prstGeom>
            <a:noFill/>
            <a:ln w="9525">
              <a:solidFill>
                <a:schemeClr val="tx1"/>
              </a:solidFill>
              <a:round/>
              <a:headEnd/>
              <a:tailEnd/>
            </a:ln>
          </p:spPr>
          <p:txBody>
            <a:bodyPr/>
            <a:lstStyle/>
            <a:p>
              <a:endParaRPr lang="zh-CN" altLang="en-US" sz="2000" b="1"/>
            </a:p>
          </p:txBody>
        </p:sp>
        <p:sp>
          <p:nvSpPr>
            <p:cNvPr id="39958" name="Line 17"/>
            <p:cNvSpPr>
              <a:spLocks noChangeShapeType="1"/>
            </p:cNvSpPr>
            <p:nvPr/>
          </p:nvSpPr>
          <p:spPr bwMode="auto">
            <a:xfrm>
              <a:off x="5829300" y="4609108"/>
              <a:ext cx="0" cy="1139825"/>
            </a:xfrm>
            <a:prstGeom prst="line">
              <a:avLst/>
            </a:prstGeom>
            <a:noFill/>
            <a:ln w="9525">
              <a:solidFill>
                <a:schemeClr val="tx1"/>
              </a:solidFill>
              <a:round/>
              <a:headEnd/>
              <a:tailEnd/>
            </a:ln>
          </p:spPr>
          <p:txBody>
            <a:bodyPr/>
            <a:lstStyle/>
            <a:p>
              <a:endParaRPr lang="zh-CN" altLang="en-US" sz="2000" b="1"/>
            </a:p>
          </p:txBody>
        </p:sp>
        <p:sp>
          <p:nvSpPr>
            <p:cNvPr id="39959" name="Text Box 18"/>
            <p:cNvSpPr txBox="1">
              <a:spLocks noChangeArrowheads="1"/>
            </p:cNvSpPr>
            <p:nvPr/>
          </p:nvSpPr>
          <p:spPr bwMode="auto">
            <a:xfrm>
              <a:off x="6174274" y="4629746"/>
              <a:ext cx="2637453" cy="1015663"/>
            </a:xfrm>
            <a:prstGeom prst="rect">
              <a:avLst/>
            </a:prstGeom>
            <a:noFill/>
            <a:ln w="9525">
              <a:noFill/>
              <a:miter lim="800000"/>
              <a:headEnd/>
              <a:tailEnd/>
            </a:ln>
          </p:spPr>
          <p:txBody>
            <a:bodyPr wrap="none">
              <a:spAutoFit/>
            </a:bodyPr>
            <a:lstStyle/>
            <a:p>
              <a:pPr algn="ctr"/>
              <a:r>
                <a:rPr kumimoji="1" lang="en-US" altLang="zh-CN" sz="2000" b="1" u="sng">
                  <a:latin typeface="Arial" charset="0"/>
                </a:rPr>
                <a:t>TCP/UDP </a:t>
              </a:r>
              <a:r>
                <a:rPr kumimoji="1" lang="zh-CN" altLang="en-US" sz="2000" b="1" u="sng">
                  <a:latin typeface="Arial" charset="0"/>
                </a:rPr>
                <a:t>首部</a:t>
              </a:r>
            </a:p>
            <a:p>
              <a:pPr algn="ctr"/>
              <a:r>
                <a:rPr kumimoji="1" lang="zh-CN" altLang="en-US" sz="2000" b="1">
                  <a:latin typeface="Arial" charset="0"/>
                </a:rPr>
                <a:t>和数据</a:t>
              </a:r>
            </a:p>
            <a:p>
              <a:pPr algn="ctr"/>
              <a:r>
                <a:rPr kumimoji="1" lang="zh-CN" altLang="en-US" sz="2000" b="1">
                  <a:latin typeface="Arial" charset="0"/>
                </a:rPr>
                <a:t>  </a:t>
              </a:r>
              <a:r>
                <a:rPr kumimoji="1" lang="en-US" altLang="zh-CN" sz="2000" b="1">
                  <a:latin typeface="Arial" charset="0"/>
                </a:rPr>
                <a:t>(TCP/UDP </a:t>
              </a:r>
              <a:r>
                <a:rPr kumimoji="1" lang="zh-CN" altLang="en-US" sz="2000" b="1">
                  <a:latin typeface="Arial" charset="0"/>
                </a:rPr>
                <a:t>报文段）</a:t>
              </a:r>
            </a:p>
          </p:txBody>
        </p:sp>
        <p:sp>
          <p:nvSpPr>
            <p:cNvPr id="39960" name="Line 21"/>
            <p:cNvSpPr>
              <a:spLocks noChangeShapeType="1"/>
            </p:cNvSpPr>
            <p:nvPr/>
          </p:nvSpPr>
          <p:spPr bwMode="auto">
            <a:xfrm>
              <a:off x="2028825" y="3456583"/>
              <a:ext cx="0" cy="327025"/>
            </a:xfrm>
            <a:prstGeom prst="line">
              <a:avLst/>
            </a:prstGeom>
            <a:noFill/>
            <a:ln w="28575">
              <a:solidFill>
                <a:srgbClr val="333399"/>
              </a:solidFill>
              <a:round/>
              <a:headEnd/>
              <a:tailEnd/>
            </a:ln>
          </p:spPr>
          <p:txBody>
            <a:bodyPr/>
            <a:lstStyle/>
            <a:p>
              <a:endParaRPr lang="zh-CN" altLang="en-US" sz="2000" b="1"/>
            </a:p>
          </p:txBody>
        </p:sp>
        <p:sp>
          <p:nvSpPr>
            <p:cNvPr id="39961" name="Line 22"/>
            <p:cNvSpPr>
              <a:spLocks noChangeShapeType="1"/>
            </p:cNvSpPr>
            <p:nvPr/>
          </p:nvSpPr>
          <p:spPr bwMode="auto">
            <a:xfrm>
              <a:off x="5343525" y="3456583"/>
              <a:ext cx="0" cy="327025"/>
            </a:xfrm>
            <a:prstGeom prst="line">
              <a:avLst/>
            </a:prstGeom>
            <a:noFill/>
            <a:ln w="28575">
              <a:solidFill>
                <a:srgbClr val="333399"/>
              </a:solidFill>
              <a:round/>
              <a:headEnd/>
              <a:tailEnd/>
            </a:ln>
          </p:spPr>
          <p:txBody>
            <a:bodyPr/>
            <a:lstStyle/>
            <a:p>
              <a:endParaRPr lang="zh-CN" altLang="en-US" sz="2000" b="1"/>
            </a:p>
          </p:txBody>
        </p:sp>
        <p:sp>
          <p:nvSpPr>
            <p:cNvPr id="39962" name="Line 25"/>
            <p:cNvSpPr>
              <a:spLocks noChangeShapeType="1"/>
            </p:cNvSpPr>
            <p:nvPr/>
          </p:nvSpPr>
          <p:spPr bwMode="auto">
            <a:xfrm>
              <a:off x="2016125" y="5820371"/>
              <a:ext cx="0" cy="327025"/>
            </a:xfrm>
            <a:prstGeom prst="line">
              <a:avLst/>
            </a:prstGeom>
            <a:noFill/>
            <a:ln w="28575">
              <a:solidFill>
                <a:srgbClr val="333399"/>
              </a:solidFill>
              <a:round/>
              <a:headEnd/>
              <a:tailEnd/>
            </a:ln>
          </p:spPr>
          <p:txBody>
            <a:bodyPr/>
            <a:lstStyle/>
            <a:p>
              <a:endParaRPr lang="zh-CN" altLang="en-US" sz="2000" b="1"/>
            </a:p>
          </p:txBody>
        </p:sp>
        <p:sp>
          <p:nvSpPr>
            <p:cNvPr id="39963" name="Line 26"/>
            <p:cNvSpPr>
              <a:spLocks noChangeShapeType="1"/>
            </p:cNvSpPr>
            <p:nvPr/>
          </p:nvSpPr>
          <p:spPr bwMode="auto">
            <a:xfrm>
              <a:off x="9144000" y="5828308"/>
              <a:ext cx="0" cy="327025"/>
            </a:xfrm>
            <a:prstGeom prst="line">
              <a:avLst/>
            </a:prstGeom>
            <a:noFill/>
            <a:ln w="28575">
              <a:solidFill>
                <a:srgbClr val="333399"/>
              </a:solidFill>
              <a:round/>
              <a:headEnd/>
              <a:tailEnd/>
            </a:ln>
          </p:spPr>
          <p:txBody>
            <a:bodyPr/>
            <a:lstStyle/>
            <a:p>
              <a:endParaRPr lang="zh-CN" altLang="en-US" sz="2000" b="1"/>
            </a:p>
          </p:txBody>
        </p:sp>
        <p:sp>
          <p:nvSpPr>
            <p:cNvPr id="39964" name="Line 27"/>
            <p:cNvSpPr>
              <a:spLocks noChangeShapeType="1"/>
            </p:cNvSpPr>
            <p:nvPr/>
          </p:nvSpPr>
          <p:spPr bwMode="auto">
            <a:xfrm flipV="1">
              <a:off x="1816100" y="4937721"/>
              <a:ext cx="527050" cy="209550"/>
            </a:xfrm>
            <a:prstGeom prst="line">
              <a:avLst/>
            </a:prstGeom>
            <a:noFill/>
            <a:ln w="76200">
              <a:solidFill>
                <a:srgbClr val="FF0000"/>
              </a:solidFill>
              <a:round/>
              <a:headEnd/>
              <a:tailEnd type="triangle" w="med" len="lg"/>
            </a:ln>
          </p:spPr>
          <p:txBody>
            <a:bodyPr/>
            <a:lstStyle/>
            <a:p>
              <a:endParaRPr lang="zh-CN" altLang="en-US" sz="2000" b="1"/>
            </a:p>
          </p:txBody>
        </p:sp>
        <p:sp>
          <p:nvSpPr>
            <p:cNvPr id="39965" name="Line 28"/>
            <p:cNvSpPr>
              <a:spLocks noChangeShapeType="1"/>
            </p:cNvSpPr>
            <p:nvPr/>
          </p:nvSpPr>
          <p:spPr bwMode="auto">
            <a:xfrm>
              <a:off x="2028825" y="4609108"/>
              <a:ext cx="0" cy="1139825"/>
            </a:xfrm>
            <a:prstGeom prst="line">
              <a:avLst/>
            </a:prstGeom>
            <a:noFill/>
            <a:ln w="9525">
              <a:solidFill>
                <a:schemeClr val="tx1"/>
              </a:solidFill>
              <a:round/>
              <a:headEnd/>
              <a:tailEnd/>
            </a:ln>
          </p:spPr>
          <p:txBody>
            <a:bodyPr/>
            <a:lstStyle/>
            <a:p>
              <a:endParaRPr lang="zh-CN" altLang="en-US" sz="2000" b="1"/>
            </a:p>
          </p:txBody>
        </p:sp>
        <p:sp>
          <p:nvSpPr>
            <p:cNvPr id="39966" name="Line 29"/>
            <p:cNvSpPr>
              <a:spLocks noChangeShapeType="1"/>
            </p:cNvSpPr>
            <p:nvPr/>
          </p:nvSpPr>
          <p:spPr bwMode="auto">
            <a:xfrm flipV="1">
              <a:off x="3743325" y="4883746"/>
              <a:ext cx="649288" cy="288925"/>
            </a:xfrm>
            <a:prstGeom prst="line">
              <a:avLst/>
            </a:prstGeom>
            <a:noFill/>
            <a:ln w="76200">
              <a:solidFill>
                <a:srgbClr val="FF0000"/>
              </a:solidFill>
              <a:round/>
              <a:headEnd/>
              <a:tailEnd type="triangle" w="med" len="lg"/>
            </a:ln>
          </p:spPr>
          <p:txBody>
            <a:bodyPr/>
            <a:lstStyle/>
            <a:p>
              <a:endParaRPr lang="zh-CN" altLang="en-US" sz="2000" b="1"/>
            </a:p>
          </p:txBody>
        </p:sp>
        <p:sp>
          <p:nvSpPr>
            <p:cNvPr id="39967" name="Text Box 30"/>
            <p:cNvSpPr txBox="1">
              <a:spLocks noChangeArrowheads="1"/>
            </p:cNvSpPr>
            <p:nvPr/>
          </p:nvSpPr>
          <p:spPr bwMode="auto">
            <a:xfrm>
              <a:off x="2428568" y="2232621"/>
              <a:ext cx="2637453" cy="1015663"/>
            </a:xfrm>
            <a:prstGeom prst="rect">
              <a:avLst/>
            </a:prstGeom>
            <a:noFill/>
            <a:ln w="9525">
              <a:noFill/>
              <a:miter lim="800000"/>
              <a:headEnd/>
              <a:tailEnd/>
            </a:ln>
          </p:spPr>
          <p:txBody>
            <a:bodyPr wrap="none">
              <a:spAutoFit/>
            </a:bodyPr>
            <a:lstStyle/>
            <a:p>
              <a:pPr algn="ctr"/>
              <a:r>
                <a:rPr kumimoji="1" lang="en-US" altLang="zh-CN" sz="2000" b="1" u="sng">
                  <a:latin typeface="Arial" charset="0"/>
                </a:rPr>
                <a:t>TCP/UDP </a:t>
              </a:r>
              <a:r>
                <a:rPr kumimoji="1" lang="zh-CN" altLang="en-US" sz="2000" b="1" u="sng">
                  <a:latin typeface="Arial" charset="0"/>
                </a:rPr>
                <a:t>首部</a:t>
              </a:r>
            </a:p>
            <a:p>
              <a:pPr algn="ctr"/>
              <a:r>
                <a:rPr kumimoji="1" lang="zh-CN" altLang="en-US" sz="2000" b="1">
                  <a:latin typeface="Arial" charset="0"/>
                </a:rPr>
                <a:t>和数据</a:t>
              </a:r>
            </a:p>
            <a:p>
              <a:pPr algn="ctr"/>
              <a:r>
                <a:rPr kumimoji="1" lang="zh-CN" altLang="en-US" sz="2000" b="1">
                  <a:latin typeface="Arial" charset="0"/>
                </a:rPr>
                <a:t>  </a:t>
              </a:r>
              <a:r>
                <a:rPr kumimoji="1" lang="en-US" altLang="zh-CN" sz="2000" b="1">
                  <a:latin typeface="Arial" charset="0"/>
                </a:rPr>
                <a:t>(TCP/UDP </a:t>
              </a:r>
              <a:r>
                <a:rPr kumimoji="1" lang="zh-CN" altLang="en-US" sz="2000" b="1">
                  <a:latin typeface="Arial" charset="0"/>
                </a:rPr>
                <a:t>报文段）</a:t>
              </a:r>
            </a:p>
          </p:txBody>
        </p:sp>
        <p:sp>
          <p:nvSpPr>
            <p:cNvPr id="39968" name="Line 31"/>
            <p:cNvSpPr>
              <a:spLocks noChangeShapeType="1"/>
            </p:cNvSpPr>
            <p:nvPr/>
          </p:nvSpPr>
          <p:spPr bwMode="auto">
            <a:xfrm flipV="1">
              <a:off x="1871663" y="2515196"/>
              <a:ext cx="1127125" cy="365125"/>
            </a:xfrm>
            <a:prstGeom prst="line">
              <a:avLst/>
            </a:prstGeom>
            <a:noFill/>
            <a:ln w="76200">
              <a:solidFill>
                <a:srgbClr val="FF0000"/>
              </a:solidFill>
              <a:round/>
              <a:headEnd/>
              <a:tailEnd type="triangle" w="med" len="lg"/>
            </a:ln>
          </p:spPr>
          <p:txBody>
            <a:bodyPr/>
            <a:lstStyle/>
            <a:p>
              <a:endParaRPr lang="zh-CN" altLang="en-US" sz="2000" b="1"/>
            </a:p>
          </p:txBody>
        </p:sp>
        <p:sp>
          <p:nvSpPr>
            <p:cNvPr id="39969" name="Text Box 32"/>
            <p:cNvSpPr txBox="1">
              <a:spLocks noChangeArrowheads="1"/>
            </p:cNvSpPr>
            <p:nvPr/>
          </p:nvSpPr>
          <p:spPr bwMode="auto">
            <a:xfrm>
              <a:off x="3797300" y="1700808"/>
              <a:ext cx="1475084" cy="400110"/>
            </a:xfrm>
            <a:prstGeom prst="rect">
              <a:avLst/>
            </a:prstGeom>
            <a:noFill/>
            <a:ln w="9525">
              <a:noFill/>
              <a:miter lim="800000"/>
              <a:headEnd/>
              <a:tailEnd/>
            </a:ln>
          </p:spPr>
          <p:txBody>
            <a:bodyPr wrap="none">
              <a:spAutoFit/>
            </a:bodyPr>
            <a:lstStyle/>
            <a:p>
              <a:r>
                <a:rPr lang="zh-CN" altLang="en-US" sz="2000" b="1"/>
                <a:t>无扩展首部</a:t>
              </a:r>
            </a:p>
          </p:txBody>
        </p:sp>
        <p:sp>
          <p:nvSpPr>
            <p:cNvPr id="39970" name="Text Box 33"/>
            <p:cNvSpPr txBox="1">
              <a:spLocks noChangeArrowheads="1"/>
            </p:cNvSpPr>
            <p:nvPr/>
          </p:nvSpPr>
          <p:spPr bwMode="auto">
            <a:xfrm>
              <a:off x="3816350" y="4004271"/>
              <a:ext cx="1475084" cy="400110"/>
            </a:xfrm>
            <a:prstGeom prst="rect">
              <a:avLst/>
            </a:prstGeom>
            <a:noFill/>
            <a:ln w="9525">
              <a:noFill/>
              <a:miter lim="800000"/>
              <a:headEnd/>
              <a:tailEnd/>
            </a:ln>
          </p:spPr>
          <p:txBody>
            <a:bodyPr wrap="none">
              <a:spAutoFit/>
            </a:bodyPr>
            <a:lstStyle/>
            <a:p>
              <a:r>
                <a:rPr lang="zh-CN" altLang="en-US" sz="2000" b="1"/>
                <a:t>有扩展首部</a:t>
              </a:r>
            </a:p>
          </p:txBody>
        </p:sp>
        <p:sp>
          <p:nvSpPr>
            <p:cNvPr id="39971" name="Line 34"/>
            <p:cNvSpPr>
              <a:spLocks noChangeShapeType="1"/>
            </p:cNvSpPr>
            <p:nvPr/>
          </p:nvSpPr>
          <p:spPr bwMode="auto">
            <a:xfrm flipV="1">
              <a:off x="5568950" y="4956771"/>
              <a:ext cx="1127125" cy="365125"/>
            </a:xfrm>
            <a:prstGeom prst="line">
              <a:avLst/>
            </a:prstGeom>
            <a:noFill/>
            <a:ln w="76200">
              <a:solidFill>
                <a:srgbClr val="FF0000"/>
              </a:solidFill>
              <a:round/>
              <a:headEnd/>
              <a:tailEnd type="triangle" w="med" len="lg"/>
            </a:ln>
          </p:spPr>
          <p:txBody>
            <a:bodyPr/>
            <a:lstStyle/>
            <a:p>
              <a:endParaRPr lang="zh-CN" altLang="en-US" sz="2000" b="1"/>
            </a:p>
          </p:txBody>
        </p:sp>
      </p:grpSp>
      <p:sp>
        <p:nvSpPr>
          <p:cNvPr id="39973" name="灯片编号占位符 36"/>
          <p:cNvSpPr>
            <a:spLocks noGrp="1"/>
          </p:cNvSpPr>
          <p:nvPr>
            <p:ph type="sldNum" sz="quarter" idx="12"/>
          </p:nvPr>
        </p:nvSpPr>
        <p:spPr>
          <a:noFill/>
        </p:spPr>
        <p:txBody>
          <a:bodyPr/>
          <a:lstStyle/>
          <a:p>
            <a:fld id="{DD4C8360-8688-48D4-9E9E-E72E77F9A666}" type="slidenum">
              <a:rPr lang="en-US" altLang="zh-CN" smtClean="0">
                <a:ea typeface="宋体" charset="-122"/>
              </a:rPr>
              <a:pPr/>
              <a:t>204</a:t>
            </a:fld>
            <a:endParaRPr lang="en-US" altLang="zh-CN">
              <a:ea typeface="宋体" charset="-122"/>
            </a:endParaRPr>
          </a:p>
        </p:txBody>
      </p:sp>
    </p:spTree>
  </p:cSld>
  <p:clrMapOvr>
    <a:masterClrMapping/>
  </p:clrMapOvr>
  <p:transition advTm="468"/>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260648"/>
            <a:ext cx="7772400" cy="1143000"/>
          </a:xfrm>
        </p:spPr>
        <p:txBody>
          <a:bodyPr/>
          <a:lstStyle/>
          <a:p>
            <a:pPr algn="l" eaLnBrk="1" hangingPunct="1">
              <a:defRPr/>
            </a:pPr>
            <a:r>
              <a:rPr lang="en-US" altLang="zh-CN" sz="2800" u="sng" dirty="0">
                <a:latin typeface="+mn-lt"/>
                <a:ea typeface="华文新魏" pitchFamily="2" charset="-122"/>
              </a:rPr>
              <a:t>5.10.5  IPv4</a:t>
            </a:r>
            <a:r>
              <a:rPr lang="zh-CN" altLang="zh-CN" sz="2800" u="sng" dirty="0">
                <a:latin typeface="+mn-lt"/>
                <a:ea typeface="华文新魏" pitchFamily="2" charset="-122"/>
              </a:rPr>
              <a:t>到</a:t>
            </a:r>
            <a:r>
              <a:rPr lang="en-US" altLang="zh-CN" sz="2800" u="sng" dirty="0">
                <a:latin typeface="+mn-lt"/>
                <a:ea typeface="华文新魏" pitchFamily="2" charset="-122"/>
              </a:rPr>
              <a:t>IPv6</a:t>
            </a:r>
            <a:r>
              <a:rPr lang="zh-CN" altLang="zh-CN" sz="2800" u="sng" dirty="0">
                <a:latin typeface="+mn-lt"/>
                <a:ea typeface="华文新魏" pitchFamily="2" charset="-122"/>
              </a:rPr>
              <a:t>的过渡的基本方法</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611560" y="1484784"/>
            <a:ext cx="8208962" cy="4538662"/>
          </a:xfrm>
        </p:spPr>
        <p:txBody>
          <a:bodyPr/>
          <a:lstStyle/>
          <a:p>
            <a:pPr>
              <a:defRPr/>
            </a:pPr>
            <a:r>
              <a:rPr lang="zh-CN" altLang="zh-CN" sz="2400" b="1" u="sng" dirty="0">
                <a:solidFill>
                  <a:schemeClr val="accent6"/>
                </a:solidFill>
                <a:latin typeface="华文新魏" pitchFamily="2" charset="-122"/>
                <a:ea typeface="华文新魏" pitchFamily="2" charset="-122"/>
              </a:rPr>
              <a:t>双协议层和双协议栈结构</a:t>
            </a:r>
          </a:p>
        </p:txBody>
      </p:sp>
      <p:sp>
        <p:nvSpPr>
          <p:cNvPr id="10245"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8D78E607-5C23-4767-B00C-190669FC5244}" type="slidenum">
              <a:rPr lang="zh-CN" altLang="en-US">
                <a:solidFill>
                  <a:srgbClr val="000000"/>
                </a:solidFill>
              </a:rPr>
              <a:pPr>
                <a:defRPr/>
              </a:pPr>
              <a:t>205</a:t>
            </a:fld>
            <a:endParaRPr lang="en-US" altLang="zh-CN">
              <a:solidFill>
                <a:srgbClr val="000000"/>
              </a:solidFill>
            </a:endParaRPr>
          </a:p>
        </p:txBody>
      </p:sp>
      <p:sp>
        <p:nvSpPr>
          <p:cNvPr id="1024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10242" name="Object 1" descr="蓝色面巾纸"/>
          <p:cNvGraphicFramePr>
            <a:graphicFrameLocks noChangeAspect="1"/>
          </p:cNvGraphicFramePr>
          <p:nvPr/>
        </p:nvGraphicFramePr>
        <p:xfrm>
          <a:off x="755650" y="2349500"/>
          <a:ext cx="7815263" cy="2808288"/>
        </p:xfrm>
        <a:graphic>
          <a:graphicData uri="http://schemas.openxmlformats.org/presentationml/2006/ole">
            <mc:AlternateContent xmlns:mc="http://schemas.openxmlformats.org/markup-compatibility/2006">
              <mc:Choice xmlns:v="urn:schemas-microsoft-com:vml" Requires="v">
                <p:oleObj spid="_x0000_s187397" name="Visio" r:id="rId3" imgW="4174634" imgH="1480680" progId="Visio.Drawing.11">
                  <p:embed/>
                </p:oleObj>
              </mc:Choice>
              <mc:Fallback>
                <p:oleObj name="Visio" r:id="rId3" imgW="4174634" imgH="1480680"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349500"/>
                        <a:ext cx="7815263" cy="2808288"/>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8313" y="1268413"/>
            <a:ext cx="8424862" cy="4827587"/>
          </a:xfrm>
        </p:spPr>
        <p:txBody>
          <a:bodyPr/>
          <a:lstStyle/>
          <a:p>
            <a:pPr>
              <a:defRPr/>
            </a:pPr>
            <a:r>
              <a:rPr lang="zh-CN" altLang="zh-CN" sz="2400" b="1" u="sng" dirty="0">
                <a:solidFill>
                  <a:schemeClr val="accent6"/>
                </a:solidFill>
                <a:ea typeface="华文新魏" pitchFamily="2" charset="-122"/>
              </a:rPr>
              <a:t>通过</a:t>
            </a:r>
            <a:r>
              <a:rPr lang="en-US" altLang="zh-CN" sz="2400" b="1" u="sng" dirty="0">
                <a:solidFill>
                  <a:schemeClr val="accent6"/>
                </a:solidFill>
                <a:ea typeface="华文新魏" pitchFamily="2" charset="-122"/>
              </a:rPr>
              <a:t>IPv4</a:t>
            </a:r>
            <a:r>
              <a:rPr lang="zh-CN" altLang="zh-CN" sz="2400" b="1" u="sng" dirty="0">
                <a:solidFill>
                  <a:schemeClr val="accent6"/>
                </a:solidFill>
                <a:ea typeface="华文新魏" pitchFamily="2" charset="-122"/>
              </a:rPr>
              <a:t>隧道传输</a:t>
            </a:r>
            <a:r>
              <a:rPr lang="en-US" altLang="zh-CN" sz="2400" b="1" u="sng" dirty="0">
                <a:solidFill>
                  <a:schemeClr val="accent6"/>
                </a:solidFill>
                <a:ea typeface="华文新魏" pitchFamily="2" charset="-122"/>
              </a:rPr>
              <a:t>IPv6</a:t>
            </a:r>
            <a:r>
              <a:rPr lang="zh-CN" altLang="zh-CN" sz="2400" b="1" u="sng" dirty="0">
                <a:solidFill>
                  <a:schemeClr val="accent6"/>
                </a:solidFill>
                <a:ea typeface="华文新魏" pitchFamily="2" charset="-122"/>
              </a:rPr>
              <a:t>分组的机制</a:t>
            </a:r>
          </a:p>
        </p:txBody>
      </p:sp>
      <p:sp>
        <p:nvSpPr>
          <p:cNvPr id="11269"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DC47AE8-EB39-445F-A429-EE5DDF172207}" type="slidenum">
              <a:rPr lang="zh-CN" altLang="en-US">
                <a:solidFill>
                  <a:srgbClr val="000000"/>
                </a:solidFill>
              </a:rPr>
              <a:pPr>
                <a:defRPr/>
              </a:pPr>
              <a:t>206</a:t>
            </a:fld>
            <a:endParaRPr lang="en-US" altLang="zh-CN">
              <a:solidFill>
                <a:srgbClr val="000000"/>
              </a:solidFill>
            </a:endParaRPr>
          </a:p>
        </p:txBody>
      </p:sp>
      <p:sp>
        <p:nvSpPr>
          <p:cNvPr id="1127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11266" name="Object 1" descr="蓝色面巾纸"/>
          <p:cNvGraphicFramePr>
            <a:graphicFrameLocks noChangeAspect="1"/>
          </p:cNvGraphicFramePr>
          <p:nvPr/>
        </p:nvGraphicFramePr>
        <p:xfrm>
          <a:off x="468313" y="2060575"/>
          <a:ext cx="8183562" cy="2736850"/>
        </p:xfrm>
        <a:graphic>
          <a:graphicData uri="http://schemas.openxmlformats.org/presentationml/2006/ole">
            <mc:AlternateContent xmlns:mc="http://schemas.openxmlformats.org/markup-compatibility/2006">
              <mc:Choice xmlns:v="urn:schemas-microsoft-com:vml" Requires="v">
                <p:oleObj spid="_x0000_s188421" name="Visio" r:id="rId3" imgW="3695419" imgH="1252800" progId="Visio.Drawing.11">
                  <p:embed/>
                </p:oleObj>
              </mc:Choice>
              <mc:Fallback>
                <p:oleObj name="Visio" r:id="rId3" imgW="3695419" imgH="1252800"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060575"/>
                        <a:ext cx="8183562" cy="2736850"/>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836712"/>
            <a:ext cx="8642350" cy="5043487"/>
          </a:xfrm>
        </p:spPr>
        <p:txBody>
          <a:bodyPr/>
          <a:lstStyle/>
          <a:p>
            <a:pPr>
              <a:defRPr/>
            </a:pPr>
            <a:r>
              <a:rPr lang="zh-CN" altLang="zh-CN" sz="2800" b="1" u="sng" dirty="0">
                <a:solidFill>
                  <a:schemeClr val="accent6"/>
                </a:solidFill>
                <a:latin typeface="华文新魏" pitchFamily="2" charset="-122"/>
                <a:ea typeface="华文新魏" pitchFamily="2" charset="-122"/>
              </a:rPr>
              <a:t>路由器</a:t>
            </a:r>
            <a:r>
              <a:rPr lang="en-US" altLang="zh-CN" sz="2800" b="1" u="sng" dirty="0">
                <a:solidFill>
                  <a:schemeClr val="accent6"/>
                </a:solidFill>
                <a:latin typeface="华文新魏" pitchFamily="2" charset="-122"/>
                <a:ea typeface="华文新魏" pitchFamily="2" charset="-122"/>
              </a:rPr>
              <a:t>-</a:t>
            </a:r>
            <a:r>
              <a:rPr lang="zh-CN" altLang="zh-CN" sz="2800" b="1" u="sng" dirty="0">
                <a:solidFill>
                  <a:schemeClr val="accent6"/>
                </a:solidFill>
                <a:latin typeface="华文新魏" pitchFamily="2" charset="-122"/>
                <a:ea typeface="华文新魏" pitchFamily="2" charset="-122"/>
              </a:rPr>
              <a:t>路由器隧道结构</a:t>
            </a:r>
            <a:endParaRPr lang="en-US" altLang="zh-CN" sz="2800" b="1" u="sng" dirty="0">
              <a:solidFill>
                <a:schemeClr val="accent6"/>
              </a:solidFill>
              <a:latin typeface="华文新魏" pitchFamily="2" charset="-122"/>
              <a:ea typeface="华文新魏" pitchFamily="2" charset="-122"/>
            </a:endParaRPr>
          </a:p>
          <a:p>
            <a:pPr>
              <a:defRPr/>
            </a:pPr>
            <a:endParaRPr lang="en-US" altLang="zh-CN" sz="2800" b="1" u="sng" dirty="0">
              <a:solidFill>
                <a:schemeClr val="accent6"/>
              </a:solidFill>
              <a:latin typeface="华文新魏" pitchFamily="2" charset="-122"/>
              <a:ea typeface="华文新魏" pitchFamily="2" charset="-122"/>
            </a:endParaRPr>
          </a:p>
          <a:p>
            <a:pPr>
              <a:defRPr/>
            </a:pPr>
            <a:endParaRPr lang="en-US" altLang="zh-CN" sz="2800" b="1" u="sng" dirty="0">
              <a:solidFill>
                <a:schemeClr val="accent6"/>
              </a:solidFill>
              <a:latin typeface="华文新魏" pitchFamily="2" charset="-122"/>
              <a:ea typeface="华文新魏" pitchFamily="2" charset="-122"/>
            </a:endParaRPr>
          </a:p>
          <a:p>
            <a:pPr>
              <a:buNone/>
              <a:defRPr/>
            </a:pPr>
            <a:endParaRPr lang="en-US" altLang="zh-CN" sz="2800" b="1" u="sng" dirty="0">
              <a:solidFill>
                <a:schemeClr val="accent6"/>
              </a:solidFill>
              <a:latin typeface="华文新魏" pitchFamily="2" charset="-122"/>
              <a:ea typeface="华文新魏" pitchFamily="2" charset="-122"/>
            </a:endParaRPr>
          </a:p>
          <a:p>
            <a:pPr>
              <a:defRPr/>
            </a:pPr>
            <a:r>
              <a:rPr lang="zh-CN" altLang="zh-CN" sz="2800" b="1" u="sng" dirty="0">
                <a:solidFill>
                  <a:schemeClr val="accent6"/>
                </a:solidFill>
                <a:latin typeface="华文新魏" pitchFamily="2" charset="-122"/>
                <a:ea typeface="华文新魏" pitchFamily="2" charset="-122"/>
              </a:rPr>
              <a:t>主机</a:t>
            </a:r>
            <a:r>
              <a:rPr lang="en-US" altLang="zh-CN" sz="2800" b="1" u="sng" dirty="0">
                <a:solidFill>
                  <a:schemeClr val="accent6"/>
                </a:solidFill>
                <a:latin typeface="华文新魏" pitchFamily="2" charset="-122"/>
                <a:ea typeface="华文新魏" pitchFamily="2" charset="-122"/>
              </a:rPr>
              <a:t>-</a:t>
            </a:r>
            <a:r>
              <a:rPr lang="zh-CN" altLang="zh-CN" sz="2800" b="1" u="sng" dirty="0">
                <a:solidFill>
                  <a:schemeClr val="accent6"/>
                </a:solidFill>
                <a:latin typeface="华文新魏" pitchFamily="2" charset="-122"/>
                <a:ea typeface="华文新魏" pitchFamily="2" charset="-122"/>
              </a:rPr>
              <a:t>路由器隧道</a:t>
            </a:r>
          </a:p>
        </p:txBody>
      </p:sp>
      <p:sp>
        <p:nvSpPr>
          <p:cNvPr id="1229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1558554A-36E8-4FA3-ADE3-1992188B9C8C}" type="slidenum">
              <a:rPr lang="zh-CN" altLang="en-US">
                <a:solidFill>
                  <a:srgbClr val="000000"/>
                </a:solidFill>
              </a:rPr>
              <a:pPr>
                <a:defRPr/>
              </a:pPr>
              <a:t>207</a:t>
            </a:fld>
            <a:endParaRPr lang="en-US" altLang="zh-CN">
              <a:solidFill>
                <a:srgbClr val="000000"/>
              </a:solidFill>
            </a:endParaRPr>
          </a:p>
        </p:txBody>
      </p:sp>
      <p:sp>
        <p:nvSpPr>
          <p:cNvPr id="12296"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12290" name="Object 1" descr="蓝色面巾纸"/>
          <p:cNvGraphicFramePr>
            <a:graphicFrameLocks noChangeAspect="1"/>
          </p:cNvGraphicFramePr>
          <p:nvPr/>
        </p:nvGraphicFramePr>
        <p:xfrm>
          <a:off x="179388" y="1484313"/>
          <a:ext cx="8729662" cy="1657350"/>
        </p:xfrm>
        <a:graphic>
          <a:graphicData uri="http://schemas.openxmlformats.org/presentationml/2006/ole">
            <mc:AlternateContent xmlns:mc="http://schemas.openxmlformats.org/markup-compatibility/2006">
              <mc:Choice xmlns:v="urn:schemas-microsoft-com:vml" Requires="v">
                <p:oleObj spid="_x0000_s189448" name="Visio" r:id="rId3" imgW="6382971" imgH="1198800" progId="Visio.Drawing.11">
                  <p:embed/>
                </p:oleObj>
              </mc:Choice>
              <mc:Fallback>
                <p:oleObj name="Visio" r:id="rId3" imgW="6382971" imgH="1198800" progId="Visio.Drawing.11">
                  <p:embed/>
                  <p:pic>
                    <p:nvPicPr>
                      <p:cNvPr id="0" name="Picture 4"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484313"/>
                        <a:ext cx="8729662" cy="1657350"/>
                      </a:xfrm>
                      <a:prstGeom prst="rect">
                        <a:avLst/>
                      </a:prstGeom>
                      <a:blipFill dpi="0" rotWithShape="0">
                        <a:blip r:embed="rId5"/>
                        <a:srcRect/>
                        <a:tile tx="0" ty="0" sx="100000" sy="100000" flip="none" algn="tl"/>
                      </a:blipFill>
                    </p:spPr>
                  </p:pic>
                </p:oleObj>
              </mc:Fallback>
            </mc:AlternateContent>
          </a:graphicData>
        </a:graphic>
      </p:graphicFrame>
      <p:sp>
        <p:nvSpPr>
          <p:cNvPr id="1229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12291" name="Object 3" descr="蓝色面巾纸"/>
          <p:cNvGraphicFramePr>
            <a:graphicFrameLocks noChangeAspect="1"/>
          </p:cNvGraphicFramePr>
          <p:nvPr/>
        </p:nvGraphicFramePr>
        <p:xfrm>
          <a:off x="250825" y="3860800"/>
          <a:ext cx="8642350" cy="2295525"/>
        </p:xfrm>
        <a:graphic>
          <a:graphicData uri="http://schemas.openxmlformats.org/presentationml/2006/ole">
            <mc:AlternateContent xmlns:mc="http://schemas.openxmlformats.org/markup-compatibility/2006">
              <mc:Choice xmlns:v="urn:schemas-microsoft-com:vml" Requires="v">
                <p:oleObj spid="_x0000_s189449" name="Visio" r:id="rId6" imgW="4690858" imgH="1234980" progId="Visio.Drawing.11">
                  <p:embed/>
                </p:oleObj>
              </mc:Choice>
              <mc:Fallback>
                <p:oleObj name="Visio" r:id="rId6" imgW="4690858" imgH="1234980" progId="Visio.Drawing.11">
                  <p:embed/>
                  <p:pic>
                    <p:nvPicPr>
                      <p:cNvPr id="0" name="Picture 5" descr="蓝色面巾纸"/>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3860800"/>
                        <a:ext cx="8642350" cy="229552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84213" y="765175"/>
            <a:ext cx="8208962" cy="5330825"/>
          </a:xfrm>
        </p:spPr>
        <p:txBody>
          <a:bodyPr/>
          <a:lstStyle/>
          <a:p>
            <a:pPr>
              <a:defRPr/>
            </a:pPr>
            <a:r>
              <a:rPr lang="zh-CN" altLang="zh-CN" sz="2400" b="1" u="sng" dirty="0">
                <a:solidFill>
                  <a:schemeClr val="accent6"/>
                </a:solidFill>
                <a:latin typeface="华文新魏" pitchFamily="2" charset="-122"/>
                <a:ea typeface="华文新魏" pitchFamily="2" charset="-122"/>
              </a:rPr>
              <a:t>主机</a:t>
            </a:r>
            <a:r>
              <a:rPr lang="en-US" altLang="zh-CN" sz="2400" b="1" u="sng" dirty="0">
                <a:solidFill>
                  <a:schemeClr val="accent6"/>
                </a:solidFill>
                <a:latin typeface="华文新魏" pitchFamily="2" charset="-122"/>
                <a:ea typeface="华文新魏" pitchFamily="2" charset="-122"/>
              </a:rPr>
              <a:t>-</a:t>
            </a:r>
            <a:r>
              <a:rPr lang="zh-CN" altLang="zh-CN" sz="2400" b="1" u="sng" dirty="0">
                <a:solidFill>
                  <a:schemeClr val="accent6"/>
                </a:solidFill>
                <a:latin typeface="华文新魏" pitchFamily="2" charset="-122"/>
                <a:ea typeface="华文新魏" pitchFamily="2" charset="-122"/>
              </a:rPr>
              <a:t>主机隧道</a:t>
            </a:r>
            <a:endParaRPr lang="en-US" altLang="zh-CN" sz="2400" b="1" u="sng" dirty="0">
              <a:solidFill>
                <a:schemeClr val="accent6"/>
              </a:solidFill>
              <a:latin typeface="华文新魏" pitchFamily="2" charset="-122"/>
              <a:ea typeface="华文新魏" pitchFamily="2" charset="-122"/>
            </a:endParaRPr>
          </a:p>
          <a:p>
            <a:pPr>
              <a:defRPr/>
            </a:pPr>
            <a:endParaRPr lang="en-US" altLang="zh-CN" sz="2400" b="1" u="sng" dirty="0">
              <a:solidFill>
                <a:schemeClr val="accent6"/>
              </a:solidFill>
              <a:latin typeface="华文新魏" pitchFamily="2" charset="-122"/>
              <a:ea typeface="华文新魏" pitchFamily="2" charset="-122"/>
            </a:endParaRPr>
          </a:p>
          <a:p>
            <a:pPr>
              <a:defRPr/>
            </a:pPr>
            <a:endParaRPr lang="en-US" altLang="zh-CN" sz="2400" b="1" u="sng" dirty="0">
              <a:solidFill>
                <a:schemeClr val="accent6"/>
              </a:solidFill>
              <a:latin typeface="华文新魏" pitchFamily="2" charset="-122"/>
              <a:ea typeface="华文新魏" pitchFamily="2" charset="-122"/>
            </a:endParaRPr>
          </a:p>
          <a:p>
            <a:pPr>
              <a:defRPr/>
            </a:pPr>
            <a:endParaRPr lang="en-US" altLang="zh-CN" sz="2400" b="1" u="sng" dirty="0">
              <a:solidFill>
                <a:schemeClr val="accent6"/>
              </a:solidFill>
              <a:latin typeface="华文新魏" pitchFamily="2" charset="-122"/>
              <a:ea typeface="华文新魏" pitchFamily="2" charset="-122"/>
            </a:endParaRPr>
          </a:p>
          <a:p>
            <a:pPr>
              <a:defRPr/>
            </a:pPr>
            <a:endParaRPr lang="en-US" altLang="zh-CN" sz="2400" b="1" u="sng" dirty="0">
              <a:solidFill>
                <a:schemeClr val="accent6"/>
              </a:solidFill>
              <a:latin typeface="华文新魏" pitchFamily="2" charset="-122"/>
              <a:ea typeface="华文新魏" pitchFamily="2" charset="-122"/>
            </a:endParaRPr>
          </a:p>
          <a:p>
            <a:pPr>
              <a:defRPr/>
            </a:pPr>
            <a:r>
              <a:rPr lang="en-US" altLang="zh-CN" sz="2400" b="1" u="sng" dirty="0">
                <a:solidFill>
                  <a:schemeClr val="accent6"/>
                </a:solidFill>
              </a:rPr>
              <a:t>6over4</a:t>
            </a:r>
            <a:endParaRPr lang="zh-CN" altLang="zh-CN" sz="2400" b="1" u="sng" dirty="0">
              <a:solidFill>
                <a:schemeClr val="accent6"/>
              </a:solidFill>
              <a:latin typeface="华文新魏" pitchFamily="2" charset="-122"/>
              <a:ea typeface="华文新魏" pitchFamily="2" charset="-122"/>
            </a:endParaRPr>
          </a:p>
        </p:txBody>
      </p:sp>
      <p:sp>
        <p:nvSpPr>
          <p:cNvPr id="1331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0B7095C-62C6-4E84-A3AE-EEADEB29AC18}" type="slidenum">
              <a:rPr lang="zh-CN" altLang="en-US">
                <a:solidFill>
                  <a:srgbClr val="000000"/>
                </a:solidFill>
              </a:rPr>
              <a:pPr>
                <a:defRPr/>
              </a:pPr>
              <a:t>208</a:t>
            </a:fld>
            <a:endParaRPr lang="en-US" altLang="zh-CN">
              <a:solidFill>
                <a:srgbClr val="000000"/>
              </a:solidFill>
            </a:endParaRPr>
          </a:p>
        </p:txBody>
      </p:sp>
      <p:sp>
        <p:nvSpPr>
          <p:cNvPr id="1332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13314" name="Object 1" descr="蓝色面巾纸"/>
          <p:cNvGraphicFramePr>
            <a:graphicFrameLocks noChangeAspect="1"/>
          </p:cNvGraphicFramePr>
          <p:nvPr/>
        </p:nvGraphicFramePr>
        <p:xfrm>
          <a:off x="3203575" y="765175"/>
          <a:ext cx="5329238" cy="2090738"/>
        </p:xfrm>
        <a:graphic>
          <a:graphicData uri="http://schemas.openxmlformats.org/presentationml/2006/ole">
            <mc:AlternateContent xmlns:mc="http://schemas.openxmlformats.org/markup-compatibility/2006">
              <mc:Choice xmlns:v="urn:schemas-microsoft-com:vml" Requires="v">
                <p:oleObj spid="_x0000_s190472" name="Visio" r:id="rId3" imgW="2998943" imgH="1162863" progId="Visio.Drawing.11">
                  <p:embed/>
                </p:oleObj>
              </mc:Choice>
              <mc:Fallback>
                <p:oleObj name="Visio" r:id="rId3" imgW="2998943" imgH="1162863" progId="Visio.Drawing.11">
                  <p:embed/>
                  <p:pic>
                    <p:nvPicPr>
                      <p:cNvPr id="0" name="Picture 4"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765175"/>
                        <a:ext cx="5329238" cy="2090738"/>
                      </a:xfrm>
                      <a:prstGeom prst="rect">
                        <a:avLst/>
                      </a:prstGeom>
                      <a:blipFill dpi="0" rotWithShape="0">
                        <a:blip r:embed="rId5"/>
                        <a:srcRect/>
                        <a:tile tx="0" ty="0" sx="100000" sy="100000" flip="none" algn="tl"/>
                      </a:blipFill>
                    </p:spPr>
                  </p:pic>
                </p:oleObj>
              </mc:Fallback>
            </mc:AlternateContent>
          </a:graphicData>
        </a:graphic>
      </p:graphicFrame>
      <p:sp>
        <p:nvSpPr>
          <p:cNvPr id="1332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13315" name="Object 3" descr="蓝色面巾纸"/>
          <p:cNvGraphicFramePr>
            <a:graphicFrameLocks noChangeAspect="1"/>
          </p:cNvGraphicFramePr>
          <p:nvPr/>
        </p:nvGraphicFramePr>
        <p:xfrm>
          <a:off x="3203575" y="2936875"/>
          <a:ext cx="4608513" cy="3444875"/>
        </p:xfrm>
        <a:graphic>
          <a:graphicData uri="http://schemas.openxmlformats.org/presentationml/2006/ole">
            <mc:AlternateContent xmlns:mc="http://schemas.openxmlformats.org/markup-compatibility/2006">
              <mc:Choice xmlns:v="urn:schemas-microsoft-com:vml" Requires="v">
                <p:oleObj spid="_x0000_s190473" name="Visio" r:id="rId6" imgW="4006882" imgH="3034800" progId="Visio.Drawing.11">
                  <p:embed/>
                </p:oleObj>
              </mc:Choice>
              <mc:Fallback>
                <p:oleObj name="Visio" r:id="rId6" imgW="4006882" imgH="3034800" progId="Visio.Drawing.11">
                  <p:embed/>
                  <p:pic>
                    <p:nvPicPr>
                      <p:cNvPr id="0" name="Picture 5" descr="蓝色面巾纸"/>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2936875"/>
                        <a:ext cx="4608513" cy="344487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0" y="332656"/>
            <a:ext cx="7416800" cy="5259387"/>
          </a:xfrm>
        </p:spPr>
        <p:txBody>
          <a:bodyPr/>
          <a:lstStyle/>
          <a:p>
            <a:pPr>
              <a:defRPr/>
            </a:pPr>
            <a:r>
              <a:rPr lang="zh-CN" altLang="zh-CN" sz="3200" b="1" u="sng" dirty="0">
                <a:solidFill>
                  <a:schemeClr val="accent6"/>
                </a:solidFill>
                <a:latin typeface="华文新魏" pitchFamily="2" charset="-122"/>
                <a:ea typeface="华文新魏" pitchFamily="2" charset="-122"/>
              </a:rPr>
              <a:t>分片与字段标识、标志与片偏移</a:t>
            </a:r>
          </a:p>
        </p:txBody>
      </p:sp>
      <p:sp>
        <p:nvSpPr>
          <p:cNvPr id="3077"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53155A7-1ECE-4F1F-9EF7-65CB9D93ABC2}" type="slidenum">
              <a:rPr lang="zh-CN" altLang="en-US">
                <a:solidFill>
                  <a:srgbClr val="000000"/>
                </a:solidFill>
              </a:rPr>
              <a:pPr>
                <a:defRPr/>
              </a:pPr>
              <a:t>21</a:t>
            </a:fld>
            <a:endParaRPr lang="en-US" altLang="zh-CN">
              <a:solidFill>
                <a:srgbClr val="000000"/>
              </a:solidFill>
            </a:endParaRPr>
          </a:p>
        </p:txBody>
      </p:sp>
      <p:sp>
        <p:nvSpPr>
          <p:cNvPr id="3079"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3074" name="Object 6" descr="蓝色面巾纸"/>
          <p:cNvGraphicFramePr>
            <a:graphicFrameLocks noChangeAspect="1"/>
          </p:cNvGraphicFramePr>
          <p:nvPr/>
        </p:nvGraphicFramePr>
        <p:xfrm>
          <a:off x="1259632" y="1124744"/>
          <a:ext cx="5688632" cy="5100545"/>
        </p:xfrm>
        <a:graphic>
          <a:graphicData uri="http://schemas.openxmlformats.org/presentationml/2006/ole">
            <mc:AlternateContent xmlns:mc="http://schemas.openxmlformats.org/markup-compatibility/2006">
              <mc:Choice xmlns:v="urn:schemas-microsoft-com:vml" Requires="v">
                <p:oleObj spid="_x0000_s180229" name="Visio" r:id="rId3" imgW="5292445" imgH="4717980" progId="Visio.Drawing.11">
                  <p:embed/>
                </p:oleObj>
              </mc:Choice>
              <mc:Fallback>
                <p:oleObj name="Visio" r:id="rId3" imgW="5292445" imgH="4717980"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124744"/>
                        <a:ext cx="5688632" cy="510054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04664"/>
            <a:ext cx="7775575" cy="5114925"/>
          </a:xfrm>
        </p:spPr>
        <p:txBody>
          <a:bodyPr/>
          <a:lstStyle/>
          <a:p>
            <a:pPr>
              <a:buFontTx/>
              <a:buNone/>
              <a:defRPr/>
            </a:pPr>
            <a:r>
              <a:rPr lang="zh-CN" altLang="zh-CN" sz="3200" b="1" u="sng" dirty="0">
                <a:solidFill>
                  <a:schemeClr val="accent6"/>
                </a:solidFill>
                <a:ea typeface="华文新魏" pitchFamily="2" charset="-122"/>
              </a:rPr>
              <a:t>设置</a:t>
            </a:r>
            <a:r>
              <a:rPr lang="en-US" altLang="zh-CN" sz="3200" b="1" u="sng" dirty="0">
                <a:solidFill>
                  <a:schemeClr val="accent6"/>
                </a:solidFill>
                <a:ea typeface="华文新魏" pitchFamily="2" charset="-122"/>
              </a:rPr>
              <a:t>IP</a:t>
            </a:r>
            <a:r>
              <a:rPr lang="zh-CN" altLang="zh-CN" sz="3200" b="1" u="sng" dirty="0">
                <a:solidFill>
                  <a:schemeClr val="accent6"/>
                </a:solidFill>
                <a:ea typeface="华文新魏" pitchFamily="2" charset="-122"/>
              </a:rPr>
              <a:t>分组头</a:t>
            </a:r>
            <a:r>
              <a:rPr lang="zh-CN" altLang="en-US" sz="3200" b="1" u="sng" dirty="0">
                <a:solidFill>
                  <a:schemeClr val="accent6"/>
                </a:solidFill>
                <a:ea typeface="华文新魏" pitchFamily="2" charset="-122"/>
              </a:rPr>
              <a:t>部</a:t>
            </a:r>
            <a:r>
              <a:rPr lang="zh-CN" altLang="zh-CN" sz="3200" b="1" u="sng" dirty="0">
                <a:solidFill>
                  <a:schemeClr val="accent6"/>
                </a:solidFill>
                <a:ea typeface="华文新魏" pitchFamily="2" charset="-122"/>
              </a:rPr>
              <a:t>选项的主要目的</a:t>
            </a:r>
            <a:endParaRPr lang="en-US" altLang="zh-CN" sz="3200" b="1" u="sng" dirty="0">
              <a:solidFill>
                <a:schemeClr val="accent6"/>
              </a:solidFill>
              <a:ea typeface="华文新魏" pitchFamily="2" charset="-122"/>
            </a:endParaRPr>
          </a:p>
          <a:p>
            <a:pPr>
              <a:buFontTx/>
              <a:buNone/>
              <a:defRPr/>
            </a:pPr>
            <a:endParaRPr lang="zh-CN" altLang="zh-CN" sz="800" b="1" u="sng" dirty="0">
              <a:solidFill>
                <a:schemeClr val="accent6"/>
              </a:solidFill>
              <a:ea typeface="华文新魏" pitchFamily="2" charset="-122"/>
            </a:endParaRPr>
          </a:p>
          <a:p>
            <a:pPr>
              <a:defRPr/>
            </a:pPr>
            <a:r>
              <a:rPr lang="zh-CN" altLang="zh-CN" sz="2400" b="1" dirty="0">
                <a:ea typeface="华文新魏" pitchFamily="2" charset="-122"/>
              </a:rPr>
              <a:t>设置</a:t>
            </a:r>
            <a:r>
              <a:rPr lang="en-US" altLang="zh-CN" sz="2400" b="1" dirty="0">
                <a:ea typeface="华文新魏" pitchFamily="2" charset="-122"/>
              </a:rPr>
              <a:t>IP</a:t>
            </a:r>
            <a:r>
              <a:rPr lang="zh-CN" altLang="zh-CN" sz="2400" b="1" dirty="0">
                <a:ea typeface="华文新魏" pitchFamily="2" charset="-122"/>
              </a:rPr>
              <a:t>分组头选项主要用于控制与测试。</a:t>
            </a:r>
            <a:endParaRPr lang="en-US" altLang="zh-CN" sz="2400" b="1" dirty="0">
              <a:ea typeface="华文新魏" pitchFamily="2" charset="-122"/>
            </a:endParaRPr>
          </a:p>
          <a:p>
            <a:pPr>
              <a:defRPr/>
            </a:pPr>
            <a:r>
              <a:rPr lang="zh-CN" altLang="zh-CN" sz="2400" b="1" dirty="0">
                <a:ea typeface="华文新魏" pitchFamily="2" charset="-122"/>
              </a:rPr>
              <a:t>所有实现</a:t>
            </a:r>
            <a:r>
              <a:rPr lang="en-US" altLang="zh-CN" sz="2400" b="1" dirty="0">
                <a:ea typeface="华文新魏" pitchFamily="2" charset="-122"/>
              </a:rPr>
              <a:t>IP</a:t>
            </a:r>
            <a:r>
              <a:rPr lang="zh-CN" altLang="zh-CN" sz="2400" b="1" dirty="0">
                <a:ea typeface="华文新魏" pitchFamily="2" charset="-122"/>
              </a:rPr>
              <a:t>协议的硬件或软件都应该能够处理分组头选项</a:t>
            </a:r>
            <a:r>
              <a:rPr lang="zh-CN" altLang="en-US" sz="2400" b="1" dirty="0">
                <a:ea typeface="华文新魏" pitchFamily="2" charset="-122"/>
              </a:rPr>
              <a:t>。</a:t>
            </a:r>
            <a:endParaRPr lang="zh-CN" altLang="zh-CN" sz="2400" b="1" dirty="0">
              <a:ea typeface="华文新魏" pitchFamily="2" charset="-122"/>
            </a:endParaRPr>
          </a:p>
          <a:p>
            <a:pPr>
              <a:defRPr/>
            </a:pPr>
            <a:r>
              <a:rPr lang="zh-CN" altLang="zh-CN" sz="2400" b="1" dirty="0">
                <a:ea typeface="华文新魏" pitchFamily="2" charset="-122"/>
              </a:rPr>
              <a:t>选项的最大长度为</a:t>
            </a:r>
            <a:r>
              <a:rPr lang="en-US" altLang="zh-CN" sz="2400" b="1" dirty="0">
                <a:ea typeface="华文新魏" pitchFamily="2" charset="-122"/>
              </a:rPr>
              <a:t>40</a:t>
            </a:r>
            <a:r>
              <a:rPr lang="zh-CN" altLang="zh-CN" sz="2400" b="1" dirty="0">
                <a:ea typeface="华文新魏" pitchFamily="2" charset="-122"/>
              </a:rPr>
              <a:t>字节，如果用户使用的选项长度不是</a:t>
            </a:r>
            <a:r>
              <a:rPr lang="en-US" altLang="zh-CN" sz="2400" b="1" dirty="0">
                <a:ea typeface="华文新魏" pitchFamily="2" charset="-122"/>
              </a:rPr>
              <a:t>4</a:t>
            </a:r>
            <a:r>
              <a:rPr lang="zh-CN" altLang="zh-CN" sz="2400" b="1" dirty="0">
                <a:ea typeface="华文新魏" pitchFamily="2" charset="-122"/>
              </a:rPr>
              <a:t>字节的整数倍，需要添加填充位，补成</a:t>
            </a:r>
            <a:r>
              <a:rPr lang="en-US" altLang="zh-CN" sz="2400" b="1" dirty="0">
                <a:ea typeface="华文新魏" pitchFamily="2" charset="-122"/>
              </a:rPr>
              <a:t>4</a:t>
            </a:r>
            <a:r>
              <a:rPr lang="zh-CN" altLang="zh-CN" sz="2400" b="1" dirty="0">
                <a:ea typeface="华文新魏" pitchFamily="2" charset="-122"/>
              </a:rPr>
              <a:t>字节的整数倍。</a:t>
            </a:r>
          </a:p>
          <a:p>
            <a:pPr>
              <a:defRPr/>
            </a:pPr>
            <a:r>
              <a:rPr lang="zh-CN" altLang="zh-CN" sz="2400" b="1" dirty="0">
                <a:ea typeface="华文新魏" pitchFamily="2" charset="-122"/>
              </a:rPr>
              <a:t>分组头选项由选项码、长度与选项数据等</a:t>
            </a:r>
            <a:r>
              <a:rPr lang="en-US" altLang="zh-CN" sz="2400" b="1" dirty="0">
                <a:ea typeface="华文新魏" pitchFamily="2" charset="-122"/>
              </a:rPr>
              <a:t>3</a:t>
            </a:r>
            <a:r>
              <a:rPr lang="zh-CN" altLang="zh-CN" sz="2400" b="1" dirty="0">
                <a:ea typeface="华文新魏" pitchFamily="2" charset="-122"/>
              </a:rPr>
              <a:t>部分组成。</a:t>
            </a:r>
            <a:endParaRPr lang="en-US" altLang="zh-CN" sz="2400" b="1" dirty="0">
              <a:ea typeface="华文新魏" pitchFamily="2" charset="-122"/>
            </a:endParaRPr>
          </a:p>
          <a:p>
            <a:pPr>
              <a:defRPr/>
            </a:pPr>
            <a:r>
              <a:rPr lang="zh-CN" altLang="zh-CN" sz="2400" b="1" dirty="0">
                <a:ea typeface="华文新魏" pitchFamily="2" charset="-122"/>
              </a:rPr>
              <a:t>选项码用于确定该选项的具体功能，例如源路由、记录路由、时间戳等。长度表示出选项数据的大小。</a:t>
            </a:r>
          </a:p>
          <a:p>
            <a:pPr>
              <a:buFontTx/>
              <a:buNone/>
              <a:defRPr/>
            </a:pPr>
            <a:endParaRPr lang="zh-CN" altLang="zh-CN" b="1" dirty="0">
              <a:solidFill>
                <a:schemeClr val="accent6"/>
              </a:solidFill>
              <a:ea typeface="华文新魏" pitchFamily="2" charset="-122"/>
            </a:endParaRPr>
          </a:p>
        </p:txBody>
      </p:sp>
      <p:sp>
        <p:nvSpPr>
          <p:cNvPr id="3072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37DEA06-8985-4AB7-9707-791BD800F966}" type="slidenum">
              <a:rPr lang="zh-CN" altLang="en-US">
                <a:solidFill>
                  <a:srgbClr val="000000"/>
                </a:solidFill>
              </a:rPr>
              <a:pPr>
                <a:defRPr/>
              </a:pPr>
              <a:t>22</a:t>
            </a:fld>
            <a:endParaRPr lang="en-US" altLang="zh-CN">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332656"/>
            <a:ext cx="8208962" cy="6120680"/>
          </a:xfrm>
        </p:spPr>
        <p:txBody>
          <a:bodyPr/>
          <a:lstStyle/>
          <a:p>
            <a:pPr>
              <a:buFontTx/>
              <a:buNone/>
              <a:defRPr/>
            </a:pPr>
            <a:r>
              <a:rPr lang="zh-CN" altLang="zh-CN" sz="3200" b="1" u="sng" dirty="0">
                <a:solidFill>
                  <a:schemeClr val="accent6"/>
                </a:solidFill>
                <a:ea typeface="华文新魏" pitchFamily="2" charset="-122"/>
              </a:rPr>
              <a:t>源路由</a:t>
            </a:r>
            <a:r>
              <a:rPr lang="zh-CN" altLang="en-US" sz="3200" b="1" u="sng" dirty="0">
                <a:solidFill>
                  <a:schemeClr val="accent6"/>
                </a:solidFill>
                <a:ea typeface="华文新魏" pitchFamily="2" charset="-122"/>
              </a:rPr>
              <a:t>选项</a:t>
            </a:r>
            <a:endParaRPr lang="en-US" altLang="zh-CN" sz="3200" b="1" u="sng" dirty="0">
              <a:solidFill>
                <a:schemeClr val="accent6"/>
              </a:solidFill>
              <a:ea typeface="华文新魏" pitchFamily="2" charset="-122"/>
            </a:endParaRPr>
          </a:p>
          <a:p>
            <a:pPr>
              <a:defRPr/>
            </a:pPr>
            <a:r>
              <a:rPr lang="zh-CN" altLang="zh-CN" sz="2400" b="1" dirty="0">
                <a:ea typeface="华文新魏" pitchFamily="2" charset="-122"/>
              </a:rPr>
              <a:t>源路由是指由发送分组的源主机制定的传输路径，用来区别由路由器通过路由选择算法确定的路径。</a:t>
            </a:r>
            <a:endParaRPr lang="en-US" altLang="zh-CN" sz="2400" b="1" dirty="0">
              <a:ea typeface="华文新魏" pitchFamily="2" charset="-122"/>
            </a:endParaRPr>
          </a:p>
          <a:p>
            <a:pPr>
              <a:defRPr/>
            </a:pPr>
            <a:r>
              <a:rPr lang="zh-CN" altLang="zh-CN" sz="2400" b="1" dirty="0">
                <a:ea typeface="华文新魏" pitchFamily="2" charset="-122"/>
              </a:rPr>
              <a:t>源路由分为</a:t>
            </a:r>
            <a:r>
              <a:rPr lang="zh-CN" altLang="zh-CN" sz="2400" b="1" dirty="0">
                <a:solidFill>
                  <a:srgbClr val="FF0000"/>
                </a:solidFill>
                <a:ea typeface="华文新魏" pitchFamily="2" charset="-122"/>
              </a:rPr>
              <a:t>严格源路由（</a:t>
            </a:r>
            <a:r>
              <a:rPr lang="en-US" altLang="zh-CN" sz="2400" b="1" dirty="0">
                <a:solidFill>
                  <a:srgbClr val="FF0000"/>
                </a:solidFill>
                <a:ea typeface="华文新魏" pitchFamily="2" charset="-122"/>
              </a:rPr>
              <a:t>SRR</a:t>
            </a:r>
            <a:r>
              <a:rPr lang="zh-CN" altLang="zh-CN" sz="2400" b="1" dirty="0">
                <a:solidFill>
                  <a:srgbClr val="FF0000"/>
                </a:solidFill>
                <a:ea typeface="华文新魏" pitchFamily="2" charset="-122"/>
              </a:rPr>
              <a:t>）</a:t>
            </a:r>
            <a:r>
              <a:rPr lang="zh-CN" altLang="zh-CN" sz="2400" b="1" dirty="0">
                <a:ea typeface="华文新魏" pitchFamily="2" charset="-122"/>
              </a:rPr>
              <a:t>与</a:t>
            </a:r>
            <a:r>
              <a:rPr lang="zh-CN" altLang="zh-CN" sz="2400" b="1" dirty="0">
                <a:solidFill>
                  <a:srgbClr val="FF0000"/>
                </a:solidFill>
                <a:ea typeface="华文新魏" pitchFamily="2" charset="-122"/>
              </a:rPr>
              <a:t>松散源路由（</a:t>
            </a:r>
            <a:r>
              <a:rPr lang="en-US" altLang="zh-CN" sz="2400" b="1" dirty="0">
                <a:solidFill>
                  <a:srgbClr val="FF0000"/>
                </a:solidFill>
                <a:ea typeface="华文新魏" pitchFamily="2" charset="-122"/>
              </a:rPr>
              <a:t>LRR</a:t>
            </a:r>
            <a:r>
              <a:rPr lang="zh-CN" altLang="zh-CN" sz="2400" b="1" dirty="0">
                <a:solidFill>
                  <a:srgbClr val="FF0000"/>
                </a:solidFill>
                <a:ea typeface="华文新魏" pitchFamily="2" charset="-122"/>
              </a:rPr>
              <a:t>）</a:t>
            </a:r>
            <a:r>
              <a:rPr lang="zh-CN" altLang="en-US" sz="2400" b="1" dirty="0">
                <a:ea typeface="华文新魏" pitchFamily="2" charset="-122"/>
              </a:rPr>
              <a:t>。</a:t>
            </a:r>
            <a:endParaRPr lang="en-US" altLang="zh-CN" sz="2400" b="1" dirty="0">
              <a:ea typeface="华文新魏" pitchFamily="2" charset="-122"/>
            </a:endParaRPr>
          </a:p>
          <a:p>
            <a:pPr>
              <a:defRPr/>
            </a:pPr>
            <a:r>
              <a:rPr lang="zh-CN" altLang="zh-CN" sz="2400" b="1" dirty="0">
                <a:ea typeface="华文新魏" pitchFamily="2" charset="-122"/>
              </a:rPr>
              <a:t>严格源路由规定分组要经过的路径上每个路由器，相邻路由器之间不能插入其他路由器，并且经过的路由器顺序不能改变。</a:t>
            </a:r>
            <a:endParaRPr lang="en-US" altLang="zh-CN" sz="2400" b="1" dirty="0">
              <a:ea typeface="华文新魏" pitchFamily="2" charset="-122"/>
            </a:endParaRPr>
          </a:p>
          <a:p>
            <a:pPr>
              <a:defRPr/>
            </a:pPr>
            <a:r>
              <a:rPr lang="zh-CN" altLang="zh-CN" sz="2400" b="1" dirty="0">
                <a:ea typeface="华文新魏" pitchFamily="2" charset="-122"/>
              </a:rPr>
              <a:t>松散源路由规定分组一定要经过的路由器，但不是一条完整的传输路径，中途可以经过其他路由器。</a:t>
            </a:r>
            <a:endParaRPr lang="en-US" altLang="zh-CN" sz="2400" b="1" dirty="0">
              <a:ea typeface="华文新魏" pitchFamily="2" charset="-122"/>
            </a:endParaRPr>
          </a:p>
          <a:p>
            <a:pPr>
              <a:defRPr/>
            </a:pPr>
            <a:endParaRPr lang="en-US" altLang="zh-CN" sz="800" b="1" dirty="0">
              <a:solidFill>
                <a:schemeClr val="accent6"/>
              </a:solidFill>
              <a:ea typeface="华文新魏" pitchFamily="2" charset="-122"/>
            </a:endParaRPr>
          </a:p>
          <a:p>
            <a:pPr>
              <a:buFontTx/>
              <a:buNone/>
              <a:defRPr/>
            </a:pPr>
            <a:r>
              <a:rPr lang="zh-CN" altLang="zh-CN" sz="3200" b="1" u="sng" dirty="0">
                <a:solidFill>
                  <a:schemeClr val="accent6"/>
                </a:solidFill>
                <a:latin typeface="华文新魏" pitchFamily="2" charset="-122"/>
                <a:ea typeface="华文新魏" pitchFamily="2" charset="-122"/>
              </a:rPr>
              <a:t>记录路由</a:t>
            </a:r>
            <a:r>
              <a:rPr lang="zh-CN" altLang="en-US" sz="3200" b="1" u="sng" dirty="0">
                <a:solidFill>
                  <a:schemeClr val="accent6"/>
                </a:solidFill>
                <a:latin typeface="华文新魏" pitchFamily="2" charset="-122"/>
                <a:ea typeface="华文新魏" pitchFamily="2" charset="-122"/>
              </a:rPr>
              <a:t>选项</a:t>
            </a:r>
            <a:endParaRPr lang="zh-CN" altLang="zh-CN" sz="3200" b="1" u="sng" dirty="0">
              <a:solidFill>
                <a:schemeClr val="accent6"/>
              </a:solidFill>
              <a:latin typeface="华文新魏" pitchFamily="2" charset="-122"/>
              <a:ea typeface="华文新魏" pitchFamily="2" charset="-122"/>
            </a:endParaRPr>
          </a:p>
          <a:p>
            <a:pPr>
              <a:defRPr/>
            </a:pPr>
            <a:r>
              <a:rPr lang="zh-CN" altLang="zh-CN" sz="2400" b="1" dirty="0">
                <a:ea typeface="华文新魏" pitchFamily="2" charset="-122"/>
              </a:rPr>
              <a:t>记录路由是将分组经过的每个路由器</a:t>
            </a:r>
            <a:r>
              <a:rPr lang="en-US" altLang="zh-CN" sz="2400" b="1" dirty="0">
                <a:ea typeface="华文新魏" pitchFamily="2" charset="-122"/>
              </a:rPr>
              <a:t>IP</a:t>
            </a:r>
            <a:r>
              <a:rPr lang="zh-CN" altLang="zh-CN" sz="2400" b="1" dirty="0">
                <a:ea typeface="华文新魏" pitchFamily="2" charset="-122"/>
              </a:rPr>
              <a:t>地址记录</a:t>
            </a:r>
            <a:r>
              <a:rPr lang="zh-CN" altLang="zh-CN" sz="2400" b="1" dirty="0">
                <a:latin typeface="华文新魏" pitchFamily="2" charset="-122"/>
                <a:ea typeface="华文新魏" pitchFamily="2" charset="-122"/>
              </a:rPr>
              <a:t>下来。</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记录路由选项常用于网络测试。</a:t>
            </a:r>
          </a:p>
        </p:txBody>
      </p:sp>
      <p:sp>
        <p:nvSpPr>
          <p:cNvPr id="3174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6755B19-6669-4D03-A831-73239EC541E7}" type="slidenum">
              <a:rPr lang="zh-CN" altLang="en-US">
                <a:solidFill>
                  <a:srgbClr val="000000"/>
                </a:solidFill>
              </a:rPr>
              <a:pPr>
                <a:defRPr/>
              </a:pPr>
              <a:t>23</a:t>
            </a:fld>
            <a:endParaRPr lang="en-US" altLang="zh-CN">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548680"/>
            <a:ext cx="7488237" cy="4899025"/>
          </a:xfrm>
        </p:spPr>
        <p:txBody>
          <a:bodyPr/>
          <a:lstStyle/>
          <a:p>
            <a:pPr>
              <a:buFontTx/>
              <a:buNone/>
              <a:defRPr/>
            </a:pPr>
            <a:r>
              <a:rPr lang="zh-CN" altLang="zh-CN" sz="3200" b="1" u="sng" dirty="0">
                <a:solidFill>
                  <a:schemeClr val="accent6"/>
                </a:solidFill>
                <a:ea typeface="华文新魏" pitchFamily="2" charset="-122"/>
              </a:rPr>
              <a:t>时间戳（</a:t>
            </a:r>
            <a:r>
              <a:rPr lang="en-US" altLang="zh-CN" sz="3200" b="1" u="sng" dirty="0">
                <a:solidFill>
                  <a:schemeClr val="accent6"/>
                </a:solidFill>
                <a:ea typeface="华文新魏" pitchFamily="2" charset="-122"/>
              </a:rPr>
              <a:t>TS</a:t>
            </a:r>
            <a:r>
              <a:rPr lang="zh-CN" altLang="zh-CN" sz="3200" b="1" u="sng" dirty="0">
                <a:solidFill>
                  <a:schemeClr val="accent6"/>
                </a:solidFill>
                <a:ea typeface="华文新魏" pitchFamily="2" charset="-122"/>
              </a:rPr>
              <a:t>）</a:t>
            </a:r>
            <a:r>
              <a:rPr lang="zh-CN" altLang="en-US" sz="3200" b="1" u="sng" dirty="0">
                <a:solidFill>
                  <a:schemeClr val="accent6"/>
                </a:solidFill>
                <a:ea typeface="华文新魏" pitchFamily="2" charset="-122"/>
              </a:rPr>
              <a:t>选项</a:t>
            </a:r>
            <a:endParaRPr lang="en-US" altLang="zh-CN" sz="3200" b="1" u="sng" dirty="0">
              <a:solidFill>
                <a:schemeClr val="accent6"/>
              </a:solidFill>
              <a:ea typeface="华文新魏" pitchFamily="2" charset="-122"/>
            </a:endParaRPr>
          </a:p>
          <a:p>
            <a:pPr>
              <a:buFontTx/>
              <a:buNone/>
              <a:defRPr/>
            </a:pPr>
            <a:endParaRPr lang="zh-CN" altLang="zh-CN" sz="800" b="1" u="sng" dirty="0">
              <a:solidFill>
                <a:schemeClr val="accent6"/>
              </a:solidFill>
              <a:ea typeface="华文新魏" pitchFamily="2" charset="-122"/>
            </a:endParaRPr>
          </a:p>
          <a:p>
            <a:pPr>
              <a:defRPr/>
            </a:pPr>
            <a:endParaRPr lang="en-US" altLang="zh-CN" b="1" dirty="0">
              <a:ea typeface="华文新魏" pitchFamily="2" charset="-122"/>
            </a:endParaRPr>
          </a:p>
          <a:p>
            <a:pPr>
              <a:defRPr/>
            </a:pPr>
            <a:r>
              <a:rPr lang="zh-CN" altLang="zh-CN" b="1" dirty="0">
                <a:ea typeface="华文新魏" pitchFamily="2" charset="-122"/>
              </a:rPr>
              <a:t>时间戳可以记录分组经过每个路由器的本地时间。</a:t>
            </a:r>
            <a:endParaRPr lang="en-US" altLang="zh-CN" b="1" dirty="0">
              <a:ea typeface="华文新魏" pitchFamily="2" charset="-122"/>
            </a:endParaRPr>
          </a:p>
          <a:p>
            <a:pPr>
              <a:defRPr/>
            </a:pPr>
            <a:r>
              <a:rPr lang="zh-CN" altLang="zh-CN" b="1" dirty="0">
                <a:ea typeface="华文新魏" pitchFamily="2" charset="-122"/>
              </a:rPr>
              <a:t>时间戳采用格林威治时间，单位是毫秒。</a:t>
            </a:r>
            <a:endParaRPr lang="en-US" altLang="zh-CN" b="1" dirty="0">
              <a:ea typeface="华文新魏" pitchFamily="2" charset="-122"/>
            </a:endParaRPr>
          </a:p>
          <a:p>
            <a:pPr>
              <a:defRPr/>
            </a:pPr>
            <a:r>
              <a:rPr lang="zh-CN" altLang="zh-CN" b="1" dirty="0">
                <a:ea typeface="华文新魏" pitchFamily="2" charset="-122"/>
              </a:rPr>
              <a:t>网络管理员可以利用它追踪路由器的运行状态，分析网络吞吐率、拥塞与负荷情况等。</a:t>
            </a:r>
          </a:p>
        </p:txBody>
      </p:sp>
      <p:sp>
        <p:nvSpPr>
          <p:cNvPr id="3277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82813321-2A09-4EA0-AE9A-89370A93B1A7}" type="slidenum">
              <a:rPr lang="zh-CN" altLang="en-US">
                <a:solidFill>
                  <a:srgbClr val="000000"/>
                </a:solidFill>
              </a:rPr>
              <a:pPr>
                <a:defRPr/>
              </a:pPr>
              <a:t>24</a:t>
            </a:fld>
            <a:endParaRPr lang="en-US" altLang="zh-CN">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95536" y="188640"/>
            <a:ext cx="7772400" cy="1143000"/>
          </a:xfrm>
        </p:spPr>
        <p:txBody>
          <a:bodyPr/>
          <a:lstStyle/>
          <a:p>
            <a:pPr algn="l" eaLnBrk="1" hangingPunct="1">
              <a:defRPr/>
            </a:pPr>
            <a:r>
              <a:rPr lang="en-US" altLang="zh-CN" sz="3200" u="sng" dirty="0">
                <a:latin typeface="+mn-lt"/>
                <a:ea typeface="华文新魏" pitchFamily="2" charset="-122"/>
              </a:rPr>
              <a:t>5.3  IPv4</a:t>
            </a:r>
            <a:r>
              <a:rPr lang="zh-CN" altLang="zh-CN" sz="3200" u="sng" dirty="0">
                <a:latin typeface="+mn-lt"/>
                <a:ea typeface="华文新魏" pitchFamily="2" charset="-122"/>
              </a:rPr>
              <a:t>地址</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467544" y="1268760"/>
            <a:ext cx="8208962" cy="4538662"/>
          </a:xfrm>
        </p:spPr>
        <p:txBody>
          <a:bodyPr/>
          <a:lstStyle/>
          <a:p>
            <a:pPr>
              <a:buFontTx/>
              <a:buNone/>
              <a:defRPr/>
            </a:pPr>
            <a:r>
              <a:rPr lang="en-US" altLang="zh-CN" sz="2800" u="sng" dirty="0">
                <a:solidFill>
                  <a:schemeClr val="accent6"/>
                </a:solidFill>
                <a:ea typeface="华文新魏" pitchFamily="2" charset="-122"/>
              </a:rPr>
              <a:t>5</a:t>
            </a:r>
            <a:r>
              <a:rPr lang="en-US" altLang="zh-CN" sz="2800" b="1" u="sng" dirty="0">
                <a:solidFill>
                  <a:schemeClr val="accent6"/>
                </a:solidFill>
                <a:ea typeface="华文新魏" pitchFamily="2" charset="-122"/>
              </a:rPr>
              <a:t>.3.1  IP</a:t>
            </a:r>
            <a:r>
              <a:rPr lang="zh-CN" altLang="zh-CN" sz="2800" b="1" u="sng" dirty="0">
                <a:solidFill>
                  <a:schemeClr val="accent6"/>
                </a:solidFill>
                <a:ea typeface="华文新魏" pitchFamily="2" charset="-122"/>
              </a:rPr>
              <a:t>地址的基本概念</a:t>
            </a:r>
          </a:p>
        </p:txBody>
      </p:sp>
      <p:sp>
        <p:nvSpPr>
          <p:cNvPr id="5125" name="页脚占位符 3"/>
          <p:cNvSpPr>
            <a:spLocks noGrp="1"/>
          </p:cNvSpPr>
          <p:nvPr>
            <p:ph type="ftr" sz="quarter" idx="11"/>
          </p:nvPr>
        </p:nvSpPr>
        <p:spPr>
          <a:xfrm>
            <a:off x="25152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CA0695D8-1CDC-45BC-834D-4D9A96867CFF}" type="slidenum">
              <a:rPr lang="zh-CN" altLang="en-US">
                <a:solidFill>
                  <a:srgbClr val="000000"/>
                </a:solidFill>
              </a:rPr>
              <a:pPr>
                <a:defRPr/>
              </a:pPr>
              <a:t>25</a:t>
            </a:fld>
            <a:endParaRPr lang="en-US" altLang="zh-CN">
              <a:solidFill>
                <a:srgbClr val="000000"/>
              </a:solidFill>
            </a:endParaRPr>
          </a:p>
        </p:txBody>
      </p:sp>
      <p:sp>
        <p:nvSpPr>
          <p:cNvPr id="512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5122" name="Object 6" descr="蓝色面巾纸"/>
          <p:cNvGraphicFramePr>
            <a:graphicFrameLocks noChangeAspect="1"/>
          </p:cNvGraphicFramePr>
          <p:nvPr/>
        </p:nvGraphicFramePr>
        <p:xfrm>
          <a:off x="392113" y="2205038"/>
          <a:ext cx="8358187" cy="3311525"/>
        </p:xfrm>
        <a:graphic>
          <a:graphicData uri="http://schemas.openxmlformats.org/presentationml/2006/ole">
            <mc:AlternateContent xmlns:mc="http://schemas.openxmlformats.org/markup-compatibility/2006">
              <mc:Choice xmlns:v="urn:schemas-microsoft-com:vml" Requires="v">
                <p:oleObj spid="_x0000_s182277" name="Visio" r:id="rId3" imgW="5314866" imgH="2116800" progId="Visio.Drawing.11">
                  <p:embed/>
                </p:oleObj>
              </mc:Choice>
              <mc:Fallback>
                <p:oleObj name="Visio" r:id="rId3" imgW="5314866" imgH="2116800"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2205038"/>
                        <a:ext cx="8358187" cy="331152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0" y="332656"/>
            <a:ext cx="7989887" cy="587375"/>
          </a:xfrm>
        </p:spPr>
        <p:txBody>
          <a:bodyPr/>
          <a:lstStyle/>
          <a:p>
            <a:pPr algn="l" eaLnBrk="1" hangingPunct="1">
              <a:defRPr/>
            </a:pPr>
            <a:r>
              <a:rPr lang="en-US" altLang="zh-CN" sz="2800" u="sng" dirty="0">
                <a:latin typeface="+mn-lt"/>
                <a:ea typeface="华文新魏" pitchFamily="2" charset="-122"/>
              </a:rPr>
              <a:t>5.3.2  </a:t>
            </a:r>
            <a:r>
              <a:rPr lang="zh-CN" altLang="zh-CN" sz="2800" u="sng" dirty="0">
                <a:latin typeface="+mn-lt"/>
                <a:ea typeface="华文新魏" pitchFamily="2" charset="-122"/>
              </a:rPr>
              <a:t>标准分类</a:t>
            </a:r>
            <a:r>
              <a:rPr lang="en-US" altLang="zh-CN" sz="2800" u="sng" dirty="0">
                <a:latin typeface="+mn-lt"/>
                <a:ea typeface="华文新魏" pitchFamily="2" charset="-122"/>
              </a:rPr>
              <a:t>IP</a:t>
            </a:r>
            <a:r>
              <a:rPr lang="zh-CN" altLang="zh-CN" sz="2800" u="sng" dirty="0">
                <a:latin typeface="+mn-lt"/>
                <a:ea typeface="华文新魏" pitchFamily="2" charset="-122"/>
              </a:rPr>
              <a:t>地址</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179512" y="1340768"/>
            <a:ext cx="3312368" cy="4683125"/>
          </a:xfrm>
        </p:spPr>
        <p:txBody>
          <a:bodyPr/>
          <a:lstStyle/>
          <a:p>
            <a:pPr>
              <a:buNone/>
              <a:defRPr/>
            </a:pPr>
            <a:r>
              <a:rPr lang="zh-CN" altLang="en-US" sz="2800" b="1" dirty="0">
                <a:solidFill>
                  <a:schemeClr val="accent6"/>
                </a:solidFill>
                <a:ea typeface="华文新魏" pitchFamily="2" charset="-122"/>
              </a:rPr>
              <a:t>几个概念：</a:t>
            </a:r>
            <a:endParaRPr lang="en-US" altLang="zh-CN" sz="2800" b="1" dirty="0">
              <a:solidFill>
                <a:schemeClr val="accent6"/>
              </a:solidFill>
              <a:ea typeface="华文新魏" pitchFamily="2" charset="-122"/>
            </a:endParaRPr>
          </a:p>
          <a:p>
            <a:pPr>
              <a:defRPr/>
            </a:pPr>
            <a:r>
              <a:rPr lang="zh-CN" altLang="en-US" sz="2400" b="1" dirty="0">
                <a:ea typeface="华文新魏" pitchFamily="2" charset="-122"/>
              </a:rPr>
              <a:t>名字、地址、路径</a:t>
            </a:r>
            <a:endParaRPr lang="en-US" altLang="zh-CN" sz="2400" b="1" dirty="0">
              <a:ea typeface="华文新魏" pitchFamily="2" charset="-122"/>
            </a:endParaRPr>
          </a:p>
          <a:p>
            <a:pPr>
              <a:defRPr/>
            </a:pPr>
            <a:r>
              <a:rPr lang="en-US" altLang="zh-CN" dirty="0">
                <a:ea typeface="华文新魏" pitchFamily="2" charset="-122"/>
              </a:rPr>
              <a:t>MAC</a:t>
            </a:r>
            <a:r>
              <a:rPr lang="zh-CN" altLang="en-US" dirty="0">
                <a:ea typeface="华文新魏" pitchFamily="2" charset="-122"/>
              </a:rPr>
              <a:t>地址与</a:t>
            </a:r>
            <a:r>
              <a:rPr lang="en-US" altLang="zh-CN" dirty="0">
                <a:ea typeface="华文新魏" pitchFamily="2" charset="-122"/>
              </a:rPr>
              <a:t>IP</a:t>
            </a:r>
            <a:r>
              <a:rPr lang="zh-CN" altLang="en-US" dirty="0">
                <a:ea typeface="华文新魏" pitchFamily="2" charset="-122"/>
              </a:rPr>
              <a:t>地址</a:t>
            </a:r>
            <a:endParaRPr lang="en-US" altLang="zh-CN" dirty="0">
              <a:ea typeface="华文新魏" pitchFamily="2" charset="-122"/>
            </a:endParaRPr>
          </a:p>
          <a:p>
            <a:pPr>
              <a:defRPr/>
            </a:pPr>
            <a:r>
              <a:rPr lang="en-US" altLang="zh-CN" dirty="0">
                <a:ea typeface="华文新魏" pitchFamily="2" charset="-122"/>
              </a:rPr>
              <a:t>IP</a:t>
            </a:r>
            <a:r>
              <a:rPr lang="zh-CN" altLang="zh-CN" dirty="0">
                <a:ea typeface="华文新魏" pitchFamily="2" charset="-122"/>
              </a:rPr>
              <a:t>地址与网络接口</a:t>
            </a:r>
            <a:endParaRPr lang="en-US" altLang="zh-CN" dirty="0">
              <a:ea typeface="华文新魏" pitchFamily="2" charset="-122"/>
            </a:endParaRPr>
          </a:p>
          <a:p>
            <a:pPr>
              <a:spcBef>
                <a:spcPts val="0"/>
              </a:spcBef>
              <a:spcAft>
                <a:spcPts val="0"/>
              </a:spcAft>
              <a:defRPr/>
            </a:pPr>
            <a:endParaRPr lang="zh-CN" altLang="zh-CN" sz="2400" b="1" dirty="0">
              <a:ea typeface="华文新魏" pitchFamily="2" charset="-122"/>
            </a:endParaRPr>
          </a:p>
        </p:txBody>
      </p:sp>
      <p:sp>
        <p:nvSpPr>
          <p:cNvPr id="33796"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B274F941-3B08-4C46-AD8D-4299392F44DE}" type="slidenum">
              <a:rPr lang="zh-CN" altLang="en-US">
                <a:solidFill>
                  <a:srgbClr val="000000"/>
                </a:solidFill>
              </a:rPr>
              <a:pPr>
                <a:defRPr/>
              </a:pPr>
              <a:t>26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707904" y="548680"/>
            <a:ext cx="5112270" cy="5976639"/>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188640"/>
            <a:ext cx="7772400" cy="1143000"/>
          </a:xfrm>
        </p:spPr>
        <p:txBody>
          <a:bodyPr/>
          <a:lstStyle/>
          <a:p>
            <a:pPr algn="l" eaLnBrk="1" hangingPunct="1">
              <a:defRPr/>
            </a:pPr>
            <a:r>
              <a:rPr lang="en-US" altLang="zh-CN" sz="2800" u="sng" dirty="0">
                <a:latin typeface="+mn-lt"/>
                <a:ea typeface="华文新魏" pitchFamily="2" charset="-122"/>
              </a:rPr>
              <a:t>IP</a:t>
            </a:r>
            <a:r>
              <a:rPr lang="zh-CN" altLang="en-US" sz="2800" u="sng" dirty="0">
                <a:latin typeface="+mn-lt"/>
                <a:ea typeface="华文新魏" pitchFamily="2" charset="-122"/>
              </a:rPr>
              <a:t>地址分配</a:t>
            </a:r>
            <a:r>
              <a:rPr lang="zh-CN" altLang="en-US" sz="2800" dirty="0">
                <a:latin typeface="+mn-lt"/>
                <a:ea typeface="华文新魏" pitchFamily="2" charset="-122"/>
              </a:rPr>
              <a:t>：</a:t>
            </a:r>
          </a:p>
        </p:txBody>
      </p:sp>
      <p:sp>
        <p:nvSpPr>
          <p:cNvPr id="17" name="内容占位符 16"/>
          <p:cNvSpPr>
            <a:spLocks noGrp="1"/>
          </p:cNvSpPr>
          <p:nvPr>
            <p:ph idx="1"/>
          </p:nvPr>
        </p:nvSpPr>
        <p:spPr>
          <a:xfrm>
            <a:off x="684213" y="1484313"/>
            <a:ext cx="8208962" cy="3816895"/>
          </a:xfrm>
        </p:spPr>
        <p:txBody>
          <a:bodyPr/>
          <a:lstStyle/>
          <a:p>
            <a:pPr>
              <a:defRPr/>
            </a:pPr>
            <a:r>
              <a:rPr lang="zh-CN" altLang="zh-CN" b="1" dirty="0">
                <a:ea typeface="华文新魏" pitchFamily="2" charset="-122"/>
              </a:rPr>
              <a:t>连接到</a:t>
            </a:r>
            <a:r>
              <a:rPr lang="en-US" altLang="zh-CN" b="1" dirty="0">
                <a:ea typeface="华文新魏" pitchFamily="2" charset="-122"/>
              </a:rPr>
              <a:t>Internet</a:t>
            </a:r>
            <a:r>
              <a:rPr lang="zh-CN" altLang="zh-CN" b="1" dirty="0">
                <a:ea typeface="华文新魏" pitchFamily="2" charset="-122"/>
              </a:rPr>
              <a:t>的每一个主机（计算机或路由器）至少有一个</a:t>
            </a:r>
            <a:r>
              <a:rPr lang="en-US" altLang="zh-CN" b="1" dirty="0">
                <a:ea typeface="华文新魏" pitchFamily="2" charset="-122"/>
              </a:rPr>
              <a:t>IP</a:t>
            </a:r>
            <a:r>
              <a:rPr lang="zh-CN" altLang="zh-CN" b="1" dirty="0">
                <a:ea typeface="华文新魏" pitchFamily="2" charset="-122"/>
              </a:rPr>
              <a:t>地址。</a:t>
            </a:r>
          </a:p>
          <a:p>
            <a:pPr>
              <a:defRPr/>
            </a:pPr>
            <a:r>
              <a:rPr lang="en-US" altLang="zh-CN" b="1" dirty="0">
                <a:ea typeface="华文新魏" pitchFamily="2" charset="-122"/>
              </a:rPr>
              <a:t>IP</a:t>
            </a:r>
            <a:r>
              <a:rPr lang="zh-CN" altLang="zh-CN" b="1" dirty="0">
                <a:ea typeface="华文新魏" pitchFamily="2" charset="-122"/>
              </a:rPr>
              <a:t>地址是分配给网络接口的。</a:t>
            </a:r>
          </a:p>
          <a:p>
            <a:pPr>
              <a:defRPr/>
            </a:pPr>
            <a:r>
              <a:rPr lang="zh-CN" altLang="zh-CN" b="1" dirty="0">
                <a:ea typeface="华文新魏" pitchFamily="2" charset="-122"/>
              </a:rPr>
              <a:t>多归属主机可以有多个</a:t>
            </a:r>
            <a:r>
              <a:rPr lang="en-US" altLang="zh-CN" b="1" dirty="0">
                <a:ea typeface="华文新魏" pitchFamily="2" charset="-122"/>
              </a:rPr>
              <a:t>IP</a:t>
            </a:r>
            <a:r>
              <a:rPr lang="zh-CN" altLang="zh-CN" b="1" dirty="0">
                <a:ea typeface="华文新魏" pitchFamily="2" charset="-122"/>
              </a:rPr>
              <a:t>地址。</a:t>
            </a:r>
          </a:p>
          <a:p>
            <a:pPr>
              <a:defRPr/>
            </a:pPr>
            <a:r>
              <a:rPr lang="zh-CN" altLang="zh-CN" b="1" dirty="0">
                <a:ea typeface="华文新魏" pitchFamily="2" charset="-122"/>
              </a:rPr>
              <a:t>一个网络接口也可以分配多个</a:t>
            </a:r>
            <a:r>
              <a:rPr lang="en-US" altLang="zh-CN" b="1" dirty="0">
                <a:ea typeface="华文新魏" pitchFamily="2" charset="-122"/>
              </a:rPr>
              <a:t>IP</a:t>
            </a:r>
            <a:r>
              <a:rPr lang="zh-CN" altLang="zh-CN" b="1" dirty="0">
                <a:ea typeface="华文新魏" pitchFamily="2" charset="-122"/>
              </a:rPr>
              <a:t>地址。</a:t>
            </a:r>
          </a:p>
          <a:p>
            <a:pPr>
              <a:defRPr/>
            </a:pPr>
            <a:r>
              <a:rPr lang="zh-CN" altLang="zh-CN" b="1" dirty="0">
                <a:ea typeface="华文新魏" pitchFamily="2" charset="-122"/>
              </a:rPr>
              <a:t>网桥、</a:t>
            </a:r>
            <a:r>
              <a:rPr lang="en-US" altLang="zh-CN" b="1" dirty="0">
                <a:ea typeface="华文新魏" pitchFamily="2" charset="-122"/>
              </a:rPr>
              <a:t>Ethernet</a:t>
            </a:r>
            <a:r>
              <a:rPr lang="zh-CN" altLang="zh-CN" b="1" dirty="0">
                <a:ea typeface="华文新魏" pitchFamily="2" charset="-122"/>
              </a:rPr>
              <a:t>交换机、集线器</a:t>
            </a:r>
            <a:r>
              <a:rPr lang="en-US" altLang="zh-CN" b="1" dirty="0">
                <a:ea typeface="华文新魏" pitchFamily="2" charset="-122"/>
              </a:rPr>
              <a:t>Hub</a:t>
            </a:r>
            <a:r>
              <a:rPr lang="zh-CN" altLang="zh-CN" b="1" dirty="0">
                <a:ea typeface="华文新魏" pitchFamily="2" charset="-122"/>
              </a:rPr>
              <a:t>属于数据链路层设备，使用</a:t>
            </a:r>
            <a:r>
              <a:rPr lang="en-US" altLang="zh-CN" b="1" dirty="0">
                <a:ea typeface="华文新魏" pitchFamily="2" charset="-122"/>
              </a:rPr>
              <a:t>MAC</a:t>
            </a:r>
            <a:r>
              <a:rPr lang="zh-CN" altLang="zh-CN" b="1" dirty="0">
                <a:ea typeface="华文新魏" pitchFamily="2" charset="-122"/>
              </a:rPr>
              <a:t>地址，不属于网络层设备，不分配</a:t>
            </a:r>
            <a:r>
              <a:rPr lang="en-US" altLang="zh-CN" b="1" dirty="0">
                <a:ea typeface="华文新魏" pitchFamily="2" charset="-122"/>
              </a:rPr>
              <a:t>IP</a:t>
            </a:r>
            <a:r>
              <a:rPr lang="zh-CN" altLang="zh-CN" b="1" dirty="0">
                <a:ea typeface="华文新魏" pitchFamily="2" charset="-122"/>
              </a:rPr>
              <a:t>地址。</a:t>
            </a:r>
          </a:p>
        </p:txBody>
      </p:sp>
      <p:sp>
        <p:nvSpPr>
          <p:cNvPr id="3482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76C1090-F8BE-4220-941E-0D823EBB0029}" type="slidenum">
              <a:rPr lang="zh-CN" altLang="en-US">
                <a:solidFill>
                  <a:srgbClr val="000000"/>
                </a:solidFill>
              </a:rPr>
              <a:pPr>
                <a:defRPr/>
              </a:pPr>
              <a:t>27</a:t>
            </a:fld>
            <a:endParaRPr lang="en-US" altLang="zh-CN">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260648"/>
            <a:ext cx="8208962" cy="5259387"/>
          </a:xfrm>
        </p:spPr>
        <p:txBody>
          <a:bodyPr/>
          <a:lstStyle/>
          <a:p>
            <a:pPr>
              <a:defRPr/>
            </a:pPr>
            <a:r>
              <a:rPr lang="zh-CN" altLang="zh-CN" sz="2800" b="1" u="sng" dirty="0">
                <a:solidFill>
                  <a:schemeClr val="accent6"/>
                </a:solidFill>
                <a:ea typeface="华文新魏" pitchFamily="2" charset="-122"/>
              </a:rPr>
              <a:t>标准分类的</a:t>
            </a:r>
            <a:r>
              <a:rPr lang="en-US" altLang="zh-CN" sz="2800" b="1" u="sng" dirty="0">
                <a:solidFill>
                  <a:schemeClr val="accent6"/>
                </a:solidFill>
                <a:ea typeface="华文新魏" pitchFamily="2" charset="-122"/>
              </a:rPr>
              <a:t>IP</a:t>
            </a:r>
            <a:r>
              <a:rPr lang="zh-CN" altLang="zh-CN" sz="2800" b="1" u="sng" dirty="0">
                <a:solidFill>
                  <a:schemeClr val="accent6"/>
                </a:solidFill>
                <a:ea typeface="华文新魏" pitchFamily="2" charset="-122"/>
              </a:rPr>
              <a:t>地址</a:t>
            </a:r>
          </a:p>
        </p:txBody>
      </p:sp>
      <p:sp>
        <p:nvSpPr>
          <p:cNvPr id="3584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46AECCE-AFBB-4FE8-8A40-7F5D81DA0369}" type="slidenum">
              <a:rPr lang="zh-CN" altLang="en-US">
                <a:solidFill>
                  <a:srgbClr val="000000"/>
                </a:solidFill>
              </a:rPr>
              <a:pPr>
                <a:defRPr/>
              </a:pPr>
              <a:t>28</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755576" y="1124744"/>
            <a:ext cx="7345363" cy="48244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260648"/>
            <a:ext cx="7448872" cy="792088"/>
          </a:xfrm>
        </p:spPr>
        <p:txBody>
          <a:bodyPr/>
          <a:lstStyle/>
          <a:p>
            <a:pPr algn="l" eaLnBrk="1" hangingPunct="1">
              <a:defRPr/>
            </a:pPr>
            <a:r>
              <a:rPr lang="zh-CN" altLang="en-US" sz="3200" u="sng" dirty="0">
                <a:solidFill>
                  <a:schemeClr val="accent6"/>
                </a:solidFill>
                <a:ea typeface="华文新魏" pitchFamily="2" charset="-122"/>
              </a:rPr>
              <a:t>点十进制记法</a:t>
            </a:r>
            <a:endParaRPr lang="zh-CN" altLang="en-US" sz="3200" u="sng" dirty="0">
              <a:latin typeface="+mn-lt"/>
              <a:ea typeface="华文新魏" pitchFamily="2" charset="-122"/>
            </a:endParaRPr>
          </a:p>
        </p:txBody>
      </p:sp>
      <p:sp>
        <p:nvSpPr>
          <p:cNvPr id="36868"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4DC09C9B-4AEB-407F-89ED-F6EC8DC7F713}" type="slidenum">
              <a:rPr lang="zh-CN" altLang="en-US">
                <a:solidFill>
                  <a:srgbClr val="000000"/>
                </a:solidFill>
              </a:rPr>
              <a:pPr>
                <a:defRPr/>
              </a:pPr>
              <a:t>29</a:t>
            </a:fld>
            <a:endParaRPr lang="en-US" altLang="zh-CN">
              <a:solidFill>
                <a:srgbClr val="000000"/>
              </a:solidFill>
            </a:endParaRPr>
          </a:p>
        </p:txBody>
      </p:sp>
      <p:grpSp>
        <p:nvGrpSpPr>
          <p:cNvPr id="6" name="组合 5"/>
          <p:cNvGrpSpPr/>
          <p:nvPr/>
        </p:nvGrpSpPr>
        <p:grpSpPr>
          <a:xfrm>
            <a:off x="308156" y="1629305"/>
            <a:ext cx="8547396" cy="3362587"/>
            <a:chOff x="442913" y="1900238"/>
            <a:chExt cx="8561388" cy="3756842"/>
          </a:xfrm>
        </p:grpSpPr>
        <p:grpSp>
          <p:nvGrpSpPr>
            <p:cNvPr id="7" name="Group 27"/>
            <p:cNvGrpSpPr>
              <a:grpSpLocks/>
            </p:cNvGrpSpPr>
            <p:nvPr/>
          </p:nvGrpSpPr>
          <p:grpSpPr bwMode="auto">
            <a:xfrm>
              <a:off x="603251" y="1900238"/>
              <a:ext cx="8221664" cy="895351"/>
              <a:chOff x="380" y="1197"/>
              <a:chExt cx="5179" cy="564"/>
            </a:xfrm>
          </p:grpSpPr>
          <p:sp>
            <p:nvSpPr>
              <p:cNvPr id="29" name="Rectangle 6"/>
              <p:cNvSpPr>
                <a:spLocks noChangeArrowheads="1"/>
              </p:cNvSpPr>
              <p:nvPr/>
            </p:nvSpPr>
            <p:spPr bwMode="auto">
              <a:xfrm>
                <a:off x="2502" y="1351"/>
                <a:ext cx="3057" cy="410"/>
              </a:xfrm>
              <a:prstGeom prst="rect">
                <a:avLst/>
              </a:prstGeom>
              <a:solidFill>
                <a:srgbClr val="FFFF99"/>
              </a:solidFill>
              <a:ln w="9525">
                <a:solidFill>
                  <a:schemeClr val="tx1"/>
                </a:solidFill>
                <a:miter lim="800000"/>
                <a:headEnd/>
                <a:tailEnd/>
              </a:ln>
            </p:spPr>
            <p:txBody>
              <a:bodyPr wrap="none" anchor="ctr"/>
              <a:lstStyle/>
              <a:p>
                <a:r>
                  <a:rPr kumimoji="1" lang="en-US" altLang="zh-CN" sz="2000" b="1">
                    <a:latin typeface="Arial" charset="0"/>
                  </a:rPr>
                  <a:t>10000000000010110000001100011111 </a:t>
                </a:r>
              </a:p>
            </p:txBody>
          </p:sp>
          <p:sp>
            <p:nvSpPr>
              <p:cNvPr id="30" name="Text Box 7"/>
              <p:cNvSpPr txBox="1">
                <a:spLocks noChangeArrowheads="1"/>
              </p:cNvSpPr>
              <p:nvPr/>
            </p:nvSpPr>
            <p:spPr bwMode="auto">
              <a:xfrm>
                <a:off x="380" y="1197"/>
                <a:ext cx="1777" cy="542"/>
              </a:xfrm>
              <a:prstGeom prst="rect">
                <a:avLst/>
              </a:prstGeom>
              <a:noFill/>
              <a:ln w="9525">
                <a:noFill/>
                <a:miter lim="800000"/>
                <a:headEnd/>
                <a:tailEnd/>
              </a:ln>
            </p:spPr>
            <p:txBody>
              <a:bodyPr wrap="none">
                <a:spAutoFit/>
              </a:bodyPr>
              <a:lstStyle/>
              <a:p>
                <a:pPr algn="ctr"/>
                <a:r>
                  <a:rPr kumimoji="1" lang="zh-CN" altLang="en-US" sz="2200" b="1" dirty="0">
                    <a:latin typeface="华文新魏" pitchFamily="2" charset="-122"/>
                    <a:ea typeface="华文新魏" pitchFamily="2" charset="-122"/>
                  </a:rPr>
                  <a:t>机器中存放的 </a:t>
                </a:r>
                <a:r>
                  <a:rPr kumimoji="1" lang="en-US" altLang="zh-CN" sz="2200" b="1" dirty="0">
                    <a:latin typeface="华文新魏" pitchFamily="2" charset="-122"/>
                    <a:ea typeface="华文新魏" pitchFamily="2" charset="-122"/>
                  </a:rPr>
                  <a:t>IP </a:t>
                </a:r>
                <a:r>
                  <a:rPr kumimoji="1" lang="zh-CN" altLang="en-US" sz="2200" b="1" dirty="0">
                    <a:latin typeface="华文新魏" pitchFamily="2" charset="-122"/>
                    <a:ea typeface="华文新魏" pitchFamily="2" charset="-122"/>
                  </a:rPr>
                  <a:t>地址</a:t>
                </a:r>
              </a:p>
              <a:p>
                <a:pPr algn="ctr"/>
                <a:r>
                  <a:rPr kumimoji="1" lang="zh-CN" altLang="en-US" sz="2200" b="1" dirty="0">
                    <a:latin typeface="华文新魏" pitchFamily="2" charset="-122"/>
                    <a:ea typeface="华文新魏" pitchFamily="2" charset="-122"/>
                  </a:rPr>
                  <a:t>是 </a:t>
                </a:r>
                <a:r>
                  <a:rPr kumimoji="1" lang="en-US" altLang="zh-CN" sz="2200" b="1" dirty="0">
                    <a:latin typeface="华文新魏" pitchFamily="2" charset="-122"/>
                    <a:ea typeface="华文新魏" pitchFamily="2" charset="-122"/>
                  </a:rPr>
                  <a:t>32 </a:t>
                </a:r>
                <a:r>
                  <a:rPr kumimoji="1" lang="zh-CN" altLang="en-US" sz="2200" b="1" dirty="0">
                    <a:latin typeface="华文新魏" pitchFamily="2" charset="-122"/>
                    <a:ea typeface="华文新魏" pitchFamily="2" charset="-122"/>
                  </a:rPr>
                  <a:t>位 二进制代码</a:t>
                </a:r>
              </a:p>
            </p:txBody>
          </p:sp>
          <p:sp>
            <p:nvSpPr>
              <p:cNvPr id="31" name="Line 8"/>
              <p:cNvSpPr>
                <a:spLocks noChangeShapeType="1"/>
              </p:cNvSpPr>
              <p:nvPr/>
            </p:nvSpPr>
            <p:spPr bwMode="auto">
              <a:xfrm>
                <a:off x="2106" y="1551"/>
                <a:ext cx="314" cy="6"/>
              </a:xfrm>
              <a:prstGeom prst="line">
                <a:avLst/>
              </a:prstGeom>
              <a:noFill/>
              <a:ln w="28575">
                <a:solidFill>
                  <a:srgbClr val="333399"/>
                </a:solidFill>
                <a:round/>
                <a:headEnd/>
                <a:tailEnd type="triangle" w="sm" len="med"/>
              </a:ln>
            </p:spPr>
            <p:txBody>
              <a:bodyPr/>
              <a:lstStyle/>
              <a:p>
                <a:endParaRPr lang="zh-CN" altLang="en-US" sz="2000" b="1"/>
              </a:p>
            </p:txBody>
          </p:sp>
        </p:grpSp>
        <p:grpSp>
          <p:nvGrpSpPr>
            <p:cNvPr id="8" name="Group 30"/>
            <p:cNvGrpSpPr>
              <a:grpSpLocks/>
            </p:cNvGrpSpPr>
            <p:nvPr/>
          </p:nvGrpSpPr>
          <p:grpSpPr bwMode="auto">
            <a:xfrm>
              <a:off x="442913" y="2852741"/>
              <a:ext cx="8561388" cy="860426"/>
              <a:chOff x="279" y="1797"/>
              <a:chExt cx="5393" cy="542"/>
            </a:xfrm>
          </p:grpSpPr>
          <p:sp>
            <p:nvSpPr>
              <p:cNvPr id="26" name="Text Box 5"/>
              <p:cNvSpPr txBox="1">
                <a:spLocks noChangeArrowheads="1"/>
              </p:cNvSpPr>
              <p:nvPr/>
            </p:nvSpPr>
            <p:spPr bwMode="auto">
              <a:xfrm>
                <a:off x="2417" y="1910"/>
                <a:ext cx="3255" cy="282"/>
              </a:xfrm>
              <a:prstGeom prst="rect">
                <a:avLst/>
              </a:prstGeom>
              <a:noFill/>
              <a:ln w="9525">
                <a:noFill/>
                <a:miter lim="800000"/>
                <a:headEnd/>
                <a:tailEnd/>
              </a:ln>
            </p:spPr>
            <p:txBody>
              <a:bodyPr wrap="none">
                <a:spAutoFit/>
              </a:bodyPr>
              <a:lstStyle/>
              <a:p>
                <a:r>
                  <a:rPr kumimoji="1" lang="en-US" altLang="zh-CN" sz="2000" b="1" dirty="0">
                    <a:latin typeface="Arial" charset="0"/>
                  </a:rPr>
                  <a:t>10000000 00001011  00000011  00011111 </a:t>
                </a:r>
              </a:p>
            </p:txBody>
          </p:sp>
          <p:sp>
            <p:nvSpPr>
              <p:cNvPr id="27" name="Text Box 9"/>
              <p:cNvSpPr txBox="1">
                <a:spLocks noChangeArrowheads="1"/>
              </p:cNvSpPr>
              <p:nvPr/>
            </p:nvSpPr>
            <p:spPr bwMode="auto">
              <a:xfrm>
                <a:off x="279" y="1797"/>
                <a:ext cx="1907" cy="542"/>
              </a:xfrm>
              <a:prstGeom prst="rect">
                <a:avLst/>
              </a:prstGeom>
              <a:noFill/>
              <a:ln w="9525">
                <a:noFill/>
                <a:miter lim="800000"/>
                <a:headEnd/>
                <a:tailEnd/>
              </a:ln>
            </p:spPr>
            <p:txBody>
              <a:bodyPr wrap="none">
                <a:spAutoFit/>
              </a:bodyPr>
              <a:lstStyle/>
              <a:p>
                <a:pPr algn="ctr"/>
                <a:r>
                  <a:rPr kumimoji="1" lang="zh-CN" altLang="en-US" sz="2200" b="1" dirty="0">
                    <a:latin typeface="华文新魏" pitchFamily="2" charset="-122"/>
                    <a:ea typeface="华文新魏" pitchFamily="2" charset="-122"/>
                  </a:rPr>
                  <a:t>每隔 </a:t>
                </a:r>
                <a:r>
                  <a:rPr kumimoji="1" lang="en-US" altLang="zh-CN" sz="2200" b="1" dirty="0">
                    <a:latin typeface="华文新魏" pitchFamily="2" charset="-122"/>
                    <a:ea typeface="华文新魏" pitchFamily="2" charset="-122"/>
                  </a:rPr>
                  <a:t>8 </a:t>
                </a:r>
                <a:r>
                  <a:rPr kumimoji="1" lang="zh-CN" altLang="en-US" sz="2200" b="1" dirty="0">
                    <a:latin typeface="华文新魏" pitchFamily="2" charset="-122"/>
                    <a:ea typeface="华文新魏" pitchFamily="2" charset="-122"/>
                  </a:rPr>
                  <a:t>位插入一个空格</a:t>
                </a:r>
              </a:p>
              <a:p>
                <a:pPr algn="ctr"/>
                <a:r>
                  <a:rPr kumimoji="1" lang="zh-CN" altLang="en-US" sz="2200" b="1" dirty="0">
                    <a:latin typeface="华文新魏" pitchFamily="2" charset="-122"/>
                    <a:ea typeface="华文新魏" pitchFamily="2" charset="-122"/>
                  </a:rPr>
                  <a:t>能够提高可读性</a:t>
                </a:r>
              </a:p>
            </p:txBody>
          </p:sp>
          <p:sp>
            <p:nvSpPr>
              <p:cNvPr id="28" name="Line 10"/>
              <p:cNvSpPr>
                <a:spLocks noChangeShapeType="1"/>
              </p:cNvSpPr>
              <p:nvPr/>
            </p:nvSpPr>
            <p:spPr bwMode="auto">
              <a:xfrm>
                <a:off x="2106" y="2109"/>
                <a:ext cx="323" cy="0"/>
              </a:xfrm>
              <a:prstGeom prst="line">
                <a:avLst/>
              </a:prstGeom>
              <a:noFill/>
              <a:ln w="28575">
                <a:solidFill>
                  <a:srgbClr val="333399"/>
                </a:solidFill>
                <a:round/>
                <a:headEnd/>
                <a:tailEnd type="triangle" w="sm" len="med"/>
              </a:ln>
            </p:spPr>
            <p:txBody>
              <a:bodyPr/>
              <a:lstStyle/>
              <a:p>
                <a:endParaRPr lang="zh-CN" altLang="en-US" sz="2000" b="1"/>
              </a:p>
            </p:txBody>
          </p:sp>
        </p:grpSp>
        <p:sp>
          <p:nvSpPr>
            <p:cNvPr id="9" name="Text Box 11"/>
            <p:cNvSpPr txBox="1">
              <a:spLocks noChangeArrowheads="1"/>
            </p:cNvSpPr>
            <p:nvPr/>
          </p:nvSpPr>
          <p:spPr bwMode="auto">
            <a:xfrm>
              <a:off x="879474" y="4797424"/>
              <a:ext cx="2728282" cy="859656"/>
            </a:xfrm>
            <a:prstGeom prst="rect">
              <a:avLst/>
            </a:prstGeom>
            <a:noFill/>
            <a:ln w="9525">
              <a:noFill/>
              <a:miter lim="800000"/>
              <a:headEnd/>
              <a:tailEnd/>
            </a:ln>
          </p:spPr>
          <p:txBody>
            <a:bodyPr wrap="none">
              <a:spAutoFit/>
            </a:bodyPr>
            <a:lstStyle/>
            <a:p>
              <a:r>
                <a:rPr kumimoji="1" lang="zh-CN" altLang="en-US" sz="2200" b="1" dirty="0">
                  <a:latin typeface="华文新魏" pitchFamily="2" charset="-122"/>
                  <a:ea typeface="华文新魏" pitchFamily="2" charset="-122"/>
                </a:rPr>
                <a:t>采用点分十进制记法</a:t>
              </a:r>
            </a:p>
            <a:p>
              <a:r>
                <a:rPr kumimoji="1" lang="zh-CN" altLang="en-US" sz="2200" b="1" dirty="0">
                  <a:latin typeface="华文新魏" pitchFamily="2" charset="-122"/>
                  <a:ea typeface="华文新魏" pitchFamily="2" charset="-122"/>
                </a:rPr>
                <a:t>则进一步提高可读性</a:t>
              </a:r>
            </a:p>
          </p:txBody>
        </p:sp>
        <p:sp>
          <p:nvSpPr>
            <p:cNvPr id="10" name="Text Box 12"/>
            <p:cNvSpPr txBox="1">
              <a:spLocks noChangeArrowheads="1"/>
            </p:cNvSpPr>
            <p:nvPr/>
          </p:nvSpPr>
          <p:spPr bwMode="auto">
            <a:xfrm>
              <a:off x="5522912" y="4967287"/>
              <a:ext cx="1596571" cy="447022"/>
            </a:xfrm>
            <a:prstGeom prst="rect">
              <a:avLst/>
            </a:prstGeom>
            <a:noFill/>
            <a:ln w="9525">
              <a:solidFill>
                <a:srgbClr val="333399"/>
              </a:solidFill>
              <a:miter lim="800000"/>
              <a:headEnd/>
              <a:tailEnd/>
            </a:ln>
          </p:spPr>
          <p:txBody>
            <a:bodyPr wrap="none">
              <a:spAutoFit/>
            </a:bodyPr>
            <a:lstStyle/>
            <a:p>
              <a:r>
                <a:rPr kumimoji="1" lang="en-US" altLang="zh-CN" sz="2000" b="1">
                  <a:latin typeface="Arial" charset="0"/>
                </a:rPr>
                <a:t>128.11.3.31 </a:t>
              </a:r>
            </a:p>
          </p:txBody>
        </p:sp>
        <p:sp>
          <p:nvSpPr>
            <p:cNvPr id="11" name="AutoShape 13"/>
            <p:cNvSpPr>
              <a:spLocks/>
            </p:cNvSpPr>
            <p:nvPr/>
          </p:nvSpPr>
          <p:spPr bwMode="auto">
            <a:xfrm rot="16200000">
              <a:off x="4366419" y="3007519"/>
              <a:ext cx="258762" cy="1016000"/>
            </a:xfrm>
            <a:prstGeom prst="leftBrace">
              <a:avLst>
                <a:gd name="adj1" fmla="val 32720"/>
                <a:gd name="adj2" fmla="val 50000"/>
              </a:avLst>
            </a:prstGeom>
            <a:noFill/>
            <a:ln w="28575">
              <a:solidFill>
                <a:schemeClr val="tx2"/>
              </a:solidFill>
              <a:round/>
              <a:headEnd/>
              <a:tailEnd/>
            </a:ln>
          </p:spPr>
          <p:txBody>
            <a:bodyPr wrap="none" anchor="ctr"/>
            <a:lstStyle/>
            <a:p>
              <a:endParaRPr lang="zh-CN" altLang="en-US" sz="2000" b="1"/>
            </a:p>
          </p:txBody>
        </p:sp>
        <p:sp>
          <p:nvSpPr>
            <p:cNvPr id="12" name="AutoShape 14"/>
            <p:cNvSpPr>
              <a:spLocks/>
            </p:cNvSpPr>
            <p:nvPr/>
          </p:nvSpPr>
          <p:spPr bwMode="auto">
            <a:xfrm rot="16200000">
              <a:off x="5514182" y="3020219"/>
              <a:ext cx="258762" cy="990600"/>
            </a:xfrm>
            <a:prstGeom prst="leftBrace">
              <a:avLst>
                <a:gd name="adj1" fmla="val 31902"/>
                <a:gd name="adj2" fmla="val 50000"/>
              </a:avLst>
            </a:prstGeom>
            <a:noFill/>
            <a:ln w="28575">
              <a:solidFill>
                <a:schemeClr val="tx2"/>
              </a:solidFill>
              <a:round/>
              <a:headEnd/>
              <a:tailEnd/>
            </a:ln>
          </p:spPr>
          <p:txBody>
            <a:bodyPr wrap="none" anchor="ctr"/>
            <a:lstStyle/>
            <a:p>
              <a:endParaRPr lang="zh-CN" altLang="en-US" sz="2000" b="1"/>
            </a:p>
          </p:txBody>
        </p:sp>
        <p:sp>
          <p:nvSpPr>
            <p:cNvPr id="13" name="AutoShape 15"/>
            <p:cNvSpPr>
              <a:spLocks/>
            </p:cNvSpPr>
            <p:nvPr/>
          </p:nvSpPr>
          <p:spPr bwMode="auto">
            <a:xfrm rot="16200000">
              <a:off x="6788150" y="3024188"/>
              <a:ext cx="258763" cy="1068387"/>
            </a:xfrm>
            <a:prstGeom prst="leftBrace">
              <a:avLst>
                <a:gd name="adj1" fmla="val 34407"/>
                <a:gd name="adj2" fmla="val 50000"/>
              </a:avLst>
            </a:prstGeom>
            <a:noFill/>
            <a:ln w="28575">
              <a:solidFill>
                <a:schemeClr val="tx2"/>
              </a:solidFill>
              <a:round/>
              <a:headEnd/>
              <a:tailEnd/>
            </a:ln>
          </p:spPr>
          <p:txBody>
            <a:bodyPr wrap="none" anchor="ctr"/>
            <a:lstStyle/>
            <a:p>
              <a:endParaRPr lang="zh-CN" altLang="en-US" sz="2000" b="1"/>
            </a:p>
          </p:txBody>
        </p:sp>
        <p:sp>
          <p:nvSpPr>
            <p:cNvPr id="14" name="AutoShape 16"/>
            <p:cNvSpPr>
              <a:spLocks/>
            </p:cNvSpPr>
            <p:nvPr/>
          </p:nvSpPr>
          <p:spPr bwMode="auto">
            <a:xfrm rot="16200000">
              <a:off x="7972064" y="3054947"/>
              <a:ext cx="321803" cy="1068388"/>
            </a:xfrm>
            <a:prstGeom prst="leftBrace">
              <a:avLst>
                <a:gd name="adj1" fmla="val 34407"/>
                <a:gd name="adj2" fmla="val 50000"/>
              </a:avLst>
            </a:prstGeom>
            <a:noFill/>
            <a:ln w="28575">
              <a:solidFill>
                <a:schemeClr val="tx2"/>
              </a:solidFill>
              <a:round/>
              <a:headEnd/>
              <a:tailEnd/>
            </a:ln>
          </p:spPr>
          <p:txBody>
            <a:bodyPr wrap="none" anchor="ctr"/>
            <a:lstStyle/>
            <a:p>
              <a:endParaRPr lang="zh-CN" altLang="en-US" sz="2000" b="1"/>
            </a:p>
          </p:txBody>
        </p:sp>
        <p:sp>
          <p:nvSpPr>
            <p:cNvPr id="15" name="Text Box 17"/>
            <p:cNvSpPr txBox="1">
              <a:spLocks noChangeArrowheads="1"/>
            </p:cNvSpPr>
            <p:nvPr/>
          </p:nvSpPr>
          <p:spPr bwMode="auto">
            <a:xfrm>
              <a:off x="4140200" y="3824288"/>
              <a:ext cx="4493123" cy="447022"/>
            </a:xfrm>
            <a:prstGeom prst="rect">
              <a:avLst/>
            </a:prstGeom>
            <a:noFill/>
            <a:ln w="9525">
              <a:noFill/>
              <a:miter lim="800000"/>
              <a:headEnd/>
              <a:tailEnd/>
            </a:ln>
          </p:spPr>
          <p:txBody>
            <a:bodyPr wrap="none">
              <a:spAutoFit/>
            </a:bodyPr>
            <a:lstStyle/>
            <a:p>
              <a:r>
                <a:rPr kumimoji="1" lang="en-US" altLang="zh-CN" sz="2000" b="1">
                  <a:latin typeface="Arial" charset="0"/>
                </a:rPr>
                <a:t>128               11                3             31 </a:t>
              </a:r>
            </a:p>
          </p:txBody>
        </p:sp>
        <p:grpSp>
          <p:nvGrpSpPr>
            <p:cNvPr id="18" name="Group 31"/>
            <p:cNvGrpSpPr>
              <a:grpSpLocks/>
            </p:cNvGrpSpPr>
            <p:nvPr/>
          </p:nvGrpSpPr>
          <p:grpSpPr bwMode="auto">
            <a:xfrm>
              <a:off x="4500563" y="4143375"/>
              <a:ext cx="3522662" cy="828675"/>
              <a:chOff x="2835" y="2610"/>
              <a:chExt cx="2219" cy="522"/>
            </a:xfrm>
          </p:grpSpPr>
          <p:sp>
            <p:nvSpPr>
              <p:cNvPr id="22" name="Line 18"/>
              <p:cNvSpPr>
                <a:spLocks noChangeShapeType="1"/>
              </p:cNvSpPr>
              <p:nvPr/>
            </p:nvSpPr>
            <p:spPr bwMode="auto">
              <a:xfrm>
                <a:off x="2835" y="2659"/>
                <a:ext cx="845" cy="473"/>
              </a:xfrm>
              <a:prstGeom prst="line">
                <a:avLst/>
              </a:prstGeom>
              <a:noFill/>
              <a:ln w="28575">
                <a:solidFill>
                  <a:srgbClr val="333399"/>
                </a:solidFill>
                <a:round/>
                <a:headEnd/>
                <a:tailEnd type="triangle" w="sm" len="med"/>
              </a:ln>
            </p:spPr>
            <p:txBody>
              <a:bodyPr/>
              <a:lstStyle/>
              <a:p>
                <a:endParaRPr lang="zh-CN" altLang="en-US" sz="2000" b="1"/>
              </a:p>
            </p:txBody>
          </p:sp>
          <p:sp>
            <p:nvSpPr>
              <p:cNvPr id="23" name="Line 19"/>
              <p:cNvSpPr>
                <a:spLocks noChangeShapeType="1"/>
              </p:cNvSpPr>
              <p:nvPr/>
            </p:nvSpPr>
            <p:spPr bwMode="auto">
              <a:xfrm flipH="1">
                <a:off x="4316" y="2623"/>
                <a:ext cx="738" cy="490"/>
              </a:xfrm>
              <a:prstGeom prst="line">
                <a:avLst/>
              </a:prstGeom>
              <a:noFill/>
              <a:ln w="28575">
                <a:solidFill>
                  <a:srgbClr val="333399"/>
                </a:solidFill>
                <a:round/>
                <a:headEnd/>
                <a:tailEnd type="triangle" w="sm" len="med"/>
              </a:ln>
            </p:spPr>
            <p:txBody>
              <a:bodyPr/>
              <a:lstStyle/>
              <a:p>
                <a:endParaRPr lang="zh-CN" altLang="en-US" sz="2000" b="1"/>
              </a:p>
            </p:txBody>
          </p:sp>
          <p:sp>
            <p:nvSpPr>
              <p:cNvPr id="24" name="Line 20"/>
              <p:cNvSpPr>
                <a:spLocks noChangeShapeType="1"/>
              </p:cNvSpPr>
              <p:nvPr/>
            </p:nvSpPr>
            <p:spPr bwMode="auto">
              <a:xfrm>
                <a:off x="3560" y="2614"/>
                <a:ext cx="382" cy="500"/>
              </a:xfrm>
              <a:prstGeom prst="line">
                <a:avLst/>
              </a:prstGeom>
              <a:noFill/>
              <a:ln w="28575">
                <a:solidFill>
                  <a:srgbClr val="333399"/>
                </a:solidFill>
                <a:round/>
                <a:headEnd/>
                <a:tailEnd type="triangle" w="sm" len="med"/>
              </a:ln>
            </p:spPr>
            <p:txBody>
              <a:bodyPr/>
              <a:lstStyle/>
              <a:p>
                <a:endParaRPr lang="zh-CN" altLang="en-US" sz="2000" b="1"/>
              </a:p>
            </p:txBody>
          </p:sp>
          <p:sp>
            <p:nvSpPr>
              <p:cNvPr id="25" name="Line 21"/>
              <p:cNvSpPr>
                <a:spLocks noChangeShapeType="1"/>
              </p:cNvSpPr>
              <p:nvPr/>
            </p:nvSpPr>
            <p:spPr bwMode="auto">
              <a:xfrm flipH="1">
                <a:off x="4117" y="2610"/>
                <a:ext cx="257" cy="515"/>
              </a:xfrm>
              <a:prstGeom prst="line">
                <a:avLst/>
              </a:prstGeom>
              <a:noFill/>
              <a:ln w="28575">
                <a:solidFill>
                  <a:srgbClr val="333399"/>
                </a:solidFill>
                <a:round/>
                <a:headEnd/>
                <a:tailEnd type="triangle" w="sm" len="med"/>
              </a:ln>
            </p:spPr>
            <p:txBody>
              <a:bodyPr/>
              <a:lstStyle/>
              <a:p>
                <a:endParaRPr lang="zh-CN" altLang="en-US" sz="2000" b="1"/>
              </a:p>
            </p:txBody>
          </p:sp>
        </p:grpSp>
        <p:sp>
          <p:nvSpPr>
            <p:cNvPr id="19" name="Text Box 22"/>
            <p:cNvSpPr txBox="1">
              <a:spLocks noChangeArrowheads="1"/>
            </p:cNvSpPr>
            <p:nvPr/>
          </p:nvSpPr>
          <p:spPr bwMode="auto">
            <a:xfrm>
              <a:off x="674688" y="3750042"/>
              <a:ext cx="2744339" cy="859656"/>
            </a:xfrm>
            <a:prstGeom prst="rect">
              <a:avLst/>
            </a:prstGeom>
            <a:noFill/>
            <a:ln w="9525">
              <a:noFill/>
              <a:miter lim="800000"/>
              <a:headEnd/>
              <a:tailEnd/>
            </a:ln>
          </p:spPr>
          <p:txBody>
            <a:bodyPr wrap="none">
              <a:spAutoFit/>
            </a:bodyPr>
            <a:lstStyle/>
            <a:p>
              <a:pPr algn="ctr"/>
              <a:r>
                <a:rPr kumimoji="1" lang="zh-CN" altLang="en-US" sz="2200" b="1" dirty="0">
                  <a:latin typeface="华文新魏" pitchFamily="2" charset="-122"/>
                  <a:ea typeface="华文新魏" pitchFamily="2" charset="-122"/>
                </a:rPr>
                <a:t>将每 </a:t>
              </a:r>
              <a:r>
                <a:rPr kumimoji="1" lang="en-US" altLang="zh-CN" sz="2200" b="1" dirty="0">
                  <a:latin typeface="华文新魏" pitchFamily="2" charset="-122"/>
                  <a:ea typeface="华文新魏" pitchFamily="2" charset="-122"/>
                </a:rPr>
                <a:t>8 </a:t>
              </a:r>
              <a:r>
                <a:rPr kumimoji="1" lang="zh-CN" altLang="en-US" sz="2200" b="1" dirty="0">
                  <a:latin typeface="华文新魏" pitchFamily="2" charset="-122"/>
                  <a:ea typeface="华文新魏" pitchFamily="2" charset="-122"/>
                </a:rPr>
                <a:t>位的二进制数</a:t>
              </a:r>
            </a:p>
            <a:p>
              <a:pPr algn="ctr"/>
              <a:r>
                <a:rPr kumimoji="1" lang="zh-CN" altLang="en-US" sz="2200" b="1" dirty="0">
                  <a:latin typeface="华文新魏" pitchFamily="2" charset="-122"/>
                  <a:ea typeface="华文新魏" pitchFamily="2" charset="-122"/>
                </a:rPr>
                <a:t>转换为十进制数</a:t>
              </a:r>
            </a:p>
          </p:txBody>
        </p:sp>
        <p:sp>
          <p:nvSpPr>
            <p:cNvPr id="20" name="Line 23"/>
            <p:cNvSpPr>
              <a:spLocks noChangeShapeType="1"/>
            </p:cNvSpPr>
            <p:nvPr/>
          </p:nvSpPr>
          <p:spPr bwMode="auto">
            <a:xfrm flipV="1">
              <a:off x="3415471" y="4071843"/>
              <a:ext cx="721259" cy="0"/>
            </a:xfrm>
            <a:prstGeom prst="line">
              <a:avLst/>
            </a:prstGeom>
            <a:noFill/>
            <a:ln w="28575">
              <a:solidFill>
                <a:srgbClr val="333399"/>
              </a:solidFill>
              <a:round/>
              <a:headEnd/>
              <a:tailEnd type="triangle" w="sm" len="med"/>
            </a:ln>
          </p:spPr>
          <p:txBody>
            <a:bodyPr/>
            <a:lstStyle/>
            <a:p>
              <a:endParaRPr lang="zh-CN" altLang="en-US" sz="2000" b="1"/>
            </a:p>
          </p:txBody>
        </p:sp>
        <p:sp>
          <p:nvSpPr>
            <p:cNvPr id="21" name="Line 24"/>
            <p:cNvSpPr>
              <a:spLocks noChangeShapeType="1"/>
            </p:cNvSpPr>
            <p:nvPr/>
          </p:nvSpPr>
          <p:spPr bwMode="auto">
            <a:xfrm flipV="1">
              <a:off x="3776099" y="5186361"/>
              <a:ext cx="1489638" cy="11794"/>
            </a:xfrm>
            <a:prstGeom prst="line">
              <a:avLst/>
            </a:prstGeom>
            <a:noFill/>
            <a:ln w="76200">
              <a:solidFill>
                <a:schemeClr val="hlink"/>
              </a:solidFill>
              <a:round/>
              <a:headEnd/>
              <a:tailEnd type="triangle" w="sm" len="med"/>
            </a:ln>
          </p:spPr>
          <p:txBody>
            <a:bodyPr/>
            <a:lstStyle/>
            <a:p>
              <a:endParaRPr lang="zh-CN" altLang="en-US" sz="2000" b="1"/>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55576" y="332656"/>
            <a:ext cx="7270750" cy="1143000"/>
          </a:xfrm>
        </p:spPr>
        <p:txBody>
          <a:bodyPr/>
          <a:lstStyle/>
          <a:p>
            <a:pPr algn="l"/>
            <a:r>
              <a:rPr lang="zh-CN" altLang="zh-CN" sz="2400" u="sng" dirty="0">
                <a:latin typeface="华文新魏" pitchFamily="2" charset="-122"/>
                <a:ea typeface="华文新魏" pitchFamily="2" charset="-122"/>
              </a:rPr>
              <a:t>本章知识点结构</a:t>
            </a:r>
            <a:endParaRPr lang="zh-CN" altLang="en-US" sz="2400" u="sng" dirty="0">
              <a:latin typeface="华文新魏" pitchFamily="2" charset="-122"/>
              <a:ea typeface="华文新魏" pitchFamily="2" charset="-122"/>
            </a:endParaRPr>
          </a:p>
        </p:txBody>
      </p:sp>
      <p:sp>
        <p:nvSpPr>
          <p:cNvPr id="18436" name="页脚占位符 3"/>
          <p:cNvSpPr>
            <a:spLocks noGrp="1"/>
          </p:cNvSpPr>
          <p:nvPr>
            <p:ph type="ftr" sz="quarter" idx="11"/>
          </p:nvPr>
        </p:nvSpPr>
        <p:spPr>
          <a:noFill/>
        </p:spPr>
        <p:txBody>
          <a:bodyPr/>
          <a:lstStyle/>
          <a:p>
            <a:r>
              <a:rPr lang="zh-CN" altLang="en-US">
                <a:solidFill>
                  <a:srgbClr val="3333CC"/>
                </a:solidFill>
              </a:rPr>
              <a:t>《计算机网络》第6章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D57FFB9-A92C-4D16-A9E6-F4F85194A77A}" type="slidenum">
              <a:rPr lang="zh-CN" altLang="en-US" smtClean="0">
                <a:solidFill>
                  <a:srgbClr val="000000"/>
                </a:solidFill>
              </a:rPr>
              <a:pPr>
                <a:defRPr/>
              </a:pPr>
              <a:t>3</a:t>
            </a:fld>
            <a:endParaRPr lang="en-US" altLang="zh-CN">
              <a:solidFill>
                <a:srgbClr val="000000"/>
              </a:solidFill>
            </a:endParaRPr>
          </a:p>
        </p:txBody>
      </p:sp>
      <p:pic>
        <p:nvPicPr>
          <p:cNvPr id="129026" name="Picture 2"/>
          <p:cNvPicPr>
            <a:picLocks noChangeAspect="1" noChangeArrowheads="1"/>
          </p:cNvPicPr>
          <p:nvPr/>
        </p:nvPicPr>
        <p:blipFill>
          <a:blip r:embed="rId2" cstate="print"/>
          <a:srcRect/>
          <a:stretch>
            <a:fillRect/>
          </a:stretch>
        </p:blipFill>
        <p:spPr bwMode="auto">
          <a:xfrm>
            <a:off x="3563888" y="188639"/>
            <a:ext cx="3888432" cy="657300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908720"/>
          </a:xfrm>
        </p:spPr>
        <p:txBody>
          <a:bodyPr/>
          <a:lstStyle/>
          <a:p>
            <a:pPr algn="l" eaLnBrk="1" hangingPunct="1">
              <a:defRPr/>
            </a:pPr>
            <a:r>
              <a:rPr lang="zh-CN" altLang="zh-CN" sz="3200" u="sng" dirty="0"/>
              <a:t>特殊</a:t>
            </a:r>
            <a:r>
              <a:rPr lang="en-US" altLang="zh-CN" sz="3200" u="sng" dirty="0"/>
              <a:t>IP</a:t>
            </a:r>
            <a:r>
              <a:rPr lang="zh-CN" altLang="zh-CN" sz="3200" u="sng" dirty="0"/>
              <a:t>地址</a:t>
            </a:r>
            <a:endParaRPr lang="zh-CN" altLang="en-US" sz="3200" u="sng" dirty="0"/>
          </a:p>
        </p:txBody>
      </p:sp>
      <p:sp>
        <p:nvSpPr>
          <p:cNvPr id="17" name="内容占位符 16"/>
          <p:cNvSpPr>
            <a:spLocks noGrp="1"/>
          </p:cNvSpPr>
          <p:nvPr>
            <p:ph idx="1"/>
          </p:nvPr>
        </p:nvSpPr>
        <p:spPr>
          <a:xfrm>
            <a:off x="251520" y="1268760"/>
            <a:ext cx="8712968" cy="4608512"/>
          </a:xfrm>
        </p:spPr>
        <p:txBody>
          <a:bodyPr/>
          <a:lstStyle/>
          <a:p>
            <a:pPr>
              <a:defRPr/>
            </a:pPr>
            <a:r>
              <a:rPr lang="zh-CN" altLang="zh-CN" b="1" u="sng" dirty="0">
                <a:ea typeface="华文新魏" pitchFamily="2" charset="-122"/>
              </a:rPr>
              <a:t>直接广播地址</a:t>
            </a:r>
            <a:r>
              <a:rPr lang="zh-CN" altLang="en-US" b="1" dirty="0">
                <a:ea typeface="华文新魏" pitchFamily="2" charset="-122"/>
              </a:rPr>
              <a:t>：</a:t>
            </a:r>
            <a:r>
              <a:rPr lang="en-US" altLang="zh-CN" b="1" dirty="0">
                <a:ea typeface="华文新魏" pitchFamily="2" charset="-122"/>
              </a:rPr>
              <a:t>A</a:t>
            </a:r>
            <a:r>
              <a:rPr lang="zh-CN" altLang="zh-CN" b="1" dirty="0">
                <a:ea typeface="华文新魏" pitchFamily="2" charset="-122"/>
              </a:rPr>
              <a:t>类、</a:t>
            </a:r>
            <a:r>
              <a:rPr lang="en-US" altLang="zh-CN" b="1" dirty="0">
                <a:ea typeface="华文新魏" pitchFamily="2" charset="-122"/>
              </a:rPr>
              <a:t>B</a:t>
            </a:r>
            <a:r>
              <a:rPr lang="zh-CN" altLang="zh-CN" b="1" dirty="0">
                <a:ea typeface="华文新魏" pitchFamily="2" charset="-122"/>
              </a:rPr>
              <a:t>类与</a:t>
            </a:r>
            <a:r>
              <a:rPr lang="en-US" altLang="zh-CN" b="1" dirty="0">
                <a:ea typeface="华文新魏" pitchFamily="2" charset="-122"/>
              </a:rPr>
              <a:t>C</a:t>
            </a:r>
            <a:r>
              <a:rPr lang="zh-CN" altLang="zh-CN" b="1" dirty="0">
                <a:ea typeface="华文新魏" pitchFamily="2" charset="-122"/>
              </a:rPr>
              <a:t>类</a:t>
            </a:r>
            <a:r>
              <a:rPr lang="en-US" altLang="zh-CN" b="1" dirty="0">
                <a:ea typeface="华文新魏" pitchFamily="2" charset="-122"/>
              </a:rPr>
              <a:t>IP</a:t>
            </a:r>
            <a:r>
              <a:rPr lang="zh-CN" altLang="zh-CN" b="1" dirty="0">
                <a:ea typeface="华文新魏" pitchFamily="2" charset="-122"/>
              </a:rPr>
              <a:t>地址中主机号是全</a:t>
            </a:r>
            <a:r>
              <a:rPr lang="en-US" altLang="zh-CN" b="1" dirty="0">
                <a:ea typeface="华文新魏" pitchFamily="2" charset="-122"/>
              </a:rPr>
              <a:t>1</a:t>
            </a:r>
            <a:r>
              <a:rPr lang="zh-CN" altLang="en-US" b="1" dirty="0">
                <a:ea typeface="华文新魏" pitchFamily="2" charset="-122"/>
              </a:rPr>
              <a:t>的</a:t>
            </a:r>
            <a:r>
              <a:rPr lang="en-US" altLang="zh-CN" b="1" dirty="0">
                <a:ea typeface="华文新魏" pitchFamily="2" charset="-122"/>
              </a:rPr>
              <a:t>IP</a:t>
            </a:r>
            <a:r>
              <a:rPr lang="zh-CN" altLang="en-US" b="1" dirty="0">
                <a:ea typeface="华文新魏" pitchFamily="2" charset="-122"/>
              </a:rPr>
              <a:t>地址</a:t>
            </a:r>
            <a:endParaRPr lang="en-US" altLang="zh-CN" b="1" dirty="0">
              <a:ea typeface="华文新魏" pitchFamily="2" charset="-122"/>
            </a:endParaRPr>
          </a:p>
          <a:p>
            <a:pPr lvl="1">
              <a:spcBef>
                <a:spcPts val="0"/>
              </a:spcBef>
              <a:spcAft>
                <a:spcPts val="0"/>
              </a:spcAft>
              <a:defRPr/>
            </a:pPr>
            <a:r>
              <a:rPr lang="zh-CN" altLang="zh-CN" b="1" dirty="0">
                <a:ea typeface="华文新魏" pitchFamily="2" charset="-122"/>
              </a:rPr>
              <a:t>如</a:t>
            </a:r>
            <a:r>
              <a:rPr lang="en-US" altLang="zh-CN" b="1" dirty="0">
                <a:ea typeface="华文新魏" pitchFamily="2" charset="-122"/>
              </a:rPr>
              <a:t>191.1.255.255</a:t>
            </a:r>
            <a:r>
              <a:rPr lang="zh-CN" altLang="en-US" b="1" dirty="0">
                <a:ea typeface="华文新魏" pitchFamily="2" charset="-122"/>
              </a:rPr>
              <a:t>，路由器将这个分组以广播方式发送给特定网络</a:t>
            </a:r>
            <a:r>
              <a:rPr lang="en-US" altLang="zh-CN" b="1" dirty="0">
                <a:ea typeface="华文新魏" pitchFamily="2" charset="-122"/>
              </a:rPr>
              <a:t>191.1.0.0</a:t>
            </a:r>
            <a:r>
              <a:rPr lang="zh-CN" altLang="en-US" b="1" dirty="0">
                <a:ea typeface="华文新魏" pitchFamily="2" charset="-122"/>
              </a:rPr>
              <a:t>的所有主机</a:t>
            </a:r>
            <a:endParaRPr lang="en-US" altLang="zh-CN" b="1" dirty="0">
              <a:ea typeface="华文新魏" pitchFamily="2" charset="-122"/>
            </a:endParaRPr>
          </a:p>
          <a:p>
            <a:pPr>
              <a:defRPr/>
            </a:pPr>
            <a:r>
              <a:rPr lang="zh-CN" altLang="zh-CN" b="1" u="sng" dirty="0">
                <a:ea typeface="华文新魏" pitchFamily="2" charset="-122"/>
              </a:rPr>
              <a:t>受限广播</a:t>
            </a:r>
            <a:r>
              <a:rPr lang="zh-CN" altLang="en-US" b="1" u="sng" dirty="0">
                <a:ea typeface="华文新魏" pitchFamily="2" charset="-122"/>
              </a:rPr>
              <a:t>地址</a:t>
            </a:r>
            <a:r>
              <a:rPr lang="zh-CN" altLang="en-US" b="1" dirty="0">
                <a:ea typeface="华文新魏" pitchFamily="2" charset="-122"/>
              </a:rPr>
              <a:t>：</a:t>
            </a:r>
            <a:r>
              <a:rPr lang="zh-CN" altLang="zh-CN" b="1" dirty="0">
                <a:ea typeface="华文新魏" pitchFamily="2" charset="-122"/>
              </a:rPr>
              <a:t>网络号与主机号为全</a:t>
            </a:r>
            <a:r>
              <a:rPr lang="en-US" altLang="zh-CN" b="1" dirty="0">
                <a:ea typeface="华文新魏" pitchFamily="2" charset="-122"/>
              </a:rPr>
              <a:t>1</a:t>
            </a:r>
            <a:r>
              <a:rPr lang="zh-CN" altLang="zh-CN" b="1" dirty="0">
                <a:ea typeface="华文新魏" pitchFamily="2" charset="-122"/>
              </a:rPr>
              <a:t>的</a:t>
            </a:r>
            <a:r>
              <a:rPr lang="en-US" altLang="zh-CN" b="1" dirty="0">
                <a:ea typeface="华文新魏" pitchFamily="2" charset="-122"/>
              </a:rPr>
              <a:t>IP</a:t>
            </a:r>
            <a:r>
              <a:rPr lang="zh-CN" altLang="zh-CN" b="1" dirty="0">
                <a:ea typeface="华文新魏" pitchFamily="2" charset="-122"/>
              </a:rPr>
              <a:t>地址（</a:t>
            </a:r>
            <a:r>
              <a:rPr lang="en-US" altLang="zh-CN" b="1" dirty="0">
                <a:ea typeface="华文新魏" pitchFamily="2" charset="-122"/>
              </a:rPr>
              <a:t>255.255.255.255</a:t>
            </a:r>
            <a:r>
              <a:rPr lang="zh-CN" altLang="zh-CN" b="1" dirty="0">
                <a:ea typeface="华文新魏" pitchFamily="2" charset="-122"/>
              </a:rPr>
              <a:t>）</a:t>
            </a:r>
            <a:endParaRPr lang="en-US" altLang="zh-CN" b="1" dirty="0">
              <a:ea typeface="华文新魏" pitchFamily="2" charset="-122"/>
            </a:endParaRPr>
          </a:p>
          <a:p>
            <a:pPr lvl="1">
              <a:spcBef>
                <a:spcPts val="0"/>
              </a:spcBef>
              <a:spcAft>
                <a:spcPts val="0"/>
              </a:spcAft>
              <a:defRPr/>
            </a:pPr>
            <a:r>
              <a:rPr lang="zh-CN" altLang="en-US" dirty="0">
                <a:ea typeface="华文新魏" pitchFamily="2" charset="-122"/>
              </a:rPr>
              <a:t>路由器不向外转发这个分组，以广播方式发送给本网络中全部主机</a:t>
            </a:r>
            <a:endParaRPr lang="en-US" altLang="zh-CN" b="1" dirty="0">
              <a:ea typeface="华文新魏" pitchFamily="2" charset="-122"/>
            </a:endParaRPr>
          </a:p>
          <a:p>
            <a:pPr>
              <a:defRPr/>
            </a:pPr>
            <a:r>
              <a:rPr lang="en-US" altLang="zh-CN" b="1" u="sng" dirty="0">
                <a:ea typeface="华文新魏" pitchFamily="2" charset="-122"/>
              </a:rPr>
              <a:t>“</a:t>
            </a:r>
            <a:r>
              <a:rPr lang="zh-CN" altLang="zh-CN" b="1" u="sng" dirty="0">
                <a:ea typeface="华文新魏" pitchFamily="2" charset="-122"/>
              </a:rPr>
              <a:t>这个网络上的特定主机</a:t>
            </a:r>
            <a:r>
              <a:rPr lang="en-US" altLang="zh-CN" b="1" u="sng" dirty="0">
                <a:ea typeface="华文新魏" pitchFamily="2" charset="-122"/>
              </a:rPr>
              <a:t>”</a:t>
            </a:r>
            <a:r>
              <a:rPr lang="zh-CN" altLang="zh-CN" b="1" u="sng" dirty="0">
                <a:ea typeface="华文新魏" pitchFamily="2" charset="-122"/>
              </a:rPr>
              <a:t>地址</a:t>
            </a:r>
            <a:r>
              <a:rPr lang="zh-CN" altLang="en-US" b="1" dirty="0">
                <a:ea typeface="华文新魏" pitchFamily="2" charset="-122"/>
              </a:rPr>
              <a:t>：</a:t>
            </a:r>
            <a:r>
              <a:rPr lang="zh-CN" altLang="zh-CN" b="1" dirty="0">
                <a:ea typeface="华文新魏" pitchFamily="2" charset="-122"/>
              </a:rPr>
              <a:t>网络号是全</a:t>
            </a:r>
            <a:r>
              <a:rPr lang="en-US" altLang="zh-CN" b="1" dirty="0">
                <a:ea typeface="华文新魏" pitchFamily="2" charset="-122"/>
              </a:rPr>
              <a:t>0</a:t>
            </a:r>
            <a:r>
              <a:rPr lang="zh-CN" altLang="zh-CN" b="1" dirty="0">
                <a:ea typeface="华文新魏" pitchFamily="2" charset="-122"/>
              </a:rPr>
              <a:t>（如</a:t>
            </a:r>
            <a:r>
              <a:rPr lang="en-US" altLang="zh-CN" b="1" dirty="0">
                <a:ea typeface="华文新魏" pitchFamily="2" charset="-122"/>
              </a:rPr>
              <a:t>0.0.0.25</a:t>
            </a:r>
            <a:r>
              <a:rPr lang="zh-CN" altLang="zh-CN" b="1" dirty="0">
                <a:ea typeface="华文新魏" pitchFamily="2" charset="-122"/>
              </a:rPr>
              <a:t>）</a:t>
            </a:r>
            <a:endParaRPr lang="en-US" altLang="zh-CN" b="1" dirty="0">
              <a:ea typeface="华文新魏" pitchFamily="2" charset="-122"/>
            </a:endParaRPr>
          </a:p>
          <a:p>
            <a:pPr lvl="1">
              <a:spcBef>
                <a:spcPts val="0"/>
              </a:spcBef>
              <a:spcAft>
                <a:spcPts val="0"/>
              </a:spcAft>
              <a:defRPr/>
            </a:pPr>
            <a:r>
              <a:rPr lang="zh-CN" altLang="en-US" dirty="0">
                <a:ea typeface="华文新魏" pitchFamily="2" charset="-122"/>
              </a:rPr>
              <a:t>路由器不向外转发这个分组，直接交付给本网络中主机号为</a:t>
            </a:r>
            <a:r>
              <a:rPr lang="en-US" altLang="zh-CN" dirty="0">
                <a:ea typeface="华文新魏" pitchFamily="2" charset="-122"/>
              </a:rPr>
              <a:t>25</a:t>
            </a:r>
            <a:r>
              <a:rPr lang="zh-CN" altLang="en-US" dirty="0">
                <a:ea typeface="华文新魏" pitchFamily="2" charset="-122"/>
              </a:rPr>
              <a:t>的主机</a:t>
            </a:r>
            <a:endParaRPr lang="en-US" altLang="zh-CN" dirty="0">
              <a:ea typeface="华文新魏" pitchFamily="2" charset="-122"/>
            </a:endParaRPr>
          </a:p>
          <a:p>
            <a:pPr>
              <a:defRPr/>
            </a:pPr>
            <a:r>
              <a:rPr lang="zh-CN" altLang="zh-CN" b="1" u="sng" dirty="0">
                <a:ea typeface="华文新魏" pitchFamily="2" charset="-122"/>
              </a:rPr>
              <a:t>回送地址</a:t>
            </a:r>
            <a:r>
              <a:rPr lang="zh-CN" altLang="en-US" b="1" dirty="0">
                <a:ea typeface="华文新魏" pitchFamily="2" charset="-122"/>
              </a:rPr>
              <a:t>：</a:t>
            </a:r>
            <a:r>
              <a:rPr lang="en-US" altLang="zh-CN" b="1" dirty="0">
                <a:ea typeface="华文新魏" pitchFamily="2" charset="-122"/>
              </a:rPr>
              <a:t>127.0.0.0</a:t>
            </a:r>
            <a:r>
              <a:rPr lang="zh-CN" altLang="zh-CN" b="1" dirty="0">
                <a:ea typeface="华文新魏" pitchFamily="2" charset="-122"/>
              </a:rPr>
              <a:t>是回送地址</a:t>
            </a:r>
            <a:endParaRPr lang="en-US" altLang="zh-CN" b="1" dirty="0">
              <a:ea typeface="华文新魏" pitchFamily="2" charset="-122"/>
            </a:endParaRPr>
          </a:p>
          <a:p>
            <a:pPr lvl="1">
              <a:defRPr/>
            </a:pPr>
            <a:r>
              <a:rPr lang="zh-CN" altLang="en-US" dirty="0">
                <a:ea typeface="华文新魏" pitchFamily="2" charset="-122"/>
              </a:rPr>
              <a:t>网络软件测试和本地进程间通信</a:t>
            </a:r>
            <a:endParaRPr lang="zh-CN" altLang="zh-CN" b="1" dirty="0">
              <a:ea typeface="华文新魏" pitchFamily="2" charset="-122"/>
            </a:endParaRPr>
          </a:p>
        </p:txBody>
      </p:sp>
      <p:sp>
        <p:nvSpPr>
          <p:cNvPr id="37892"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FCFCB492-F726-4292-98BC-6276DF37B46E}" type="slidenum">
              <a:rPr lang="zh-CN" altLang="en-US">
                <a:solidFill>
                  <a:srgbClr val="000000"/>
                </a:solidFill>
              </a:rPr>
              <a:pPr>
                <a:defRPr/>
              </a:pPr>
              <a:t>30</a:t>
            </a:fld>
            <a:endParaRPr lang="en-US" altLang="zh-CN">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251520" y="908720"/>
            <a:ext cx="7772400" cy="936104"/>
          </a:xfrm>
        </p:spPr>
        <p:txBody>
          <a:bodyPr/>
          <a:lstStyle/>
          <a:p>
            <a:pPr algn="l" eaLnBrk="1" hangingPunct="1">
              <a:defRPr/>
            </a:pPr>
            <a:r>
              <a:rPr lang="en-US" altLang="zh-CN" sz="2800" u="sng" dirty="0">
                <a:solidFill>
                  <a:schemeClr val="accent6"/>
                </a:solidFill>
                <a:latin typeface="+mn-lt"/>
                <a:ea typeface="华文新魏" pitchFamily="2" charset="-122"/>
              </a:rPr>
              <a:t> </a:t>
            </a:r>
            <a:r>
              <a:rPr lang="zh-CN" altLang="zh-CN" sz="2800" u="sng" dirty="0">
                <a:solidFill>
                  <a:schemeClr val="accent6"/>
                </a:solidFill>
                <a:latin typeface="+mn-lt"/>
                <a:ea typeface="华文新魏" pitchFamily="2" charset="-122"/>
              </a:rPr>
              <a:t>专用</a:t>
            </a:r>
            <a:r>
              <a:rPr lang="en-US" altLang="zh-CN" sz="2800" u="sng" dirty="0">
                <a:solidFill>
                  <a:schemeClr val="accent6"/>
                </a:solidFill>
                <a:latin typeface="+mn-lt"/>
                <a:ea typeface="华文新魏" pitchFamily="2" charset="-122"/>
              </a:rPr>
              <a:t>IP</a:t>
            </a:r>
            <a:r>
              <a:rPr lang="zh-CN" altLang="zh-CN" sz="2800" u="sng" dirty="0">
                <a:solidFill>
                  <a:schemeClr val="accent6"/>
                </a:solidFill>
                <a:latin typeface="+mn-lt"/>
                <a:ea typeface="华文新魏" pitchFamily="2" charset="-122"/>
              </a:rPr>
              <a:t>地址</a:t>
            </a:r>
            <a:endParaRPr lang="zh-CN" altLang="en-US" sz="2800" u="sng" dirty="0">
              <a:solidFill>
                <a:schemeClr val="accent6"/>
              </a:solidFill>
              <a:latin typeface="+mn-lt"/>
              <a:ea typeface="华文新魏" pitchFamily="2" charset="-122"/>
            </a:endParaRPr>
          </a:p>
        </p:txBody>
      </p:sp>
      <p:graphicFrame>
        <p:nvGraphicFramePr>
          <p:cNvPr id="6" name="内容占位符 5"/>
          <p:cNvGraphicFramePr>
            <a:graphicFrameLocks noGrp="1"/>
          </p:cNvGraphicFramePr>
          <p:nvPr>
            <p:ph idx="1"/>
          </p:nvPr>
        </p:nvGraphicFramePr>
        <p:xfrm>
          <a:off x="611560" y="2060848"/>
          <a:ext cx="7704857" cy="3096344"/>
        </p:xfrm>
        <a:graphic>
          <a:graphicData uri="http://schemas.openxmlformats.org/drawingml/2006/table">
            <a:tbl>
              <a:tblPr/>
              <a:tblGrid>
                <a:gridCol w="1712190">
                  <a:extLst>
                    <a:ext uri="{9D8B030D-6E8A-4147-A177-3AD203B41FA5}">
                      <a16:colId xmlns:a16="http://schemas.microsoft.com/office/drawing/2014/main" val="20000"/>
                    </a:ext>
                  </a:extLst>
                </a:gridCol>
                <a:gridCol w="4280477">
                  <a:extLst>
                    <a:ext uri="{9D8B030D-6E8A-4147-A177-3AD203B41FA5}">
                      <a16:colId xmlns:a16="http://schemas.microsoft.com/office/drawing/2014/main" val="20001"/>
                    </a:ext>
                  </a:extLst>
                </a:gridCol>
                <a:gridCol w="1712190">
                  <a:extLst>
                    <a:ext uri="{9D8B030D-6E8A-4147-A177-3AD203B41FA5}">
                      <a16:colId xmlns:a16="http://schemas.microsoft.com/office/drawing/2014/main" val="20002"/>
                    </a:ext>
                  </a:extLst>
                </a:gridCol>
              </a:tblGrid>
              <a:tr h="774086">
                <a:tc>
                  <a:txBody>
                    <a:bodyPr/>
                    <a:lstStyle/>
                    <a:p>
                      <a:pPr algn="ctr">
                        <a:lnSpc>
                          <a:spcPts val="1200"/>
                        </a:lnSpc>
                        <a:spcAft>
                          <a:spcPts val="0"/>
                        </a:spcAft>
                      </a:pPr>
                      <a:endParaRPr lang="en-US" altLang="zh-CN" sz="2400" b="1" kern="100" dirty="0">
                        <a:solidFill>
                          <a:schemeClr val="tx1"/>
                        </a:solidFill>
                        <a:latin typeface="+mn-lt"/>
                        <a:ea typeface="华文新魏" pitchFamily="2" charset="-122"/>
                        <a:cs typeface="Times New Roman"/>
                      </a:endParaRPr>
                    </a:p>
                    <a:p>
                      <a:pPr algn="ctr">
                        <a:lnSpc>
                          <a:spcPts val="1200"/>
                        </a:lnSpc>
                        <a:spcAft>
                          <a:spcPts val="0"/>
                        </a:spcAft>
                      </a:pPr>
                      <a:endParaRPr lang="en-US" altLang="zh-CN" sz="2400" b="1" kern="100" dirty="0">
                        <a:solidFill>
                          <a:schemeClr val="tx1"/>
                        </a:solidFill>
                        <a:latin typeface="+mn-lt"/>
                        <a:ea typeface="华文新魏" pitchFamily="2" charset="-122"/>
                        <a:cs typeface="Times New Roman"/>
                      </a:endParaRPr>
                    </a:p>
                    <a:p>
                      <a:pPr algn="ctr">
                        <a:lnSpc>
                          <a:spcPts val="1200"/>
                        </a:lnSpc>
                        <a:spcAft>
                          <a:spcPts val="0"/>
                        </a:spcAft>
                      </a:pPr>
                      <a:r>
                        <a:rPr lang="zh-CN" sz="2400" b="1" kern="100" dirty="0">
                          <a:solidFill>
                            <a:schemeClr val="tx1"/>
                          </a:solidFill>
                          <a:latin typeface="+mn-lt"/>
                          <a:ea typeface="华文新魏" pitchFamily="2" charset="-122"/>
                          <a:cs typeface="Times New Roman"/>
                        </a:rPr>
                        <a:t>类</a:t>
                      </a: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altLang="zh-CN" sz="2400" b="1" kern="100" dirty="0">
                        <a:solidFill>
                          <a:schemeClr val="tx1"/>
                        </a:solidFill>
                        <a:latin typeface="+mn-lt"/>
                        <a:ea typeface="华文新魏" pitchFamily="2" charset="-122"/>
                        <a:cs typeface="Times New Roman"/>
                      </a:endParaRPr>
                    </a:p>
                    <a:p>
                      <a:pPr algn="ctr">
                        <a:lnSpc>
                          <a:spcPts val="1200"/>
                        </a:lnSpc>
                        <a:spcAft>
                          <a:spcPts val="0"/>
                        </a:spcAft>
                      </a:pPr>
                      <a:endParaRPr lang="en-US" altLang="zh-CN" sz="2400" b="1" kern="100" dirty="0">
                        <a:solidFill>
                          <a:schemeClr val="tx1"/>
                        </a:solidFill>
                        <a:latin typeface="+mn-lt"/>
                        <a:ea typeface="华文新魏" pitchFamily="2" charset="-122"/>
                        <a:cs typeface="Times New Roman"/>
                      </a:endParaRPr>
                    </a:p>
                    <a:p>
                      <a:pPr algn="ctr">
                        <a:lnSpc>
                          <a:spcPts val="1200"/>
                        </a:lnSpc>
                        <a:spcAft>
                          <a:spcPts val="0"/>
                        </a:spcAft>
                      </a:pPr>
                      <a:endParaRPr lang="en-US" altLang="zh-CN" sz="2400" b="1" kern="100" dirty="0">
                        <a:solidFill>
                          <a:schemeClr val="tx1"/>
                        </a:solidFill>
                        <a:latin typeface="+mn-lt"/>
                        <a:ea typeface="华文新魏" pitchFamily="2" charset="-122"/>
                        <a:cs typeface="Times New Roman"/>
                      </a:endParaRPr>
                    </a:p>
                    <a:p>
                      <a:pPr algn="ctr">
                        <a:lnSpc>
                          <a:spcPts val="1200"/>
                        </a:lnSpc>
                        <a:spcAft>
                          <a:spcPts val="0"/>
                        </a:spcAft>
                      </a:pPr>
                      <a:r>
                        <a:rPr lang="zh-CN" sz="2400" b="1" kern="100" dirty="0">
                          <a:solidFill>
                            <a:schemeClr val="tx1"/>
                          </a:solidFill>
                          <a:latin typeface="+mn-lt"/>
                          <a:ea typeface="华文新魏" pitchFamily="2" charset="-122"/>
                          <a:cs typeface="Times New Roman"/>
                        </a:rPr>
                        <a:t>网络号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altLang="zh-CN" sz="2400" b="1" kern="100" dirty="0">
                        <a:solidFill>
                          <a:schemeClr val="tx1"/>
                        </a:solidFill>
                        <a:latin typeface="+mn-lt"/>
                        <a:ea typeface="华文新魏" pitchFamily="2" charset="-122"/>
                        <a:cs typeface="Times New Roman"/>
                      </a:endParaRPr>
                    </a:p>
                    <a:p>
                      <a:pPr algn="ctr">
                        <a:lnSpc>
                          <a:spcPts val="1200"/>
                        </a:lnSpc>
                        <a:spcAft>
                          <a:spcPts val="0"/>
                        </a:spcAft>
                      </a:pPr>
                      <a:endParaRPr lang="en-US" altLang="zh-CN" sz="2400" b="1" kern="100" dirty="0">
                        <a:solidFill>
                          <a:schemeClr val="tx1"/>
                        </a:solidFill>
                        <a:latin typeface="+mn-lt"/>
                        <a:ea typeface="华文新魏" pitchFamily="2" charset="-122"/>
                        <a:cs typeface="Times New Roman"/>
                      </a:endParaRPr>
                    </a:p>
                    <a:p>
                      <a:pPr algn="ctr">
                        <a:lnSpc>
                          <a:spcPts val="1200"/>
                        </a:lnSpc>
                        <a:spcAft>
                          <a:spcPts val="0"/>
                        </a:spcAft>
                      </a:pPr>
                      <a:endParaRPr lang="en-US" altLang="zh-CN" sz="2400" b="1" kern="100" dirty="0">
                        <a:solidFill>
                          <a:schemeClr val="tx1"/>
                        </a:solidFill>
                        <a:latin typeface="+mn-lt"/>
                        <a:ea typeface="华文新魏" pitchFamily="2" charset="-122"/>
                        <a:cs typeface="Times New Roman"/>
                      </a:endParaRPr>
                    </a:p>
                    <a:p>
                      <a:pPr algn="ctr">
                        <a:lnSpc>
                          <a:spcPts val="1200"/>
                        </a:lnSpc>
                        <a:spcAft>
                          <a:spcPts val="0"/>
                        </a:spcAft>
                      </a:pPr>
                      <a:r>
                        <a:rPr lang="zh-CN" sz="2400" b="1" kern="100" dirty="0">
                          <a:solidFill>
                            <a:schemeClr val="tx1"/>
                          </a:solidFill>
                          <a:latin typeface="+mn-lt"/>
                          <a:ea typeface="华文新魏" pitchFamily="2" charset="-122"/>
                          <a:cs typeface="Times New Roman"/>
                        </a:rPr>
                        <a:t>总数</a:t>
                      </a: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774086">
                <a:tc>
                  <a:txBody>
                    <a:bodyPr/>
                    <a:lstStyle/>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r>
                        <a:rPr lang="en-US" sz="2400" b="1" kern="100" dirty="0">
                          <a:solidFill>
                            <a:schemeClr val="tx1"/>
                          </a:solidFill>
                          <a:latin typeface="+mn-lt"/>
                          <a:ea typeface="华文新魏" pitchFamily="2" charset="-122"/>
                          <a:cs typeface="Times New Roman"/>
                        </a:rPr>
                        <a:t>A</a:t>
                      </a:r>
                      <a:endParaRPr lang="zh-CN" sz="2400" b="1" kern="100" dirty="0">
                        <a:solidFill>
                          <a:schemeClr val="tx1"/>
                        </a:solidFill>
                        <a:latin typeface="+mn-lt"/>
                        <a:ea typeface="华文新魏" pitchFamily="2" charset="-122"/>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r>
                        <a:rPr lang="en-US" sz="2400" b="1" kern="100" dirty="0">
                          <a:solidFill>
                            <a:schemeClr val="tx1"/>
                          </a:solidFill>
                          <a:latin typeface="+mn-lt"/>
                          <a:ea typeface="华文新魏" pitchFamily="2" charset="-122"/>
                          <a:cs typeface="Times New Roman"/>
                        </a:rPr>
                        <a:t>10.</a:t>
                      </a:r>
                      <a:endParaRPr lang="zh-CN" sz="2400" b="1" kern="100" dirty="0">
                        <a:solidFill>
                          <a:schemeClr val="tx1"/>
                        </a:solidFill>
                        <a:latin typeface="+mn-lt"/>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r>
                        <a:rPr lang="en-US" sz="2400" b="1" kern="100" dirty="0">
                          <a:solidFill>
                            <a:schemeClr val="tx1"/>
                          </a:solidFill>
                          <a:latin typeface="+mn-lt"/>
                          <a:ea typeface="华文新魏" pitchFamily="2" charset="-122"/>
                          <a:cs typeface="Times New Roman"/>
                        </a:rPr>
                        <a:t>1</a:t>
                      </a:r>
                      <a:endParaRPr lang="zh-CN" sz="2400" b="1" kern="100" dirty="0">
                        <a:solidFill>
                          <a:schemeClr val="tx1"/>
                        </a:solidFill>
                        <a:latin typeface="+mn-lt"/>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774086">
                <a:tc>
                  <a:txBody>
                    <a:bodyPr/>
                    <a:lstStyle/>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r>
                        <a:rPr lang="en-US" sz="2400" b="1" kern="100" dirty="0">
                          <a:solidFill>
                            <a:schemeClr val="tx1"/>
                          </a:solidFill>
                          <a:latin typeface="+mn-lt"/>
                          <a:ea typeface="华文新魏" pitchFamily="2" charset="-122"/>
                          <a:cs typeface="Times New Roman"/>
                        </a:rPr>
                        <a:t>B</a:t>
                      </a:r>
                      <a:endParaRPr lang="zh-CN" sz="2400" b="1" kern="100" dirty="0">
                        <a:solidFill>
                          <a:schemeClr val="tx1"/>
                        </a:solidFill>
                        <a:latin typeface="+mn-lt"/>
                        <a:ea typeface="华文新魏" pitchFamily="2" charset="-122"/>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r>
                        <a:rPr lang="en-US" sz="2400" b="1" kern="100" dirty="0">
                          <a:solidFill>
                            <a:schemeClr val="tx1"/>
                          </a:solidFill>
                          <a:latin typeface="+mn-lt"/>
                          <a:ea typeface="华文新魏" pitchFamily="2" charset="-122"/>
                          <a:cs typeface="Times New Roman"/>
                        </a:rPr>
                        <a:t>172.16</a:t>
                      </a:r>
                      <a:r>
                        <a:rPr lang="zh-CN" sz="2400" b="1" kern="100" dirty="0">
                          <a:solidFill>
                            <a:schemeClr val="tx1"/>
                          </a:solidFill>
                          <a:latin typeface="+mn-lt"/>
                          <a:ea typeface="华文新魏" pitchFamily="2" charset="-122"/>
                          <a:cs typeface="Times New Roman"/>
                        </a:rPr>
                        <a:t>～</a:t>
                      </a:r>
                      <a:r>
                        <a:rPr lang="en-US" sz="2400" b="1" kern="100" dirty="0">
                          <a:solidFill>
                            <a:schemeClr val="tx1"/>
                          </a:solidFill>
                          <a:latin typeface="+mn-lt"/>
                          <a:ea typeface="华文新魏" pitchFamily="2" charset="-122"/>
                          <a:cs typeface="Times New Roman"/>
                        </a:rPr>
                        <a:t>172.31</a:t>
                      </a:r>
                      <a:endParaRPr lang="zh-CN" sz="2400" b="1" kern="100" dirty="0">
                        <a:solidFill>
                          <a:schemeClr val="tx1"/>
                        </a:solidFill>
                        <a:latin typeface="+mn-lt"/>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r>
                        <a:rPr lang="en-US" sz="2400" b="1" kern="100" dirty="0">
                          <a:solidFill>
                            <a:schemeClr val="tx1"/>
                          </a:solidFill>
                          <a:latin typeface="+mn-lt"/>
                          <a:ea typeface="华文新魏" pitchFamily="2" charset="-122"/>
                          <a:cs typeface="Times New Roman"/>
                        </a:rPr>
                        <a:t>16</a:t>
                      </a:r>
                      <a:endParaRPr lang="zh-CN" sz="2400" b="1" kern="100" dirty="0">
                        <a:solidFill>
                          <a:schemeClr val="tx1"/>
                        </a:solidFill>
                        <a:latin typeface="+mn-lt"/>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774086">
                <a:tc>
                  <a:txBody>
                    <a:bodyPr/>
                    <a:lstStyle/>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r>
                        <a:rPr lang="en-US" sz="2400" b="1" kern="100" dirty="0">
                          <a:solidFill>
                            <a:schemeClr val="tx1"/>
                          </a:solidFill>
                          <a:latin typeface="+mn-lt"/>
                          <a:ea typeface="华文新魏" pitchFamily="2" charset="-122"/>
                          <a:cs typeface="Times New Roman"/>
                        </a:rPr>
                        <a:t>C</a:t>
                      </a:r>
                      <a:endParaRPr lang="zh-CN" sz="2400" b="1" kern="100" dirty="0">
                        <a:solidFill>
                          <a:schemeClr val="tx1"/>
                        </a:solidFill>
                        <a:latin typeface="+mn-lt"/>
                        <a:ea typeface="华文新魏" pitchFamily="2" charset="-122"/>
                        <a:cs typeface="Times New Roman"/>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r>
                        <a:rPr lang="en-US" sz="2400" b="1" kern="100" dirty="0">
                          <a:solidFill>
                            <a:schemeClr val="tx1"/>
                          </a:solidFill>
                          <a:latin typeface="+mn-lt"/>
                          <a:ea typeface="华文新魏" pitchFamily="2" charset="-122"/>
                          <a:cs typeface="Times New Roman"/>
                        </a:rPr>
                        <a:t>192.168.0</a:t>
                      </a:r>
                      <a:r>
                        <a:rPr lang="zh-CN" sz="2400" b="1" kern="100" dirty="0">
                          <a:solidFill>
                            <a:schemeClr val="tx1"/>
                          </a:solidFill>
                          <a:latin typeface="+mn-lt"/>
                          <a:ea typeface="华文新魏" pitchFamily="2" charset="-122"/>
                          <a:cs typeface="Times New Roman"/>
                        </a:rPr>
                        <a:t>～</a:t>
                      </a:r>
                      <a:r>
                        <a:rPr lang="en-US" sz="2400" b="1" kern="100" dirty="0">
                          <a:solidFill>
                            <a:schemeClr val="tx1"/>
                          </a:solidFill>
                          <a:latin typeface="+mn-lt"/>
                          <a:ea typeface="华文新魏" pitchFamily="2" charset="-122"/>
                          <a:cs typeface="Times New Roman"/>
                        </a:rPr>
                        <a:t>192.168.255</a:t>
                      </a:r>
                      <a:endParaRPr lang="zh-CN" sz="2400" b="1" kern="100" dirty="0">
                        <a:solidFill>
                          <a:schemeClr val="tx1"/>
                        </a:solidFill>
                        <a:latin typeface="+mn-lt"/>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endParaRPr lang="en-US" sz="2400" b="1" kern="100" dirty="0">
                        <a:solidFill>
                          <a:schemeClr val="tx1"/>
                        </a:solidFill>
                        <a:latin typeface="+mn-lt"/>
                        <a:ea typeface="华文新魏" pitchFamily="2" charset="-122"/>
                        <a:cs typeface="Times New Roman"/>
                      </a:endParaRPr>
                    </a:p>
                    <a:p>
                      <a:pPr algn="ctr">
                        <a:lnSpc>
                          <a:spcPts val="1200"/>
                        </a:lnSpc>
                        <a:spcAft>
                          <a:spcPts val="0"/>
                        </a:spcAft>
                      </a:pPr>
                      <a:r>
                        <a:rPr lang="en-US" sz="2400" b="1" kern="100" dirty="0">
                          <a:solidFill>
                            <a:schemeClr val="tx1"/>
                          </a:solidFill>
                          <a:latin typeface="+mn-lt"/>
                          <a:ea typeface="华文新魏" pitchFamily="2" charset="-122"/>
                          <a:cs typeface="Times New Roman"/>
                        </a:rPr>
                        <a:t>256</a:t>
                      </a:r>
                      <a:endParaRPr lang="zh-CN" sz="2400" b="1" kern="100" dirty="0">
                        <a:solidFill>
                          <a:schemeClr val="tx1"/>
                        </a:solidFill>
                        <a:latin typeface="+mn-lt"/>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38937"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DDE08511-0D70-45E9-985A-8F5B450FD232}" type="slidenum">
              <a:rPr lang="zh-CN" altLang="en-US">
                <a:solidFill>
                  <a:srgbClr val="000000"/>
                </a:solidFill>
              </a:rPr>
              <a:pPr>
                <a:defRPr/>
              </a:pPr>
              <a:t>31</a:t>
            </a:fld>
            <a:endParaRPr lang="en-US" altLang="zh-CN">
              <a:solidFill>
                <a:srgbClr val="000000"/>
              </a:solidFill>
            </a:endParaRPr>
          </a:p>
        </p:txBody>
      </p:sp>
      <p:sp>
        <p:nvSpPr>
          <p:cNvPr id="38939" name="Rectangle 6"/>
          <p:cNvSpPr>
            <a:spLocks noChangeArrowheads="1"/>
          </p:cNvSpPr>
          <p:nvPr/>
        </p:nvSpPr>
        <p:spPr bwMode="auto">
          <a:xfrm>
            <a:off x="323528" y="260648"/>
            <a:ext cx="3821880" cy="646331"/>
          </a:xfrm>
          <a:prstGeom prst="rect">
            <a:avLst/>
          </a:prstGeom>
          <a:noFill/>
          <a:ln w="9525">
            <a:noFill/>
            <a:miter lim="800000"/>
            <a:headEnd/>
            <a:tailEnd/>
          </a:ln>
        </p:spPr>
        <p:txBody>
          <a:bodyPr wrap="none" anchor="ctr">
            <a:spAutoFit/>
          </a:bodyPr>
          <a:lstStyle/>
          <a:p>
            <a:pPr algn="ctr" eaLnBrk="0" fontAlgn="base" hangingPunct="0">
              <a:spcBef>
                <a:spcPct val="0"/>
              </a:spcBef>
              <a:spcAft>
                <a:spcPct val="0"/>
              </a:spcAft>
              <a:buFont typeface="Arial" pitchFamily="34" charset="0"/>
              <a:buChar char="•"/>
            </a:pPr>
            <a:r>
              <a:rPr kumimoji="1" lang="zh-CN" altLang="en-US" sz="3600" b="1" dirty="0">
                <a:solidFill>
                  <a:srgbClr val="3333CC"/>
                </a:solidFill>
                <a:latin typeface="隶书" pitchFamily="49" charset="-122"/>
                <a:ea typeface="隶书" pitchFamily="49" charset="-122"/>
                <a:cs typeface="Times New Roman" pitchFamily="18" charset="0"/>
              </a:rPr>
              <a:t> 保留的专用地址</a:t>
            </a:r>
            <a:endParaRPr kumimoji="1" lang="zh-CN" altLang="en-US" sz="3600" b="1" dirty="0">
              <a:solidFill>
                <a:srgbClr val="3333CC"/>
              </a:solidFill>
              <a:latin typeface="隶书" pitchFamily="49" charset="-122"/>
              <a:ea typeface="隶书"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9" name="Rectangle 3"/>
          <p:cNvSpPr>
            <a:spLocks noGrp="1" noChangeArrowheads="1"/>
          </p:cNvSpPr>
          <p:nvPr>
            <p:ph type="body" idx="1"/>
          </p:nvPr>
        </p:nvSpPr>
        <p:spPr>
          <a:xfrm>
            <a:off x="467544" y="1556792"/>
            <a:ext cx="7772400" cy="4608512"/>
          </a:xfrm>
        </p:spPr>
        <p:txBody>
          <a:bodyPr/>
          <a:lstStyle/>
          <a:p>
            <a:pPr algn="just" eaLnBrk="1" hangingPunct="1">
              <a:buNone/>
            </a:pP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标准分类的</a:t>
            </a: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地址存在的主要问题：</a:t>
            </a:r>
            <a:endParaRPr lang="en-US" altLang="zh-CN" dirty="0">
              <a:latin typeface="华文新魏" pitchFamily="2" charset="-122"/>
              <a:ea typeface="华文新魏" pitchFamily="2" charset="-122"/>
            </a:endParaRPr>
          </a:p>
          <a:p>
            <a:pPr marL="801688" lvl="1" indent="-344488" algn="just" eaLnBrk="1" hangingPunct="1"/>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地址空间的有效利用率 </a:t>
            </a:r>
          </a:p>
          <a:p>
            <a:pPr lvl="1" algn="just" eaLnBrk="1" hangingPunct="1"/>
            <a:r>
              <a:rPr lang="zh-CN" altLang="en-US" dirty="0">
                <a:latin typeface="华文新魏" pitchFamily="2" charset="-122"/>
                <a:ea typeface="华文新魏" pitchFamily="2" charset="-122"/>
              </a:rPr>
              <a:t>路由器的工作效率 给每一个物理网络分配一个网络号会使路由表变得太大因而使网络性能变坏。 </a:t>
            </a:r>
            <a:endParaRPr lang="en-US" altLang="zh-CN" dirty="0">
              <a:latin typeface="华文新魏" pitchFamily="2" charset="-122"/>
              <a:ea typeface="华文新魏" pitchFamily="2" charset="-122"/>
            </a:endParaRPr>
          </a:p>
          <a:p>
            <a:pPr lvl="1" algn="just" eaLnBrk="1" hangingPunct="1"/>
            <a:endParaRPr lang="en-US" altLang="zh-CN" dirty="0">
              <a:latin typeface="华文新魏" pitchFamily="2" charset="-122"/>
              <a:ea typeface="华文新魏" pitchFamily="2" charset="-122"/>
            </a:endParaRPr>
          </a:p>
          <a:p>
            <a:pPr algn="just" eaLnBrk="1" hangingPunct="1"/>
            <a:r>
              <a:rPr lang="zh-CN" altLang="en-US" sz="2800" dirty="0">
                <a:solidFill>
                  <a:schemeClr val="accent6"/>
                </a:solidFill>
                <a:latin typeface="华文新魏" pitchFamily="2" charset="-122"/>
                <a:ea typeface="华文新魏" pitchFamily="2" charset="-122"/>
              </a:rPr>
              <a:t>子网的概念</a:t>
            </a:r>
            <a:endParaRPr lang="en-US" altLang="zh-CN" sz="2800" dirty="0">
              <a:solidFill>
                <a:schemeClr val="accent6"/>
              </a:solidFill>
              <a:latin typeface="华文新魏" pitchFamily="2" charset="-122"/>
              <a:ea typeface="华文新魏" pitchFamily="2" charset="-122"/>
            </a:endParaRPr>
          </a:p>
          <a:p>
            <a:pPr algn="just" eaLnBrk="1" hangingPunct="1">
              <a:buNone/>
            </a:pP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基本思想：借用主机号的一部分作为子网的子网号，划分出更多的子网</a:t>
            </a: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地址，而对于外部路由器的寻址没有影响。</a:t>
            </a:r>
            <a:endParaRPr lang="en-US" altLang="zh-CN" dirty="0">
              <a:latin typeface="华文新魏" pitchFamily="2" charset="-122"/>
              <a:ea typeface="华文新魏" pitchFamily="2" charset="-122"/>
            </a:endParaRPr>
          </a:p>
          <a:p>
            <a:pPr algn="just" eaLnBrk="1" hangingPunct="1">
              <a:buNone/>
            </a:pPr>
            <a:r>
              <a:rPr lang="en-US" altLang="zh-CN" dirty="0"/>
              <a:t>	</a:t>
            </a:r>
            <a:r>
              <a:rPr lang="zh-CN" altLang="en-US" dirty="0">
                <a:latin typeface="华文新魏" pitchFamily="2" charset="-122"/>
                <a:ea typeface="华文新魏" pitchFamily="2" charset="-122"/>
              </a:rPr>
              <a:t>两级的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地址变成为</a:t>
            </a:r>
            <a:r>
              <a:rPr lang="zh-CN" altLang="en-US" dirty="0">
                <a:solidFill>
                  <a:srgbClr val="FF0000"/>
                </a:solidFill>
                <a:latin typeface="华文新魏" pitchFamily="2" charset="-122"/>
                <a:ea typeface="华文新魏" pitchFamily="2" charset="-122"/>
              </a:rPr>
              <a:t>三级的 </a:t>
            </a:r>
            <a:r>
              <a:rPr lang="en-US" altLang="zh-CN" dirty="0">
                <a:solidFill>
                  <a:srgbClr val="FF0000"/>
                </a:solidFill>
                <a:latin typeface="华文新魏" pitchFamily="2" charset="-122"/>
                <a:ea typeface="华文新魏" pitchFamily="2" charset="-122"/>
              </a:rPr>
              <a:t>IP </a:t>
            </a:r>
            <a:r>
              <a:rPr lang="zh-CN" altLang="en-US" dirty="0">
                <a:solidFill>
                  <a:srgbClr val="FF0000"/>
                </a:solidFill>
                <a:latin typeface="华文新魏" pitchFamily="2" charset="-122"/>
                <a:ea typeface="华文新魏" pitchFamily="2" charset="-122"/>
              </a:rPr>
              <a:t>地址</a:t>
            </a:r>
            <a:endParaRPr lang="en-US" altLang="zh-CN" dirty="0">
              <a:latin typeface="华文新魏" pitchFamily="2" charset="-122"/>
              <a:ea typeface="华文新魏" pitchFamily="2" charset="-122"/>
            </a:endParaRPr>
          </a:p>
        </p:txBody>
      </p:sp>
      <p:sp>
        <p:nvSpPr>
          <p:cNvPr id="125956" name="日期占位符 4"/>
          <p:cNvSpPr>
            <a:spLocks noGrp="1"/>
          </p:cNvSpPr>
          <p:nvPr>
            <p:ph type="dt" sz="quarter" idx="10"/>
          </p:nvPr>
        </p:nvSpPr>
        <p:spPr>
          <a:xfrm>
            <a:off x="179512" y="6400800"/>
            <a:ext cx="1905000" cy="457200"/>
          </a:xfrm>
          <a:noFill/>
        </p:spPr>
        <p:txBody>
          <a:bodyPr/>
          <a:lstStyle/>
          <a:p>
            <a:fld id="{4FF0C6E4-81D3-4DDB-915E-70F938D22EB9}" type="datetime1">
              <a:rPr lang="zh-CN" altLang="en-US" smtClean="0">
                <a:ea typeface="宋体" charset="-122"/>
              </a:rPr>
              <a:pPr/>
              <a:t>2018/1/16</a:t>
            </a:fld>
            <a:endParaRPr lang="en-US" altLang="zh-CN" dirty="0">
              <a:ea typeface="宋体" charset="-122"/>
            </a:endParaRPr>
          </a:p>
        </p:txBody>
      </p:sp>
      <p:sp>
        <p:nvSpPr>
          <p:cNvPr id="125957" name="灯片编号占位符 5"/>
          <p:cNvSpPr>
            <a:spLocks noGrp="1"/>
          </p:cNvSpPr>
          <p:nvPr>
            <p:ph type="sldNum" sz="quarter" idx="11"/>
          </p:nvPr>
        </p:nvSpPr>
        <p:spPr>
          <a:xfrm>
            <a:off x="3635896" y="6400800"/>
            <a:ext cx="5334000" cy="457200"/>
          </a:xfrm>
          <a:noFill/>
        </p:spPr>
        <p:txBody>
          <a:bodyPr/>
          <a:lstStyle/>
          <a:p>
            <a:pPr algn="r"/>
            <a:fld id="{C51034EA-4B6A-47F2-9E9D-788E21430BF1}" type="slidenum">
              <a:rPr lang="en-US" altLang="zh-CN" smtClean="0">
                <a:ea typeface="宋体" charset="-122"/>
              </a:rPr>
              <a:pPr algn="r"/>
              <a:t>32</a:t>
            </a:fld>
            <a:endParaRPr lang="en-US" altLang="zh-CN" dirty="0">
              <a:ea typeface="宋体" charset="-122"/>
            </a:endParaRPr>
          </a:p>
        </p:txBody>
      </p:sp>
      <p:sp>
        <p:nvSpPr>
          <p:cNvPr id="7" name="标题 15"/>
          <p:cNvSpPr>
            <a:spLocks noGrp="1"/>
          </p:cNvSpPr>
          <p:nvPr>
            <p:ph type="title"/>
          </p:nvPr>
        </p:nvSpPr>
        <p:spPr>
          <a:xfrm>
            <a:off x="179512" y="188640"/>
            <a:ext cx="7772400" cy="1143000"/>
          </a:xfrm>
        </p:spPr>
        <p:txBody>
          <a:bodyPr/>
          <a:lstStyle/>
          <a:p>
            <a:pPr algn="l" eaLnBrk="1" hangingPunct="1">
              <a:defRPr/>
            </a:pPr>
            <a:r>
              <a:rPr lang="en-US" altLang="zh-CN" sz="3600" u="sng" dirty="0">
                <a:latin typeface="+mn-lt"/>
                <a:ea typeface="华文新魏" pitchFamily="2" charset="-122"/>
              </a:rPr>
              <a:t>5.3.3  </a:t>
            </a:r>
            <a:r>
              <a:rPr lang="zh-CN" altLang="zh-CN" sz="3600" u="sng" dirty="0">
                <a:latin typeface="+mn-lt"/>
                <a:ea typeface="华文新魏" pitchFamily="2" charset="-122"/>
              </a:rPr>
              <a:t>划分子网的三级地址结构</a:t>
            </a:r>
            <a:endParaRPr lang="zh-CN" altLang="en-US" sz="3600" u="sng" dirty="0">
              <a:latin typeface="+mn-lt"/>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07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7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07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07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ChangeArrowheads="1"/>
          </p:cNvSpPr>
          <p:nvPr/>
        </p:nvSpPr>
        <p:spPr bwMode="auto">
          <a:xfrm>
            <a:off x="1044575" y="2492896"/>
            <a:ext cx="7199833" cy="819150"/>
          </a:xfrm>
          <a:prstGeom prst="rect">
            <a:avLst/>
          </a:prstGeom>
          <a:solidFill>
            <a:srgbClr val="FFFF99"/>
          </a:solidFill>
          <a:ln w="2857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ea typeface="黑体" pitchFamily="2" charset="-122"/>
            </a:endParaRPr>
          </a:p>
        </p:txBody>
      </p:sp>
      <p:sp>
        <p:nvSpPr>
          <p:cNvPr id="128003" name="Rectangle 3"/>
          <p:cNvSpPr>
            <a:spLocks noGrp="1" noChangeArrowheads="1"/>
          </p:cNvSpPr>
          <p:nvPr>
            <p:ph type="body" idx="1"/>
          </p:nvPr>
        </p:nvSpPr>
        <p:spPr>
          <a:xfrm>
            <a:off x="251520" y="1484785"/>
            <a:ext cx="8642350" cy="864096"/>
          </a:xfrm>
        </p:spPr>
        <p:txBody>
          <a:bodyPr/>
          <a:lstStyle/>
          <a:p>
            <a:pPr algn="just" eaLnBrk="1" hangingPunct="1">
              <a:spcAft>
                <a:spcPct val="80000"/>
              </a:spcAft>
            </a:pPr>
            <a:r>
              <a:rPr lang="zh-CN" altLang="en-US" dirty="0">
                <a:latin typeface="华文新魏" pitchFamily="2" charset="-122"/>
                <a:ea typeface="华文新魏" pitchFamily="2" charset="-122"/>
              </a:rPr>
              <a:t>从主机号借用若干个位作为</a:t>
            </a:r>
            <a:r>
              <a:rPr lang="zh-CN" altLang="en-US" dirty="0">
                <a:solidFill>
                  <a:srgbClr val="FF0000"/>
                </a:solidFill>
                <a:latin typeface="华文新魏" pitchFamily="2" charset="-122"/>
                <a:ea typeface="华文新魏" pitchFamily="2" charset="-122"/>
              </a:rPr>
              <a:t>子网号 </a:t>
            </a:r>
            <a:r>
              <a:rPr lang="en-US" altLang="zh-CN" dirty="0">
                <a:solidFill>
                  <a:srgbClr val="FF0000"/>
                </a:solidFill>
                <a:latin typeface="华文新魏" pitchFamily="2" charset="-122"/>
                <a:ea typeface="华文新魏" pitchFamily="2" charset="-122"/>
              </a:rPr>
              <a:t>subnet-id</a:t>
            </a:r>
            <a:r>
              <a:rPr lang="zh-CN" altLang="en-US" dirty="0">
                <a:latin typeface="华文新魏" pitchFamily="2" charset="-122"/>
                <a:ea typeface="华文新魏" pitchFamily="2" charset="-122"/>
              </a:rPr>
              <a:t>，而主机号 </a:t>
            </a:r>
            <a:r>
              <a:rPr lang="en-US" altLang="zh-CN" dirty="0">
                <a:latin typeface="华文新魏" pitchFamily="2" charset="-122"/>
                <a:ea typeface="华文新魏" pitchFamily="2" charset="-122"/>
              </a:rPr>
              <a:t>host-id </a:t>
            </a:r>
            <a:r>
              <a:rPr lang="zh-CN" altLang="en-US" dirty="0">
                <a:latin typeface="华文新魏" pitchFamily="2" charset="-122"/>
                <a:ea typeface="华文新魏" pitchFamily="2" charset="-122"/>
              </a:rPr>
              <a:t>也就相应减少了若干个位。</a:t>
            </a:r>
          </a:p>
          <a:p>
            <a:pPr algn="ctr" eaLnBrk="1" hangingPunct="1">
              <a:spcBef>
                <a:spcPct val="40000"/>
              </a:spcBef>
              <a:buFont typeface="Wingdings" pitchFamily="2" charset="2"/>
              <a:buNone/>
            </a:pP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 </a:t>
            </a:r>
            <a:r>
              <a:rPr lang="en-US" altLang="zh-CN" dirty="0">
                <a:latin typeface="华文新魏" pitchFamily="2" charset="-122"/>
                <a:ea typeface="华文新魏" pitchFamily="2" charset="-122"/>
              </a:rPr>
              <a:t>::= {&lt;</a:t>
            </a:r>
            <a:r>
              <a:rPr lang="zh-CN" altLang="en-US" dirty="0">
                <a:latin typeface="华文新魏" pitchFamily="2" charset="-122"/>
                <a:ea typeface="华文新魏" pitchFamily="2" charset="-122"/>
              </a:rPr>
              <a:t>网络号</a:t>
            </a:r>
            <a:r>
              <a:rPr lang="en-US" altLang="zh-CN" dirty="0">
                <a:latin typeface="华文新魏" pitchFamily="2" charset="-122"/>
                <a:ea typeface="华文新魏" pitchFamily="2" charset="-122"/>
              </a:rPr>
              <a:t>&gt;, &lt;</a:t>
            </a:r>
            <a:r>
              <a:rPr lang="zh-CN" altLang="en-US" dirty="0">
                <a:latin typeface="华文新魏" pitchFamily="2" charset="-122"/>
                <a:ea typeface="华文新魏" pitchFamily="2" charset="-122"/>
              </a:rPr>
              <a:t>子网号</a:t>
            </a:r>
            <a:r>
              <a:rPr lang="en-US" altLang="zh-CN" dirty="0">
                <a:latin typeface="华文新魏" pitchFamily="2" charset="-122"/>
                <a:ea typeface="华文新魏" pitchFamily="2" charset="-122"/>
              </a:rPr>
              <a:t>&gt;, &lt;</a:t>
            </a:r>
            <a:r>
              <a:rPr lang="zh-CN" altLang="en-US" dirty="0">
                <a:latin typeface="华文新魏" pitchFamily="2" charset="-122"/>
                <a:ea typeface="华文新魏" pitchFamily="2" charset="-122"/>
              </a:rPr>
              <a:t>主机号</a:t>
            </a:r>
            <a:r>
              <a:rPr lang="en-US" altLang="zh-CN" dirty="0">
                <a:latin typeface="华文新魏" pitchFamily="2" charset="-122"/>
                <a:ea typeface="华文新魏" pitchFamily="2" charset="-122"/>
              </a:rPr>
              <a:t>&gt;}        </a:t>
            </a:r>
          </a:p>
          <a:p>
            <a:pPr algn="just" eaLnBrk="1" hangingPunct="1">
              <a:buFont typeface="Wingdings" pitchFamily="2" charset="2"/>
              <a:buNone/>
            </a:pPr>
            <a:endParaRPr lang="en-US" altLang="zh-CN" dirty="0">
              <a:latin typeface="华文新魏" pitchFamily="2" charset="-122"/>
              <a:ea typeface="华文新魏" pitchFamily="2" charset="-122"/>
            </a:endParaRPr>
          </a:p>
        </p:txBody>
      </p:sp>
      <p:sp>
        <p:nvSpPr>
          <p:cNvPr id="128004" name="Rectangle 4"/>
          <p:cNvSpPr>
            <a:spLocks noGrp="1" noChangeArrowheads="1"/>
          </p:cNvSpPr>
          <p:nvPr>
            <p:ph type="title"/>
          </p:nvPr>
        </p:nvSpPr>
        <p:spPr>
          <a:xfrm>
            <a:off x="323528" y="188640"/>
            <a:ext cx="7772400" cy="1143000"/>
          </a:xfrm>
        </p:spPr>
        <p:txBody>
          <a:bodyPr/>
          <a:lstStyle/>
          <a:p>
            <a:pPr algn="l" eaLnBrk="1" hangingPunct="1">
              <a:buFont typeface="Arial" pitchFamily="34" charset="0"/>
              <a:buChar char="•"/>
            </a:pPr>
            <a:r>
              <a:rPr lang="zh-CN" altLang="en-US" sz="3600" dirty="0"/>
              <a:t> 划分子网的地址结构</a:t>
            </a:r>
          </a:p>
        </p:txBody>
      </p:sp>
      <p:sp>
        <p:nvSpPr>
          <p:cNvPr id="128005" name="日期占位符 5"/>
          <p:cNvSpPr>
            <a:spLocks noGrp="1"/>
          </p:cNvSpPr>
          <p:nvPr>
            <p:ph type="dt" sz="quarter" idx="10"/>
          </p:nvPr>
        </p:nvSpPr>
        <p:spPr>
          <a:xfrm>
            <a:off x="0" y="6400800"/>
            <a:ext cx="1905000" cy="457200"/>
          </a:xfrm>
          <a:noFill/>
        </p:spPr>
        <p:txBody>
          <a:bodyPr/>
          <a:lstStyle/>
          <a:p>
            <a:fld id="{B728D182-2B9D-4D35-A6C9-AA659C7ADB52}" type="datetime1">
              <a:rPr lang="zh-CN" altLang="en-US" smtClean="0">
                <a:ea typeface="宋体" charset="-122"/>
              </a:rPr>
              <a:pPr/>
              <a:t>2018/1/16</a:t>
            </a:fld>
            <a:endParaRPr lang="en-US" altLang="zh-CN" dirty="0">
              <a:ea typeface="宋体" charset="-122"/>
            </a:endParaRPr>
          </a:p>
        </p:txBody>
      </p:sp>
      <p:sp>
        <p:nvSpPr>
          <p:cNvPr id="128006" name="灯片编号占位符 6"/>
          <p:cNvSpPr>
            <a:spLocks noGrp="1"/>
          </p:cNvSpPr>
          <p:nvPr>
            <p:ph type="sldNum" sz="quarter" idx="11"/>
          </p:nvPr>
        </p:nvSpPr>
        <p:spPr>
          <a:xfrm>
            <a:off x="3635896" y="6400800"/>
            <a:ext cx="5334000" cy="457200"/>
          </a:xfrm>
          <a:noFill/>
        </p:spPr>
        <p:txBody>
          <a:bodyPr/>
          <a:lstStyle/>
          <a:p>
            <a:pPr algn="r"/>
            <a:fld id="{F01D9906-014A-4E56-8DFF-D1B03A7D2152}" type="slidenum">
              <a:rPr lang="en-US" altLang="zh-CN" smtClean="0">
                <a:ea typeface="宋体" charset="-122"/>
              </a:rPr>
              <a:pPr algn="r"/>
              <a:t>33</a:t>
            </a:fld>
            <a:endParaRPr lang="en-US" altLang="zh-CN">
              <a:ea typeface="宋体" charset="-122"/>
            </a:endParaRPr>
          </a:p>
        </p:txBody>
      </p:sp>
      <p:sp>
        <p:nvSpPr>
          <p:cNvPr id="7" name="Rectangle 2"/>
          <p:cNvSpPr txBox="1">
            <a:spLocks noChangeArrowheads="1"/>
          </p:cNvSpPr>
          <p:nvPr/>
        </p:nvSpPr>
        <p:spPr bwMode="auto">
          <a:xfrm>
            <a:off x="250825" y="3573016"/>
            <a:ext cx="8642350" cy="27357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00000"/>
              </a:lnSpc>
              <a:spcBef>
                <a:spcPct val="20000"/>
              </a:spcBef>
              <a:spcAft>
                <a:spcPct val="300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同一个子网中所有主机必须使用相同的网络号和子网号</a:t>
            </a:r>
          </a:p>
          <a:p>
            <a:pPr marL="342900" marR="0" lvl="0" indent="-342900" algn="just" defTabSz="914400" rtl="0" eaLnBrk="1" fontAlgn="base" latinLnBrk="0" hangingPunct="1">
              <a:lnSpc>
                <a:spcPct val="100000"/>
              </a:lnSpc>
              <a:spcBef>
                <a:spcPct val="20000"/>
              </a:spcBef>
              <a:spcAft>
                <a:spcPct val="300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子网的概念可以用于</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类、</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B</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类或</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C</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类</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地址</a:t>
            </a:r>
          </a:p>
          <a:p>
            <a:pPr marL="342900" marR="0" lvl="0" indent="-342900" algn="just" defTabSz="914400" rtl="0" eaLnBrk="1" fontAlgn="base" latinLnBrk="0" hangingPunct="1">
              <a:lnSpc>
                <a:spcPct val="100000"/>
              </a:lnSpc>
              <a:spcBef>
                <a:spcPct val="20000"/>
              </a:spcBef>
              <a:spcAft>
                <a:spcPct val="300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子网的距离必须很近，是一个组织或单位内部的事，既不用向</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ICANN</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申请，也不需改变任何外部路由器的数据库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AutoShape 2"/>
          <p:cNvSpPr>
            <a:spLocks noChangeArrowheads="1"/>
          </p:cNvSpPr>
          <p:nvPr/>
        </p:nvSpPr>
        <p:spPr bwMode="auto">
          <a:xfrm>
            <a:off x="479425" y="1506538"/>
            <a:ext cx="1789113" cy="676275"/>
          </a:xfrm>
          <a:prstGeom prst="roundRect">
            <a:avLst>
              <a:gd name="adj" fmla="val 16667"/>
            </a:avLst>
          </a:prstGeom>
          <a:solidFill>
            <a:srgbClr val="FFCCFF"/>
          </a:solidFill>
          <a:ln w="9525">
            <a:solidFill>
              <a:srgbClr val="333399"/>
            </a:solidFill>
            <a:round/>
            <a:headEnd/>
            <a:tailEnd/>
          </a:ln>
          <a:effectLst>
            <a:outerShdw dist="35921" dir="2700000" algn="ctr" rotWithShape="0">
              <a:schemeClr val="bg2"/>
            </a:outerShdw>
          </a:effectLst>
        </p:spPr>
        <p:txBody>
          <a:bodyPr wrap="none" anchor="ctr"/>
          <a:lstStyle/>
          <a:p>
            <a:pPr>
              <a:defRPr/>
            </a:pPr>
            <a:endParaRPr lang="zh-CN" altLang="en-US">
              <a:ea typeface="黑体" pitchFamily="2" charset="-122"/>
            </a:endParaRPr>
          </a:p>
        </p:txBody>
      </p:sp>
      <p:sp>
        <p:nvSpPr>
          <p:cNvPr id="130051" name="Line 3"/>
          <p:cNvSpPr>
            <a:spLocks noChangeShapeType="1"/>
          </p:cNvSpPr>
          <p:nvPr/>
        </p:nvSpPr>
        <p:spPr bwMode="auto">
          <a:xfrm flipV="1">
            <a:off x="1758950" y="4176713"/>
            <a:ext cx="936625" cy="0"/>
          </a:xfrm>
          <a:prstGeom prst="line">
            <a:avLst/>
          </a:prstGeom>
          <a:noFill/>
          <a:ln w="19050">
            <a:solidFill>
              <a:schemeClr val="tx1"/>
            </a:solidFill>
            <a:round/>
            <a:headEnd/>
            <a:tailEnd/>
          </a:ln>
        </p:spPr>
        <p:txBody>
          <a:bodyPr wrap="none" anchor="ctr"/>
          <a:lstStyle/>
          <a:p>
            <a:endParaRPr lang="zh-CN" altLang="en-US"/>
          </a:p>
        </p:txBody>
      </p:sp>
      <p:sp>
        <p:nvSpPr>
          <p:cNvPr id="130052" name="Line 4"/>
          <p:cNvSpPr>
            <a:spLocks noChangeShapeType="1"/>
          </p:cNvSpPr>
          <p:nvPr/>
        </p:nvSpPr>
        <p:spPr bwMode="auto">
          <a:xfrm>
            <a:off x="3163888" y="2605088"/>
            <a:ext cx="234950" cy="784225"/>
          </a:xfrm>
          <a:prstGeom prst="line">
            <a:avLst/>
          </a:prstGeom>
          <a:noFill/>
          <a:ln w="28575">
            <a:solidFill>
              <a:srgbClr val="333399"/>
            </a:solidFill>
            <a:round/>
            <a:headEnd/>
            <a:tailEnd/>
          </a:ln>
        </p:spPr>
        <p:txBody>
          <a:bodyPr wrap="none" anchor="ctr"/>
          <a:lstStyle/>
          <a:p>
            <a:endParaRPr lang="zh-CN" altLang="en-US"/>
          </a:p>
        </p:txBody>
      </p:sp>
      <p:sp>
        <p:nvSpPr>
          <p:cNvPr id="130053" name="Line 5"/>
          <p:cNvSpPr>
            <a:spLocks noChangeShapeType="1"/>
          </p:cNvSpPr>
          <p:nvPr/>
        </p:nvSpPr>
        <p:spPr bwMode="auto">
          <a:xfrm flipH="1">
            <a:off x="7537450" y="2919413"/>
            <a:ext cx="622300" cy="785812"/>
          </a:xfrm>
          <a:prstGeom prst="line">
            <a:avLst/>
          </a:prstGeom>
          <a:noFill/>
          <a:ln w="28575">
            <a:solidFill>
              <a:srgbClr val="333399"/>
            </a:solidFill>
            <a:round/>
            <a:headEnd/>
            <a:tailEnd/>
          </a:ln>
        </p:spPr>
        <p:txBody>
          <a:bodyPr wrap="none" anchor="ctr"/>
          <a:lstStyle/>
          <a:p>
            <a:endParaRPr lang="zh-CN" altLang="en-US"/>
          </a:p>
        </p:txBody>
      </p:sp>
      <p:sp>
        <p:nvSpPr>
          <p:cNvPr id="130054" name="Line 6"/>
          <p:cNvSpPr>
            <a:spLocks noChangeShapeType="1"/>
          </p:cNvSpPr>
          <p:nvPr/>
        </p:nvSpPr>
        <p:spPr bwMode="auto">
          <a:xfrm flipH="1">
            <a:off x="5505450" y="2370138"/>
            <a:ext cx="77788" cy="863600"/>
          </a:xfrm>
          <a:prstGeom prst="line">
            <a:avLst/>
          </a:prstGeom>
          <a:noFill/>
          <a:ln w="28575">
            <a:solidFill>
              <a:srgbClr val="333399"/>
            </a:solidFill>
            <a:round/>
            <a:headEnd/>
            <a:tailEnd/>
          </a:ln>
        </p:spPr>
        <p:txBody>
          <a:bodyPr wrap="none" anchor="ctr"/>
          <a:lstStyle/>
          <a:p>
            <a:endParaRPr lang="zh-CN" altLang="en-US"/>
          </a:p>
        </p:txBody>
      </p:sp>
      <p:sp>
        <p:nvSpPr>
          <p:cNvPr id="130055" name="Line 7"/>
          <p:cNvSpPr>
            <a:spLocks noChangeShapeType="1"/>
          </p:cNvSpPr>
          <p:nvPr/>
        </p:nvSpPr>
        <p:spPr bwMode="auto">
          <a:xfrm flipV="1">
            <a:off x="5903913" y="5040313"/>
            <a:ext cx="0" cy="784225"/>
          </a:xfrm>
          <a:prstGeom prst="line">
            <a:avLst/>
          </a:prstGeom>
          <a:noFill/>
          <a:ln w="28575">
            <a:solidFill>
              <a:srgbClr val="333399"/>
            </a:solidFill>
            <a:round/>
            <a:headEnd/>
            <a:tailEnd/>
          </a:ln>
        </p:spPr>
        <p:txBody>
          <a:bodyPr wrap="none" anchor="ctr"/>
          <a:lstStyle/>
          <a:p>
            <a:endParaRPr lang="zh-CN" altLang="en-US"/>
          </a:p>
        </p:txBody>
      </p:sp>
      <p:sp>
        <p:nvSpPr>
          <p:cNvPr id="130056" name="Line 8"/>
          <p:cNvSpPr>
            <a:spLocks noChangeShapeType="1"/>
          </p:cNvSpPr>
          <p:nvPr/>
        </p:nvSpPr>
        <p:spPr bwMode="auto">
          <a:xfrm>
            <a:off x="3944938" y="2449513"/>
            <a:ext cx="0" cy="706437"/>
          </a:xfrm>
          <a:prstGeom prst="line">
            <a:avLst/>
          </a:prstGeom>
          <a:noFill/>
          <a:ln w="28575">
            <a:solidFill>
              <a:srgbClr val="333399"/>
            </a:solidFill>
            <a:round/>
            <a:headEnd/>
            <a:tailEnd/>
          </a:ln>
        </p:spPr>
        <p:txBody>
          <a:bodyPr wrap="none" anchor="ctr"/>
          <a:lstStyle/>
          <a:p>
            <a:endParaRPr lang="zh-CN" altLang="en-US"/>
          </a:p>
        </p:txBody>
      </p:sp>
      <p:sp>
        <p:nvSpPr>
          <p:cNvPr id="130057" name="Line 9"/>
          <p:cNvSpPr>
            <a:spLocks noChangeShapeType="1"/>
          </p:cNvSpPr>
          <p:nvPr/>
        </p:nvSpPr>
        <p:spPr bwMode="auto">
          <a:xfrm flipH="1">
            <a:off x="7067550" y="2605088"/>
            <a:ext cx="234950" cy="708025"/>
          </a:xfrm>
          <a:prstGeom prst="line">
            <a:avLst/>
          </a:prstGeom>
          <a:noFill/>
          <a:ln w="28575">
            <a:solidFill>
              <a:srgbClr val="333399"/>
            </a:solidFill>
            <a:round/>
            <a:headEnd/>
            <a:tailEnd/>
          </a:ln>
        </p:spPr>
        <p:txBody>
          <a:bodyPr wrap="none" anchor="ctr"/>
          <a:lstStyle/>
          <a:p>
            <a:endParaRPr lang="zh-CN" altLang="en-US"/>
          </a:p>
        </p:txBody>
      </p:sp>
      <p:sp>
        <p:nvSpPr>
          <p:cNvPr id="130058" name="Line 10"/>
          <p:cNvSpPr>
            <a:spLocks noChangeShapeType="1"/>
          </p:cNvSpPr>
          <p:nvPr/>
        </p:nvSpPr>
        <p:spPr bwMode="auto">
          <a:xfrm flipV="1">
            <a:off x="4886325" y="4960938"/>
            <a:ext cx="77788" cy="706437"/>
          </a:xfrm>
          <a:prstGeom prst="line">
            <a:avLst/>
          </a:prstGeom>
          <a:noFill/>
          <a:ln w="28575">
            <a:solidFill>
              <a:srgbClr val="333399"/>
            </a:solidFill>
            <a:round/>
            <a:headEnd/>
            <a:tailEnd/>
          </a:ln>
        </p:spPr>
        <p:txBody>
          <a:bodyPr wrap="none" anchor="ctr"/>
          <a:lstStyle/>
          <a:p>
            <a:endParaRPr lang="zh-CN" altLang="en-US"/>
          </a:p>
        </p:txBody>
      </p:sp>
      <p:sp>
        <p:nvSpPr>
          <p:cNvPr id="130059" name="Line 11"/>
          <p:cNvSpPr>
            <a:spLocks noChangeShapeType="1"/>
          </p:cNvSpPr>
          <p:nvPr/>
        </p:nvSpPr>
        <p:spPr bwMode="auto">
          <a:xfrm flipV="1">
            <a:off x="3241675" y="4568825"/>
            <a:ext cx="157163" cy="863600"/>
          </a:xfrm>
          <a:prstGeom prst="line">
            <a:avLst/>
          </a:prstGeom>
          <a:noFill/>
          <a:ln w="28575">
            <a:solidFill>
              <a:srgbClr val="333399"/>
            </a:solidFill>
            <a:round/>
            <a:headEnd/>
            <a:tailEnd/>
          </a:ln>
        </p:spPr>
        <p:txBody>
          <a:bodyPr wrap="none" anchor="ctr"/>
          <a:lstStyle/>
          <a:p>
            <a:endParaRPr lang="zh-CN" altLang="en-US"/>
          </a:p>
        </p:txBody>
      </p:sp>
      <p:sp>
        <p:nvSpPr>
          <p:cNvPr id="130060" name="Line 12"/>
          <p:cNvSpPr>
            <a:spLocks noChangeShapeType="1"/>
          </p:cNvSpPr>
          <p:nvPr/>
        </p:nvSpPr>
        <p:spPr bwMode="auto">
          <a:xfrm flipH="1" flipV="1">
            <a:off x="7691438" y="4725988"/>
            <a:ext cx="858837" cy="157162"/>
          </a:xfrm>
          <a:prstGeom prst="line">
            <a:avLst/>
          </a:prstGeom>
          <a:noFill/>
          <a:ln w="28575">
            <a:solidFill>
              <a:srgbClr val="333399"/>
            </a:solidFill>
            <a:round/>
            <a:headEnd/>
            <a:tailEnd/>
          </a:ln>
        </p:spPr>
        <p:txBody>
          <a:bodyPr wrap="none" anchor="ctr"/>
          <a:lstStyle/>
          <a:p>
            <a:endParaRPr lang="zh-CN" altLang="en-US"/>
          </a:p>
        </p:txBody>
      </p:sp>
      <p:pic>
        <p:nvPicPr>
          <p:cNvPr id="130061" name="Picture 13"/>
          <p:cNvPicPr>
            <a:picLocks noChangeArrowheads="1"/>
          </p:cNvPicPr>
          <p:nvPr/>
        </p:nvPicPr>
        <p:blipFill>
          <a:blip r:embed="rId3" cstate="print"/>
          <a:srcRect/>
          <a:stretch>
            <a:fillRect/>
          </a:stretch>
        </p:blipFill>
        <p:spPr bwMode="auto">
          <a:xfrm>
            <a:off x="3789363" y="2212975"/>
            <a:ext cx="385762" cy="390525"/>
          </a:xfrm>
          <a:prstGeom prst="rect">
            <a:avLst/>
          </a:prstGeom>
          <a:noFill/>
          <a:ln w="9525">
            <a:noFill/>
            <a:miter lim="800000"/>
            <a:headEnd/>
            <a:tailEnd/>
          </a:ln>
        </p:spPr>
      </p:pic>
      <p:pic>
        <p:nvPicPr>
          <p:cNvPr id="130062" name="Picture 14"/>
          <p:cNvPicPr>
            <a:picLocks noChangeArrowheads="1"/>
          </p:cNvPicPr>
          <p:nvPr/>
        </p:nvPicPr>
        <p:blipFill>
          <a:blip r:embed="rId3" cstate="print"/>
          <a:srcRect/>
          <a:stretch>
            <a:fillRect/>
          </a:stretch>
        </p:blipFill>
        <p:spPr bwMode="auto">
          <a:xfrm>
            <a:off x="3006725" y="2533650"/>
            <a:ext cx="385763" cy="390525"/>
          </a:xfrm>
          <a:prstGeom prst="rect">
            <a:avLst/>
          </a:prstGeom>
          <a:noFill/>
          <a:ln w="9525">
            <a:noFill/>
            <a:miter lim="800000"/>
            <a:headEnd/>
            <a:tailEnd/>
          </a:ln>
        </p:spPr>
      </p:pic>
      <p:pic>
        <p:nvPicPr>
          <p:cNvPr id="130063" name="Picture 15"/>
          <p:cNvPicPr>
            <a:picLocks noChangeArrowheads="1"/>
          </p:cNvPicPr>
          <p:nvPr/>
        </p:nvPicPr>
        <p:blipFill>
          <a:blip r:embed="rId3" cstate="print"/>
          <a:srcRect/>
          <a:stretch>
            <a:fillRect/>
          </a:stretch>
        </p:blipFill>
        <p:spPr bwMode="auto">
          <a:xfrm>
            <a:off x="5429250" y="2055813"/>
            <a:ext cx="385763" cy="390525"/>
          </a:xfrm>
          <a:prstGeom prst="rect">
            <a:avLst/>
          </a:prstGeom>
          <a:noFill/>
          <a:ln w="9525">
            <a:noFill/>
            <a:miter lim="800000"/>
            <a:headEnd/>
            <a:tailEnd/>
          </a:ln>
        </p:spPr>
      </p:pic>
      <p:pic>
        <p:nvPicPr>
          <p:cNvPr id="130064" name="Picture 16"/>
          <p:cNvPicPr>
            <a:picLocks noChangeArrowheads="1"/>
          </p:cNvPicPr>
          <p:nvPr/>
        </p:nvPicPr>
        <p:blipFill>
          <a:blip r:embed="rId3" cstate="print"/>
          <a:srcRect/>
          <a:stretch>
            <a:fillRect/>
          </a:stretch>
        </p:blipFill>
        <p:spPr bwMode="auto">
          <a:xfrm>
            <a:off x="7926388" y="2682875"/>
            <a:ext cx="385762" cy="392113"/>
          </a:xfrm>
          <a:prstGeom prst="rect">
            <a:avLst/>
          </a:prstGeom>
          <a:noFill/>
          <a:ln w="9525">
            <a:noFill/>
            <a:miter lim="800000"/>
            <a:headEnd/>
            <a:tailEnd/>
          </a:ln>
        </p:spPr>
      </p:pic>
      <p:pic>
        <p:nvPicPr>
          <p:cNvPr id="130065" name="Picture 17"/>
          <p:cNvPicPr>
            <a:picLocks noChangeArrowheads="1"/>
          </p:cNvPicPr>
          <p:nvPr/>
        </p:nvPicPr>
        <p:blipFill>
          <a:blip r:embed="rId3" cstate="print"/>
          <a:srcRect/>
          <a:stretch>
            <a:fillRect/>
          </a:stretch>
        </p:blipFill>
        <p:spPr bwMode="auto">
          <a:xfrm>
            <a:off x="7145338" y="2292350"/>
            <a:ext cx="385762" cy="388938"/>
          </a:xfrm>
          <a:prstGeom prst="rect">
            <a:avLst/>
          </a:prstGeom>
          <a:noFill/>
          <a:ln w="9525">
            <a:noFill/>
            <a:miter lim="800000"/>
            <a:headEnd/>
            <a:tailEnd/>
          </a:ln>
        </p:spPr>
      </p:pic>
      <p:pic>
        <p:nvPicPr>
          <p:cNvPr id="130066" name="Picture 18"/>
          <p:cNvPicPr>
            <a:picLocks noChangeArrowheads="1"/>
          </p:cNvPicPr>
          <p:nvPr/>
        </p:nvPicPr>
        <p:blipFill>
          <a:blip r:embed="rId3" cstate="print"/>
          <a:srcRect/>
          <a:stretch>
            <a:fillRect/>
          </a:stretch>
        </p:blipFill>
        <p:spPr bwMode="auto">
          <a:xfrm>
            <a:off x="8172450" y="4581525"/>
            <a:ext cx="385763" cy="392113"/>
          </a:xfrm>
          <a:prstGeom prst="rect">
            <a:avLst/>
          </a:prstGeom>
          <a:noFill/>
          <a:ln w="9525">
            <a:noFill/>
            <a:miter lim="800000"/>
            <a:headEnd/>
            <a:tailEnd/>
          </a:ln>
        </p:spPr>
      </p:pic>
      <p:pic>
        <p:nvPicPr>
          <p:cNvPr id="130067" name="Picture 19"/>
          <p:cNvPicPr>
            <a:picLocks noChangeArrowheads="1"/>
          </p:cNvPicPr>
          <p:nvPr/>
        </p:nvPicPr>
        <p:blipFill>
          <a:blip r:embed="rId3" cstate="print"/>
          <a:srcRect/>
          <a:stretch>
            <a:fillRect/>
          </a:stretch>
        </p:blipFill>
        <p:spPr bwMode="auto">
          <a:xfrm>
            <a:off x="5721350" y="5667375"/>
            <a:ext cx="385763" cy="390525"/>
          </a:xfrm>
          <a:prstGeom prst="rect">
            <a:avLst/>
          </a:prstGeom>
          <a:noFill/>
          <a:ln w="9525">
            <a:noFill/>
            <a:miter lim="800000"/>
            <a:headEnd/>
            <a:tailEnd/>
          </a:ln>
        </p:spPr>
      </p:pic>
      <p:pic>
        <p:nvPicPr>
          <p:cNvPr id="130068" name="Picture 20"/>
          <p:cNvPicPr>
            <a:picLocks noChangeArrowheads="1"/>
          </p:cNvPicPr>
          <p:nvPr/>
        </p:nvPicPr>
        <p:blipFill>
          <a:blip r:embed="rId3" cstate="print"/>
          <a:srcRect/>
          <a:stretch>
            <a:fillRect/>
          </a:stretch>
        </p:blipFill>
        <p:spPr bwMode="auto">
          <a:xfrm>
            <a:off x="4729163" y="5589588"/>
            <a:ext cx="385762" cy="390525"/>
          </a:xfrm>
          <a:prstGeom prst="rect">
            <a:avLst/>
          </a:prstGeom>
          <a:noFill/>
          <a:ln w="9525">
            <a:noFill/>
            <a:miter lim="800000"/>
            <a:headEnd/>
            <a:tailEnd/>
          </a:ln>
        </p:spPr>
      </p:pic>
      <p:pic>
        <p:nvPicPr>
          <p:cNvPr id="130069" name="Picture 21"/>
          <p:cNvPicPr>
            <a:picLocks noChangeArrowheads="1"/>
          </p:cNvPicPr>
          <p:nvPr/>
        </p:nvPicPr>
        <p:blipFill>
          <a:blip r:embed="rId3" cstate="print"/>
          <a:srcRect/>
          <a:stretch>
            <a:fillRect/>
          </a:stretch>
        </p:blipFill>
        <p:spPr bwMode="auto">
          <a:xfrm>
            <a:off x="3086100" y="5275263"/>
            <a:ext cx="385763" cy="390525"/>
          </a:xfrm>
          <a:prstGeom prst="rect">
            <a:avLst/>
          </a:prstGeom>
          <a:noFill/>
          <a:ln w="9525">
            <a:noFill/>
            <a:miter lim="800000"/>
            <a:headEnd/>
            <a:tailEnd/>
          </a:ln>
        </p:spPr>
      </p:pic>
      <p:sp>
        <p:nvSpPr>
          <p:cNvPr id="130070" name="Text Box 22"/>
          <p:cNvSpPr txBox="1">
            <a:spLocks noChangeArrowheads="1"/>
          </p:cNvSpPr>
          <p:nvPr/>
        </p:nvSpPr>
        <p:spPr bwMode="auto">
          <a:xfrm rot="5211293">
            <a:off x="8355807" y="3494881"/>
            <a:ext cx="539750" cy="519113"/>
          </a:xfrm>
          <a:prstGeom prst="rect">
            <a:avLst/>
          </a:prstGeom>
          <a:noFill/>
          <a:ln w="9525">
            <a:noFill/>
            <a:miter lim="800000"/>
            <a:headEnd/>
            <a:tailEnd/>
          </a:ln>
        </p:spPr>
        <p:txBody>
          <a:bodyPr wrap="none">
            <a:spAutoFit/>
          </a:bodyPr>
          <a:lstStyle/>
          <a:p>
            <a:r>
              <a:rPr kumimoji="1" lang="en-US" altLang="zh-CN" b="1">
                <a:solidFill>
                  <a:srgbClr val="333399"/>
                </a:solidFill>
                <a:latin typeface="Arial" charset="0"/>
              </a:rPr>
              <a:t>…</a:t>
            </a:r>
          </a:p>
        </p:txBody>
      </p:sp>
      <p:sp>
        <p:nvSpPr>
          <p:cNvPr id="130071" name="Text Box 23"/>
          <p:cNvSpPr txBox="1">
            <a:spLocks noChangeArrowheads="1"/>
          </p:cNvSpPr>
          <p:nvPr/>
        </p:nvSpPr>
        <p:spPr bwMode="auto">
          <a:xfrm rot="546999">
            <a:off x="3997325" y="5176838"/>
            <a:ext cx="539750" cy="519112"/>
          </a:xfrm>
          <a:prstGeom prst="rect">
            <a:avLst/>
          </a:prstGeom>
          <a:noFill/>
          <a:ln w="9525">
            <a:noFill/>
            <a:miter lim="800000"/>
            <a:headEnd/>
            <a:tailEnd/>
          </a:ln>
        </p:spPr>
        <p:txBody>
          <a:bodyPr wrap="none">
            <a:spAutoFit/>
          </a:bodyPr>
          <a:lstStyle/>
          <a:p>
            <a:r>
              <a:rPr kumimoji="1" lang="en-US" altLang="zh-CN" b="1">
                <a:solidFill>
                  <a:srgbClr val="333399"/>
                </a:solidFill>
                <a:latin typeface="Arial" charset="0"/>
              </a:rPr>
              <a:t>…</a:t>
            </a:r>
          </a:p>
        </p:txBody>
      </p:sp>
      <p:sp>
        <p:nvSpPr>
          <p:cNvPr id="130072" name="Text Box 24"/>
          <p:cNvSpPr txBox="1">
            <a:spLocks noChangeArrowheads="1"/>
          </p:cNvSpPr>
          <p:nvPr/>
        </p:nvSpPr>
        <p:spPr bwMode="auto">
          <a:xfrm rot="-362540">
            <a:off x="4575175" y="1971675"/>
            <a:ext cx="539750" cy="519113"/>
          </a:xfrm>
          <a:prstGeom prst="rect">
            <a:avLst/>
          </a:prstGeom>
          <a:noFill/>
          <a:ln w="9525">
            <a:noFill/>
            <a:miter lim="800000"/>
            <a:headEnd/>
            <a:tailEnd/>
          </a:ln>
        </p:spPr>
        <p:txBody>
          <a:bodyPr wrap="none">
            <a:spAutoFit/>
          </a:bodyPr>
          <a:lstStyle/>
          <a:p>
            <a:r>
              <a:rPr kumimoji="1" lang="en-US" altLang="zh-CN" b="1">
                <a:solidFill>
                  <a:srgbClr val="333399"/>
                </a:solidFill>
                <a:latin typeface="Arial" charset="0"/>
              </a:rPr>
              <a:t>…</a:t>
            </a:r>
          </a:p>
        </p:txBody>
      </p:sp>
      <p:sp>
        <p:nvSpPr>
          <p:cNvPr id="130073" name="Text Box 25"/>
          <p:cNvSpPr txBox="1">
            <a:spLocks noChangeArrowheads="1"/>
          </p:cNvSpPr>
          <p:nvPr/>
        </p:nvSpPr>
        <p:spPr bwMode="auto">
          <a:xfrm>
            <a:off x="2268538" y="2168525"/>
            <a:ext cx="1525587"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145.13.3.10</a:t>
            </a:r>
          </a:p>
        </p:txBody>
      </p:sp>
      <p:sp>
        <p:nvSpPr>
          <p:cNvPr id="130074" name="Text Box 26"/>
          <p:cNvSpPr txBox="1">
            <a:spLocks noChangeArrowheads="1"/>
          </p:cNvSpPr>
          <p:nvPr/>
        </p:nvSpPr>
        <p:spPr bwMode="auto">
          <a:xfrm>
            <a:off x="3346450" y="1808163"/>
            <a:ext cx="152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145.13.3.11</a:t>
            </a:r>
          </a:p>
        </p:txBody>
      </p:sp>
      <p:sp>
        <p:nvSpPr>
          <p:cNvPr id="130075" name="Text Box 27"/>
          <p:cNvSpPr txBox="1">
            <a:spLocks noChangeArrowheads="1"/>
          </p:cNvSpPr>
          <p:nvPr/>
        </p:nvSpPr>
        <p:spPr bwMode="auto">
          <a:xfrm>
            <a:off x="4868863" y="1663700"/>
            <a:ext cx="1665287"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145.13.3.101</a:t>
            </a:r>
          </a:p>
        </p:txBody>
      </p:sp>
      <p:sp>
        <p:nvSpPr>
          <p:cNvPr id="130076" name="Text Box 28"/>
          <p:cNvSpPr txBox="1">
            <a:spLocks noChangeArrowheads="1"/>
          </p:cNvSpPr>
          <p:nvPr/>
        </p:nvSpPr>
        <p:spPr bwMode="auto">
          <a:xfrm>
            <a:off x="6624638" y="1952625"/>
            <a:ext cx="1522412"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145.13.7.34</a:t>
            </a:r>
          </a:p>
        </p:txBody>
      </p:sp>
      <p:sp>
        <p:nvSpPr>
          <p:cNvPr id="130077" name="Text Box 29"/>
          <p:cNvSpPr txBox="1">
            <a:spLocks noChangeArrowheads="1"/>
          </p:cNvSpPr>
          <p:nvPr/>
        </p:nvSpPr>
        <p:spPr bwMode="auto">
          <a:xfrm>
            <a:off x="7524750" y="2349500"/>
            <a:ext cx="1525588"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145.13.7.35</a:t>
            </a:r>
          </a:p>
        </p:txBody>
      </p:sp>
      <p:sp>
        <p:nvSpPr>
          <p:cNvPr id="130078" name="Text Box 30"/>
          <p:cNvSpPr txBox="1">
            <a:spLocks noChangeArrowheads="1"/>
          </p:cNvSpPr>
          <p:nvPr/>
        </p:nvSpPr>
        <p:spPr bwMode="auto">
          <a:xfrm>
            <a:off x="7596188" y="4946650"/>
            <a:ext cx="1525587"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145.13.7.56</a:t>
            </a:r>
          </a:p>
        </p:txBody>
      </p:sp>
      <p:sp>
        <p:nvSpPr>
          <p:cNvPr id="130079" name="Text Box 31"/>
          <p:cNvSpPr txBox="1">
            <a:spLocks noChangeArrowheads="1"/>
          </p:cNvSpPr>
          <p:nvPr/>
        </p:nvSpPr>
        <p:spPr bwMode="auto">
          <a:xfrm>
            <a:off x="2557463" y="5592763"/>
            <a:ext cx="16668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145.13.21.23</a:t>
            </a:r>
          </a:p>
        </p:txBody>
      </p:sp>
      <p:sp>
        <p:nvSpPr>
          <p:cNvPr id="130080" name="Text Box 32"/>
          <p:cNvSpPr txBox="1">
            <a:spLocks noChangeArrowheads="1"/>
          </p:cNvSpPr>
          <p:nvPr/>
        </p:nvSpPr>
        <p:spPr bwMode="auto">
          <a:xfrm>
            <a:off x="4140200" y="5946775"/>
            <a:ext cx="152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145.13.21.9</a:t>
            </a:r>
          </a:p>
        </p:txBody>
      </p:sp>
      <p:sp>
        <p:nvSpPr>
          <p:cNvPr id="130081" name="Text Box 33"/>
          <p:cNvSpPr txBox="1">
            <a:spLocks noChangeArrowheads="1"/>
          </p:cNvSpPr>
          <p:nvPr/>
        </p:nvSpPr>
        <p:spPr bwMode="auto">
          <a:xfrm>
            <a:off x="6072188" y="5661025"/>
            <a:ext cx="1524000" cy="395288"/>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145.13.21.8</a:t>
            </a:r>
          </a:p>
        </p:txBody>
      </p:sp>
      <p:sp>
        <p:nvSpPr>
          <p:cNvPr id="130082" name="Line 34"/>
          <p:cNvSpPr>
            <a:spLocks noChangeShapeType="1"/>
          </p:cNvSpPr>
          <p:nvPr/>
        </p:nvSpPr>
        <p:spPr bwMode="auto">
          <a:xfrm>
            <a:off x="744538" y="2840038"/>
            <a:ext cx="1482725" cy="1336675"/>
          </a:xfrm>
          <a:prstGeom prst="line">
            <a:avLst/>
          </a:prstGeom>
          <a:noFill/>
          <a:ln w="57150">
            <a:solidFill>
              <a:srgbClr val="333399"/>
            </a:solidFill>
            <a:round/>
            <a:headEnd/>
            <a:tailEnd/>
          </a:ln>
        </p:spPr>
        <p:txBody>
          <a:bodyPr/>
          <a:lstStyle/>
          <a:p>
            <a:endParaRPr lang="zh-CN" altLang="en-US"/>
          </a:p>
        </p:txBody>
      </p:sp>
      <p:sp>
        <p:nvSpPr>
          <p:cNvPr id="130083" name="Line 35"/>
          <p:cNvSpPr>
            <a:spLocks noChangeShapeType="1"/>
          </p:cNvSpPr>
          <p:nvPr/>
        </p:nvSpPr>
        <p:spPr bwMode="auto">
          <a:xfrm>
            <a:off x="587375" y="2840038"/>
            <a:ext cx="0" cy="2043112"/>
          </a:xfrm>
          <a:prstGeom prst="line">
            <a:avLst/>
          </a:prstGeom>
          <a:noFill/>
          <a:ln w="57150">
            <a:solidFill>
              <a:srgbClr val="333399"/>
            </a:solidFill>
            <a:round/>
            <a:headEnd/>
            <a:tailEnd/>
          </a:ln>
        </p:spPr>
        <p:txBody>
          <a:bodyPr/>
          <a:lstStyle/>
          <a:p>
            <a:endParaRPr lang="zh-CN" altLang="en-US"/>
          </a:p>
        </p:txBody>
      </p:sp>
      <p:sp>
        <p:nvSpPr>
          <p:cNvPr id="130084" name="Line 36"/>
          <p:cNvSpPr>
            <a:spLocks noChangeShapeType="1"/>
          </p:cNvSpPr>
          <p:nvPr/>
        </p:nvSpPr>
        <p:spPr bwMode="auto">
          <a:xfrm flipV="1">
            <a:off x="666750" y="4252913"/>
            <a:ext cx="1482725" cy="787400"/>
          </a:xfrm>
          <a:prstGeom prst="line">
            <a:avLst/>
          </a:prstGeom>
          <a:noFill/>
          <a:ln w="57150">
            <a:solidFill>
              <a:srgbClr val="333399"/>
            </a:solidFill>
            <a:round/>
            <a:headEnd/>
            <a:tailEnd/>
          </a:ln>
        </p:spPr>
        <p:txBody>
          <a:bodyPr/>
          <a:lstStyle/>
          <a:p>
            <a:endParaRPr lang="zh-CN" altLang="en-US"/>
          </a:p>
        </p:txBody>
      </p:sp>
      <p:sp>
        <p:nvSpPr>
          <p:cNvPr id="504869" name="AutoShape 37"/>
          <p:cNvSpPr>
            <a:spLocks noChangeArrowheads="1"/>
          </p:cNvSpPr>
          <p:nvPr/>
        </p:nvSpPr>
        <p:spPr bwMode="auto">
          <a:xfrm>
            <a:off x="147638" y="5516563"/>
            <a:ext cx="2479675" cy="1054100"/>
          </a:xfrm>
          <a:prstGeom prst="wedgeRoundRectCallout">
            <a:avLst>
              <a:gd name="adj1" fmla="val 34699"/>
              <a:gd name="adj2" fmla="val -169426"/>
              <a:gd name="adj3" fmla="val 16667"/>
            </a:avLst>
          </a:prstGeom>
          <a:solidFill>
            <a:srgbClr val="FFFF99"/>
          </a:solidFill>
          <a:ln w="9525">
            <a:solidFill>
              <a:schemeClr val="tx1"/>
            </a:solidFill>
            <a:miter lim="800000"/>
            <a:headEnd/>
            <a:tailEnd/>
          </a:ln>
          <a:effectLst>
            <a:outerShdw dist="35921" dir="2700000" algn="ctr" rotWithShape="0">
              <a:schemeClr val="bg2"/>
            </a:outerShdw>
          </a:effectLst>
        </p:spPr>
        <p:txBody>
          <a:bodyPr/>
          <a:lstStyle/>
          <a:p>
            <a:pPr algn="ctr">
              <a:defRPr/>
            </a:pPr>
            <a:endParaRPr kumimoji="1" lang="zh-CN" altLang="zh-CN" sz="2000">
              <a:solidFill>
                <a:srgbClr val="333399"/>
              </a:solidFill>
              <a:latin typeface="Arial" charset="0"/>
              <a:ea typeface="黑体" pitchFamily="2" charset="-122"/>
            </a:endParaRPr>
          </a:p>
        </p:txBody>
      </p:sp>
      <p:sp>
        <p:nvSpPr>
          <p:cNvPr id="130086" name="Text Box 38"/>
          <p:cNvSpPr txBox="1">
            <a:spLocks noChangeArrowheads="1"/>
          </p:cNvSpPr>
          <p:nvPr/>
        </p:nvSpPr>
        <p:spPr bwMode="auto">
          <a:xfrm>
            <a:off x="179388" y="5491163"/>
            <a:ext cx="2535237" cy="1008062"/>
          </a:xfrm>
          <a:prstGeom prst="rect">
            <a:avLst/>
          </a:prstGeom>
          <a:noFill/>
          <a:ln w="9525">
            <a:noFill/>
            <a:miter lim="800000"/>
            <a:headEnd/>
            <a:tailEnd/>
          </a:ln>
        </p:spPr>
        <p:txBody>
          <a:bodyPr>
            <a:spAutoFit/>
          </a:bodyPr>
          <a:lstStyle/>
          <a:p>
            <a:r>
              <a:rPr kumimoji="1" lang="zh-CN" altLang="en-US" sz="2000">
                <a:solidFill>
                  <a:srgbClr val="333399"/>
                </a:solidFill>
                <a:latin typeface="Arial" charset="0"/>
              </a:rPr>
              <a:t>所有到网络 </a:t>
            </a:r>
            <a:r>
              <a:rPr kumimoji="1" lang="en-US" altLang="zh-CN" sz="2000">
                <a:solidFill>
                  <a:srgbClr val="333399"/>
                </a:solidFill>
                <a:latin typeface="Arial" charset="0"/>
              </a:rPr>
              <a:t>145.13.0.0</a:t>
            </a:r>
            <a:r>
              <a:rPr kumimoji="1" lang="zh-CN" altLang="en-US" sz="2000">
                <a:solidFill>
                  <a:srgbClr val="333399"/>
                </a:solidFill>
                <a:latin typeface="Arial" charset="0"/>
              </a:rPr>
              <a:t>的分组均到达此路由器</a:t>
            </a:r>
          </a:p>
        </p:txBody>
      </p:sp>
      <p:pic>
        <p:nvPicPr>
          <p:cNvPr id="130087" name="Picture 39"/>
          <p:cNvPicPr>
            <a:picLocks noChangeArrowheads="1"/>
          </p:cNvPicPr>
          <p:nvPr/>
        </p:nvPicPr>
        <p:blipFill>
          <a:blip r:embed="rId4" cstate="print"/>
          <a:srcRect/>
          <a:stretch>
            <a:fillRect/>
          </a:stretch>
        </p:blipFill>
        <p:spPr bwMode="auto">
          <a:xfrm>
            <a:off x="276225" y="4803775"/>
            <a:ext cx="701675" cy="471488"/>
          </a:xfrm>
          <a:prstGeom prst="rect">
            <a:avLst/>
          </a:prstGeom>
          <a:noFill/>
          <a:ln w="12699">
            <a:noFill/>
            <a:miter lim="800000"/>
            <a:headEnd/>
            <a:tailEnd/>
          </a:ln>
        </p:spPr>
      </p:pic>
      <p:pic>
        <p:nvPicPr>
          <p:cNvPr id="130088" name="Picture 40"/>
          <p:cNvPicPr>
            <a:picLocks noChangeArrowheads="1"/>
          </p:cNvPicPr>
          <p:nvPr/>
        </p:nvPicPr>
        <p:blipFill>
          <a:blip r:embed="rId4" cstate="print"/>
          <a:srcRect/>
          <a:stretch>
            <a:fillRect/>
          </a:stretch>
        </p:blipFill>
        <p:spPr bwMode="auto">
          <a:xfrm>
            <a:off x="276225" y="2605088"/>
            <a:ext cx="701675" cy="471487"/>
          </a:xfrm>
          <a:prstGeom prst="rect">
            <a:avLst/>
          </a:prstGeom>
          <a:noFill/>
          <a:ln w="12699">
            <a:noFill/>
            <a:miter lim="800000"/>
            <a:headEnd/>
            <a:tailEnd/>
          </a:ln>
        </p:spPr>
      </p:pic>
      <p:sp>
        <p:nvSpPr>
          <p:cNvPr id="130089" name="AutoShape 41"/>
          <p:cNvSpPr>
            <a:spLocks noChangeArrowheads="1"/>
          </p:cNvSpPr>
          <p:nvPr/>
        </p:nvSpPr>
        <p:spPr bwMode="auto">
          <a:xfrm rot="-1643298">
            <a:off x="881063" y="4222750"/>
            <a:ext cx="938212" cy="390525"/>
          </a:xfrm>
          <a:prstGeom prst="leftArrow">
            <a:avLst>
              <a:gd name="adj1" fmla="val 42500"/>
              <a:gd name="adj2" fmla="val 90514"/>
            </a:avLst>
          </a:prstGeom>
          <a:solidFill>
            <a:schemeClr val="accent1"/>
          </a:solidFill>
          <a:ln w="9525">
            <a:solidFill>
              <a:schemeClr val="tx1"/>
            </a:solidFill>
            <a:miter lim="800000"/>
            <a:headEnd/>
            <a:tailEnd/>
          </a:ln>
        </p:spPr>
        <p:txBody>
          <a:bodyPr wrap="none" anchor="ctr"/>
          <a:lstStyle/>
          <a:p>
            <a:endParaRPr lang="zh-CN" altLang="en-US"/>
          </a:p>
        </p:txBody>
      </p:sp>
      <p:sp>
        <p:nvSpPr>
          <p:cNvPr id="130090" name="AutoShape 42"/>
          <p:cNvSpPr>
            <a:spLocks noChangeArrowheads="1"/>
          </p:cNvSpPr>
          <p:nvPr/>
        </p:nvSpPr>
        <p:spPr bwMode="auto">
          <a:xfrm rot="2494205">
            <a:off x="1198563" y="3113088"/>
            <a:ext cx="936625" cy="393700"/>
          </a:xfrm>
          <a:prstGeom prst="leftArrow">
            <a:avLst>
              <a:gd name="adj1" fmla="val 42500"/>
              <a:gd name="adj2" fmla="val 89632"/>
            </a:avLst>
          </a:prstGeom>
          <a:solidFill>
            <a:schemeClr val="accent1"/>
          </a:solidFill>
          <a:ln w="9525">
            <a:solidFill>
              <a:schemeClr val="tx1"/>
            </a:solidFill>
            <a:miter lim="800000"/>
            <a:headEnd/>
            <a:tailEnd/>
          </a:ln>
        </p:spPr>
        <p:txBody>
          <a:bodyPr wrap="none" anchor="ctr"/>
          <a:lstStyle/>
          <a:p>
            <a:endParaRPr lang="zh-CN" altLang="en-US"/>
          </a:p>
        </p:txBody>
      </p:sp>
      <p:sp>
        <p:nvSpPr>
          <p:cNvPr id="130091" name="Text Box 43"/>
          <p:cNvSpPr txBox="1">
            <a:spLocks noChangeArrowheads="1"/>
          </p:cNvSpPr>
          <p:nvPr/>
        </p:nvSpPr>
        <p:spPr bwMode="auto">
          <a:xfrm>
            <a:off x="477838" y="1476375"/>
            <a:ext cx="1708150" cy="701675"/>
          </a:xfrm>
          <a:prstGeom prst="rect">
            <a:avLst/>
          </a:prstGeom>
          <a:noFill/>
          <a:ln w="9525">
            <a:noFill/>
            <a:miter lim="800000"/>
            <a:headEnd/>
            <a:tailEnd/>
          </a:ln>
        </p:spPr>
        <p:txBody>
          <a:bodyPr wrap="none">
            <a:spAutoFit/>
          </a:bodyPr>
          <a:lstStyle/>
          <a:p>
            <a:r>
              <a:rPr kumimoji="1" lang="zh-CN" altLang="en-US" sz="2000" dirty="0">
                <a:solidFill>
                  <a:srgbClr val="333399"/>
                </a:solidFill>
                <a:latin typeface="Arial" charset="0"/>
              </a:rPr>
              <a:t>我的网络地址</a:t>
            </a:r>
          </a:p>
          <a:p>
            <a:r>
              <a:rPr kumimoji="1" lang="zh-CN" altLang="en-US" sz="2000" dirty="0">
                <a:solidFill>
                  <a:srgbClr val="333399"/>
                </a:solidFill>
                <a:latin typeface="Arial" charset="0"/>
              </a:rPr>
              <a:t>是 </a:t>
            </a:r>
            <a:r>
              <a:rPr kumimoji="1" lang="en-US" altLang="zh-CN" sz="2000" dirty="0">
                <a:solidFill>
                  <a:srgbClr val="333399"/>
                </a:solidFill>
                <a:latin typeface="Arial" charset="0"/>
              </a:rPr>
              <a:t>145.13.0.0</a:t>
            </a:r>
          </a:p>
        </p:txBody>
      </p:sp>
      <p:sp>
        <p:nvSpPr>
          <p:cNvPr id="130092" name="Line 44"/>
          <p:cNvSpPr>
            <a:spLocks noChangeShapeType="1"/>
          </p:cNvSpPr>
          <p:nvPr/>
        </p:nvSpPr>
        <p:spPr bwMode="auto">
          <a:xfrm>
            <a:off x="1370013" y="2212975"/>
            <a:ext cx="344487" cy="1150938"/>
          </a:xfrm>
          <a:prstGeom prst="line">
            <a:avLst/>
          </a:prstGeom>
          <a:noFill/>
          <a:ln w="28575">
            <a:solidFill>
              <a:srgbClr val="333399"/>
            </a:solidFill>
            <a:round/>
            <a:headEnd/>
            <a:tailEnd type="triangle" w="med" len="lg"/>
          </a:ln>
        </p:spPr>
        <p:txBody>
          <a:bodyPr/>
          <a:lstStyle/>
          <a:p>
            <a:endParaRPr lang="zh-CN" altLang="en-US"/>
          </a:p>
        </p:txBody>
      </p:sp>
      <p:sp>
        <p:nvSpPr>
          <p:cNvPr id="130093" name="Line 45"/>
          <p:cNvSpPr>
            <a:spLocks noChangeShapeType="1"/>
          </p:cNvSpPr>
          <p:nvPr/>
        </p:nvSpPr>
        <p:spPr bwMode="auto">
          <a:xfrm>
            <a:off x="1212850" y="2212975"/>
            <a:ext cx="157163" cy="2198688"/>
          </a:xfrm>
          <a:prstGeom prst="line">
            <a:avLst/>
          </a:prstGeom>
          <a:noFill/>
          <a:ln w="28575">
            <a:solidFill>
              <a:srgbClr val="333399"/>
            </a:solidFill>
            <a:round/>
            <a:headEnd/>
            <a:tailEnd type="triangle" w="med" len="lg"/>
          </a:ln>
        </p:spPr>
        <p:txBody>
          <a:bodyPr/>
          <a:lstStyle/>
          <a:p>
            <a:endParaRPr lang="zh-CN" altLang="en-US"/>
          </a:p>
        </p:txBody>
      </p:sp>
      <p:sp>
        <p:nvSpPr>
          <p:cNvPr id="130094" name="Text Box 46"/>
          <p:cNvSpPr txBox="1">
            <a:spLocks noChangeArrowheads="1"/>
          </p:cNvSpPr>
          <p:nvPr/>
        </p:nvSpPr>
        <p:spPr bwMode="auto">
          <a:xfrm>
            <a:off x="2076450" y="348615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p>
        </p:txBody>
      </p:sp>
      <p:sp>
        <p:nvSpPr>
          <p:cNvPr id="130095" name="Text Box 47"/>
          <p:cNvSpPr txBox="1">
            <a:spLocks noChangeArrowheads="1"/>
          </p:cNvSpPr>
          <p:nvPr/>
        </p:nvSpPr>
        <p:spPr bwMode="auto">
          <a:xfrm>
            <a:off x="79375" y="440055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3</a:t>
            </a:r>
          </a:p>
        </p:txBody>
      </p:sp>
      <p:sp>
        <p:nvSpPr>
          <p:cNvPr id="130096" name="Text Box 48"/>
          <p:cNvSpPr txBox="1">
            <a:spLocks noChangeArrowheads="1"/>
          </p:cNvSpPr>
          <p:nvPr/>
        </p:nvSpPr>
        <p:spPr bwMode="auto">
          <a:xfrm>
            <a:off x="79375" y="2205038"/>
            <a:ext cx="460375" cy="395287"/>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p>
        </p:txBody>
      </p:sp>
      <p:grpSp>
        <p:nvGrpSpPr>
          <p:cNvPr id="2" name="Group 49"/>
          <p:cNvGrpSpPr>
            <a:grpSpLocks/>
          </p:cNvGrpSpPr>
          <p:nvPr/>
        </p:nvGrpSpPr>
        <p:grpSpPr bwMode="auto">
          <a:xfrm>
            <a:off x="2471738" y="2611438"/>
            <a:ext cx="5672137" cy="2844800"/>
            <a:chOff x="1746" y="890"/>
            <a:chExt cx="3221" cy="1950"/>
          </a:xfrm>
        </p:grpSpPr>
        <p:grpSp>
          <p:nvGrpSpPr>
            <p:cNvPr id="3" name="Group 50"/>
            <p:cNvGrpSpPr>
              <a:grpSpLocks/>
            </p:cNvGrpSpPr>
            <p:nvPr/>
          </p:nvGrpSpPr>
          <p:grpSpPr bwMode="auto">
            <a:xfrm>
              <a:off x="1746" y="890"/>
              <a:ext cx="3221" cy="1950"/>
              <a:chOff x="912" y="768"/>
              <a:chExt cx="2400" cy="1584"/>
            </a:xfrm>
          </p:grpSpPr>
          <p:sp>
            <p:nvSpPr>
              <p:cNvPr id="130104" name="Oval 51"/>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a:p>
            </p:txBody>
          </p:sp>
          <p:sp>
            <p:nvSpPr>
              <p:cNvPr id="130105" name="Oval 52"/>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a:p>
            </p:txBody>
          </p:sp>
          <p:sp>
            <p:nvSpPr>
              <p:cNvPr id="130106" name="Oval 53"/>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a:p>
            </p:txBody>
          </p:sp>
          <p:sp>
            <p:nvSpPr>
              <p:cNvPr id="130107" name="Oval 54"/>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a:p>
            </p:txBody>
          </p:sp>
          <p:sp>
            <p:nvSpPr>
              <p:cNvPr id="130108" name="Oval 55"/>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a:p>
            </p:txBody>
          </p:sp>
          <p:sp>
            <p:nvSpPr>
              <p:cNvPr id="130109" name="Oval 56"/>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a:p>
            </p:txBody>
          </p:sp>
          <p:sp>
            <p:nvSpPr>
              <p:cNvPr id="130110" name="Oval 57"/>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a:p>
            </p:txBody>
          </p:sp>
          <p:sp>
            <p:nvSpPr>
              <p:cNvPr id="130111" name="Oval 58"/>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a:p>
            </p:txBody>
          </p:sp>
          <p:sp>
            <p:nvSpPr>
              <p:cNvPr id="130112" name="Oval 59"/>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a:p>
            </p:txBody>
          </p:sp>
          <p:grpSp>
            <p:nvGrpSpPr>
              <p:cNvPr id="4" name="Group 60"/>
              <p:cNvGrpSpPr>
                <a:grpSpLocks/>
              </p:cNvGrpSpPr>
              <p:nvPr/>
            </p:nvGrpSpPr>
            <p:grpSpPr bwMode="auto">
              <a:xfrm>
                <a:off x="912" y="768"/>
                <a:ext cx="2386" cy="1553"/>
                <a:chOff x="912" y="768"/>
                <a:chExt cx="2386" cy="1553"/>
              </a:xfrm>
            </p:grpSpPr>
            <p:sp>
              <p:nvSpPr>
                <p:cNvPr id="130114" name="Oval 61"/>
                <p:cNvSpPr>
                  <a:spLocks noChangeArrowheads="1"/>
                </p:cNvSpPr>
                <p:nvPr/>
              </p:nvSpPr>
              <p:spPr bwMode="auto">
                <a:xfrm>
                  <a:off x="1736" y="768"/>
                  <a:ext cx="1027" cy="627"/>
                </a:xfrm>
                <a:prstGeom prst="ellipse">
                  <a:avLst/>
                </a:prstGeom>
                <a:solidFill>
                  <a:srgbClr val="DDDDDD"/>
                </a:solidFill>
                <a:ln w="9525">
                  <a:noFill/>
                  <a:round/>
                  <a:headEnd/>
                  <a:tailEnd/>
                </a:ln>
              </p:spPr>
              <p:txBody>
                <a:bodyPr/>
                <a:lstStyle/>
                <a:p>
                  <a:endParaRPr lang="zh-CN" altLang="en-US"/>
                </a:p>
              </p:txBody>
            </p:sp>
            <p:sp>
              <p:nvSpPr>
                <p:cNvPr id="130115" name="Oval 62"/>
                <p:cNvSpPr>
                  <a:spLocks noChangeArrowheads="1"/>
                </p:cNvSpPr>
                <p:nvPr/>
              </p:nvSpPr>
              <p:spPr bwMode="auto">
                <a:xfrm>
                  <a:off x="1158" y="941"/>
                  <a:ext cx="781" cy="627"/>
                </a:xfrm>
                <a:prstGeom prst="ellipse">
                  <a:avLst/>
                </a:prstGeom>
                <a:solidFill>
                  <a:srgbClr val="DDDDDD"/>
                </a:solidFill>
                <a:ln w="9525">
                  <a:noFill/>
                  <a:round/>
                  <a:headEnd/>
                  <a:tailEnd/>
                </a:ln>
              </p:spPr>
              <p:txBody>
                <a:bodyPr/>
                <a:lstStyle/>
                <a:p>
                  <a:endParaRPr lang="zh-CN" altLang="en-US"/>
                </a:p>
              </p:txBody>
            </p:sp>
            <p:sp>
              <p:nvSpPr>
                <p:cNvPr id="130116" name="Oval 63"/>
                <p:cNvSpPr>
                  <a:spLocks noChangeArrowheads="1"/>
                </p:cNvSpPr>
                <p:nvPr/>
              </p:nvSpPr>
              <p:spPr bwMode="auto">
                <a:xfrm>
                  <a:off x="912" y="1333"/>
                  <a:ext cx="520" cy="501"/>
                </a:xfrm>
                <a:prstGeom prst="ellipse">
                  <a:avLst/>
                </a:prstGeom>
                <a:solidFill>
                  <a:srgbClr val="DDDDDD"/>
                </a:solidFill>
                <a:ln w="9525">
                  <a:noFill/>
                  <a:round/>
                  <a:headEnd/>
                  <a:tailEnd/>
                </a:ln>
              </p:spPr>
              <p:txBody>
                <a:bodyPr/>
                <a:lstStyle/>
                <a:p>
                  <a:endParaRPr lang="zh-CN" altLang="en-US"/>
                </a:p>
              </p:txBody>
            </p:sp>
            <p:sp>
              <p:nvSpPr>
                <p:cNvPr id="130117" name="Oval 64"/>
                <p:cNvSpPr>
                  <a:spLocks noChangeArrowheads="1"/>
                </p:cNvSpPr>
                <p:nvPr/>
              </p:nvSpPr>
              <p:spPr bwMode="auto">
                <a:xfrm>
                  <a:off x="1071" y="1568"/>
                  <a:ext cx="795" cy="549"/>
                </a:xfrm>
                <a:prstGeom prst="ellipse">
                  <a:avLst/>
                </a:prstGeom>
                <a:solidFill>
                  <a:srgbClr val="DDDDDD"/>
                </a:solidFill>
                <a:ln w="9525">
                  <a:noFill/>
                  <a:round/>
                  <a:headEnd/>
                  <a:tailEnd/>
                </a:ln>
              </p:spPr>
              <p:txBody>
                <a:bodyPr/>
                <a:lstStyle/>
                <a:p>
                  <a:endParaRPr lang="zh-CN" altLang="en-US"/>
                </a:p>
              </p:txBody>
            </p:sp>
            <p:sp>
              <p:nvSpPr>
                <p:cNvPr id="130118" name="Oval 65"/>
                <p:cNvSpPr>
                  <a:spLocks noChangeArrowheads="1"/>
                </p:cNvSpPr>
                <p:nvPr/>
              </p:nvSpPr>
              <p:spPr bwMode="auto">
                <a:xfrm>
                  <a:off x="1649" y="1662"/>
                  <a:ext cx="1200" cy="659"/>
                </a:xfrm>
                <a:prstGeom prst="ellipse">
                  <a:avLst/>
                </a:prstGeom>
                <a:solidFill>
                  <a:srgbClr val="DDDDDD"/>
                </a:solidFill>
                <a:ln w="9525">
                  <a:noFill/>
                  <a:round/>
                  <a:headEnd/>
                  <a:tailEnd/>
                </a:ln>
              </p:spPr>
              <p:txBody>
                <a:bodyPr/>
                <a:lstStyle/>
                <a:p>
                  <a:endParaRPr lang="zh-CN" altLang="en-US"/>
                </a:p>
              </p:txBody>
            </p:sp>
            <p:sp>
              <p:nvSpPr>
                <p:cNvPr id="130119" name="Oval 66"/>
                <p:cNvSpPr>
                  <a:spLocks noChangeArrowheads="1"/>
                </p:cNvSpPr>
                <p:nvPr/>
              </p:nvSpPr>
              <p:spPr bwMode="auto">
                <a:xfrm>
                  <a:off x="2430" y="956"/>
                  <a:ext cx="752" cy="486"/>
                </a:xfrm>
                <a:prstGeom prst="ellipse">
                  <a:avLst/>
                </a:prstGeom>
                <a:solidFill>
                  <a:srgbClr val="DDDDDD"/>
                </a:solidFill>
                <a:ln w="9525">
                  <a:noFill/>
                  <a:round/>
                  <a:headEnd/>
                  <a:tailEnd/>
                </a:ln>
              </p:spPr>
              <p:txBody>
                <a:bodyPr/>
                <a:lstStyle/>
                <a:p>
                  <a:endParaRPr lang="zh-CN" altLang="en-US"/>
                </a:p>
              </p:txBody>
            </p:sp>
            <p:sp>
              <p:nvSpPr>
                <p:cNvPr id="130120" name="Oval 67"/>
                <p:cNvSpPr>
                  <a:spLocks noChangeArrowheads="1"/>
                </p:cNvSpPr>
                <p:nvPr/>
              </p:nvSpPr>
              <p:spPr bwMode="auto">
                <a:xfrm>
                  <a:off x="2546" y="1286"/>
                  <a:ext cx="752" cy="486"/>
                </a:xfrm>
                <a:prstGeom prst="ellipse">
                  <a:avLst/>
                </a:prstGeom>
                <a:solidFill>
                  <a:srgbClr val="DDDDDD"/>
                </a:solidFill>
                <a:ln w="9525">
                  <a:noFill/>
                  <a:round/>
                  <a:headEnd/>
                  <a:tailEnd/>
                </a:ln>
              </p:spPr>
              <p:txBody>
                <a:bodyPr/>
                <a:lstStyle/>
                <a:p>
                  <a:endParaRPr lang="zh-CN" altLang="en-US"/>
                </a:p>
              </p:txBody>
            </p:sp>
            <p:sp>
              <p:nvSpPr>
                <p:cNvPr id="130121" name="Oval 68"/>
                <p:cNvSpPr>
                  <a:spLocks noChangeArrowheads="1"/>
                </p:cNvSpPr>
                <p:nvPr/>
              </p:nvSpPr>
              <p:spPr bwMode="auto">
                <a:xfrm>
                  <a:off x="2473" y="1395"/>
                  <a:ext cx="752" cy="816"/>
                </a:xfrm>
                <a:prstGeom prst="ellipse">
                  <a:avLst/>
                </a:prstGeom>
                <a:solidFill>
                  <a:srgbClr val="DDDDDD"/>
                </a:solidFill>
                <a:ln w="9525">
                  <a:noFill/>
                  <a:round/>
                  <a:headEnd/>
                  <a:tailEnd/>
                </a:ln>
              </p:spPr>
              <p:txBody>
                <a:bodyPr/>
                <a:lstStyle/>
                <a:p>
                  <a:endParaRPr lang="zh-CN" altLang="en-US"/>
                </a:p>
              </p:txBody>
            </p:sp>
            <p:sp>
              <p:nvSpPr>
                <p:cNvPr id="130122" name="Oval 69"/>
                <p:cNvSpPr>
                  <a:spLocks noChangeArrowheads="1"/>
                </p:cNvSpPr>
                <p:nvPr/>
              </p:nvSpPr>
              <p:spPr bwMode="auto">
                <a:xfrm>
                  <a:off x="1346" y="1144"/>
                  <a:ext cx="1547" cy="816"/>
                </a:xfrm>
                <a:prstGeom prst="ellipse">
                  <a:avLst/>
                </a:prstGeom>
                <a:solidFill>
                  <a:srgbClr val="DDDDDD"/>
                </a:solidFill>
                <a:ln w="9525">
                  <a:noFill/>
                  <a:round/>
                  <a:headEnd/>
                  <a:tailEnd/>
                </a:ln>
              </p:spPr>
              <p:txBody>
                <a:bodyPr/>
                <a:lstStyle/>
                <a:p>
                  <a:endParaRPr lang="zh-CN" altLang="en-US"/>
                </a:p>
              </p:txBody>
            </p:sp>
          </p:grpSp>
        </p:grpSp>
        <p:sp>
          <p:nvSpPr>
            <p:cNvPr id="130103" name="Text Box 70"/>
            <p:cNvSpPr txBox="1">
              <a:spLocks noChangeArrowheads="1"/>
            </p:cNvSpPr>
            <p:nvPr/>
          </p:nvSpPr>
          <p:spPr bwMode="auto">
            <a:xfrm>
              <a:off x="2961" y="1410"/>
              <a:ext cx="1193" cy="731"/>
            </a:xfrm>
            <a:prstGeom prst="rect">
              <a:avLst/>
            </a:prstGeom>
            <a:noFill/>
            <a:ln w="9525">
              <a:noFill/>
              <a:miter lim="800000"/>
              <a:headEnd/>
              <a:tailEnd/>
            </a:ln>
          </p:spPr>
          <p:txBody>
            <a:bodyPr wrap="none">
              <a:spAutoFit/>
            </a:bodyPr>
            <a:lstStyle/>
            <a:p>
              <a:pPr algn="ctr"/>
              <a:r>
                <a:rPr kumimoji="1" lang="zh-CN" altLang="en-US" sz="3200">
                  <a:solidFill>
                    <a:srgbClr val="333399"/>
                  </a:solidFill>
                  <a:latin typeface="Arial" charset="0"/>
                </a:rPr>
                <a:t>网络</a:t>
              </a:r>
            </a:p>
            <a:p>
              <a:pPr algn="ctr"/>
              <a:r>
                <a:rPr kumimoji="1" lang="en-US" altLang="zh-CN" sz="3200">
                  <a:solidFill>
                    <a:srgbClr val="333399"/>
                  </a:solidFill>
                  <a:latin typeface="Arial" charset="0"/>
                </a:rPr>
                <a:t>145.13.0.0</a:t>
              </a:r>
            </a:p>
          </p:txBody>
        </p:sp>
      </p:grpSp>
      <p:pic>
        <p:nvPicPr>
          <p:cNvPr id="130098" name="Picture 71"/>
          <p:cNvPicPr>
            <a:picLocks noChangeArrowheads="1"/>
          </p:cNvPicPr>
          <p:nvPr/>
        </p:nvPicPr>
        <p:blipFill>
          <a:blip r:embed="rId4" cstate="print"/>
          <a:srcRect/>
          <a:stretch>
            <a:fillRect/>
          </a:stretch>
        </p:blipFill>
        <p:spPr bwMode="auto">
          <a:xfrm>
            <a:off x="1916113" y="3940175"/>
            <a:ext cx="701675" cy="471488"/>
          </a:xfrm>
          <a:prstGeom prst="rect">
            <a:avLst/>
          </a:prstGeom>
          <a:noFill/>
          <a:ln w="12699">
            <a:noFill/>
            <a:miter lim="800000"/>
            <a:headEnd/>
            <a:tailEnd/>
          </a:ln>
        </p:spPr>
      </p:pic>
      <p:sp>
        <p:nvSpPr>
          <p:cNvPr id="130099" name="Rectangle 72"/>
          <p:cNvSpPr>
            <a:spLocks noGrp="1" noChangeArrowheads="1"/>
          </p:cNvSpPr>
          <p:nvPr>
            <p:ph type="title"/>
          </p:nvPr>
        </p:nvSpPr>
        <p:spPr>
          <a:xfrm>
            <a:off x="612775" y="357188"/>
            <a:ext cx="7704138" cy="623887"/>
          </a:xfrm>
        </p:spPr>
        <p:txBody>
          <a:bodyPr/>
          <a:lstStyle/>
          <a:p>
            <a:pPr algn="ctr" eaLnBrk="1" hangingPunct="1"/>
            <a:r>
              <a:rPr lang="zh-CN" altLang="en-US" sz="3200"/>
              <a:t>一个未划分子网的 </a:t>
            </a:r>
            <a:r>
              <a:rPr lang="en-US" altLang="zh-CN" sz="3200"/>
              <a:t>B </a:t>
            </a:r>
            <a:r>
              <a:rPr lang="zh-CN" altLang="en-US" sz="3200"/>
              <a:t>类网络</a:t>
            </a:r>
            <a:r>
              <a:rPr lang="en-US" altLang="zh-CN" sz="3200"/>
              <a:t>145.13.0.0</a:t>
            </a:r>
          </a:p>
        </p:txBody>
      </p:sp>
      <p:sp>
        <p:nvSpPr>
          <p:cNvPr id="130101" name="灯片编号占位符 73"/>
          <p:cNvSpPr>
            <a:spLocks noGrp="1"/>
          </p:cNvSpPr>
          <p:nvPr>
            <p:ph type="sldNum" sz="quarter" idx="11"/>
          </p:nvPr>
        </p:nvSpPr>
        <p:spPr>
          <a:xfrm>
            <a:off x="3635896" y="6400800"/>
            <a:ext cx="5334000" cy="457200"/>
          </a:xfrm>
          <a:noFill/>
        </p:spPr>
        <p:txBody>
          <a:bodyPr/>
          <a:lstStyle/>
          <a:p>
            <a:pPr algn="r"/>
            <a:fld id="{A7199020-34B0-4FB1-8615-20D77847827B}" type="slidenum">
              <a:rPr lang="en-US" altLang="zh-CN" smtClean="0">
                <a:ea typeface="宋体" charset="-122"/>
              </a:rPr>
              <a:pPr algn="r"/>
              <a:t>34</a:t>
            </a:fld>
            <a:endParaRPr lang="en-US" altLang="zh-CN" dirty="0">
              <a:ea typeface="宋体"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835150" y="115888"/>
            <a:ext cx="6697663" cy="768350"/>
          </a:xfrm>
        </p:spPr>
        <p:txBody>
          <a:bodyPr/>
          <a:lstStyle/>
          <a:p>
            <a:pPr eaLnBrk="1" hangingPunct="1"/>
            <a:r>
              <a:rPr lang="zh-CN" altLang="en-US" sz="2800"/>
              <a:t>划分为三个子网后对外仍是一个网络 </a:t>
            </a:r>
          </a:p>
        </p:txBody>
      </p:sp>
      <p:sp>
        <p:nvSpPr>
          <p:cNvPr id="131075" name="Line 3"/>
          <p:cNvSpPr>
            <a:spLocks noChangeShapeType="1"/>
          </p:cNvSpPr>
          <p:nvPr/>
        </p:nvSpPr>
        <p:spPr bwMode="auto">
          <a:xfrm>
            <a:off x="749300" y="2628900"/>
            <a:ext cx="1470025" cy="1370013"/>
          </a:xfrm>
          <a:prstGeom prst="line">
            <a:avLst/>
          </a:prstGeom>
          <a:noFill/>
          <a:ln w="57150">
            <a:solidFill>
              <a:srgbClr val="333399"/>
            </a:solidFill>
            <a:round/>
            <a:headEnd/>
            <a:tailEnd/>
          </a:ln>
        </p:spPr>
        <p:txBody>
          <a:bodyPr/>
          <a:lstStyle/>
          <a:p>
            <a:endParaRPr lang="zh-CN" altLang="en-US"/>
          </a:p>
        </p:txBody>
      </p:sp>
      <p:sp>
        <p:nvSpPr>
          <p:cNvPr id="131076" name="Line 4"/>
          <p:cNvSpPr>
            <a:spLocks noChangeShapeType="1"/>
          </p:cNvSpPr>
          <p:nvPr/>
        </p:nvSpPr>
        <p:spPr bwMode="auto">
          <a:xfrm>
            <a:off x="593725" y="2628900"/>
            <a:ext cx="0" cy="2095500"/>
          </a:xfrm>
          <a:prstGeom prst="line">
            <a:avLst/>
          </a:prstGeom>
          <a:noFill/>
          <a:ln w="57150">
            <a:solidFill>
              <a:srgbClr val="333399"/>
            </a:solidFill>
            <a:round/>
            <a:headEnd/>
            <a:tailEnd/>
          </a:ln>
        </p:spPr>
        <p:txBody>
          <a:bodyPr/>
          <a:lstStyle/>
          <a:p>
            <a:endParaRPr lang="zh-CN" altLang="en-US"/>
          </a:p>
        </p:txBody>
      </p:sp>
      <p:sp>
        <p:nvSpPr>
          <p:cNvPr id="131077" name="Line 5"/>
          <p:cNvSpPr>
            <a:spLocks noChangeShapeType="1"/>
          </p:cNvSpPr>
          <p:nvPr/>
        </p:nvSpPr>
        <p:spPr bwMode="auto">
          <a:xfrm flipV="1">
            <a:off x="671513" y="4078288"/>
            <a:ext cx="1470025" cy="804862"/>
          </a:xfrm>
          <a:prstGeom prst="line">
            <a:avLst/>
          </a:prstGeom>
          <a:noFill/>
          <a:ln w="57150">
            <a:solidFill>
              <a:srgbClr val="333399"/>
            </a:solidFill>
            <a:round/>
            <a:headEnd/>
            <a:tailEnd/>
          </a:ln>
        </p:spPr>
        <p:txBody>
          <a:bodyPr/>
          <a:lstStyle/>
          <a:p>
            <a:endParaRPr lang="zh-CN" altLang="en-US"/>
          </a:p>
        </p:txBody>
      </p:sp>
      <p:sp>
        <p:nvSpPr>
          <p:cNvPr id="131078" name="AutoShape 6"/>
          <p:cNvSpPr>
            <a:spLocks noChangeArrowheads="1"/>
          </p:cNvSpPr>
          <p:nvPr/>
        </p:nvSpPr>
        <p:spPr bwMode="auto">
          <a:xfrm>
            <a:off x="2360613" y="1341438"/>
            <a:ext cx="6675437" cy="5400675"/>
          </a:xfrm>
          <a:prstGeom prst="roundRect">
            <a:avLst>
              <a:gd name="adj" fmla="val 16667"/>
            </a:avLst>
          </a:prstGeom>
          <a:solidFill>
            <a:srgbClr val="CCECFF"/>
          </a:solidFill>
          <a:ln w="9525">
            <a:solidFill>
              <a:schemeClr val="tx1"/>
            </a:solidFill>
            <a:prstDash val="dash"/>
            <a:round/>
            <a:headEnd/>
            <a:tailEnd/>
          </a:ln>
        </p:spPr>
        <p:txBody>
          <a:bodyPr wrap="none" anchor="ctr"/>
          <a:lstStyle/>
          <a:p>
            <a:endParaRPr lang="zh-CN" altLang="en-US"/>
          </a:p>
        </p:txBody>
      </p:sp>
      <p:sp>
        <p:nvSpPr>
          <p:cNvPr id="131079" name="Freeform 7"/>
          <p:cNvSpPr>
            <a:spLocks/>
          </p:cNvSpPr>
          <p:nvPr/>
        </p:nvSpPr>
        <p:spPr bwMode="auto">
          <a:xfrm>
            <a:off x="2511425" y="1422400"/>
            <a:ext cx="3748088" cy="2071688"/>
          </a:xfrm>
          <a:custGeom>
            <a:avLst/>
            <a:gdLst>
              <a:gd name="T0" fmla="*/ 2147483647 w 2326"/>
              <a:gd name="T1" fmla="*/ 2147483647 h 1235"/>
              <a:gd name="T2" fmla="*/ 2147483647 w 2326"/>
              <a:gd name="T3" fmla="*/ 2147483647 h 1235"/>
              <a:gd name="T4" fmla="*/ 2147483647 w 2326"/>
              <a:gd name="T5" fmla="*/ 2147483647 h 1235"/>
              <a:gd name="T6" fmla="*/ 2147483647 w 2326"/>
              <a:gd name="T7" fmla="*/ 2147483647 h 1235"/>
              <a:gd name="T8" fmla="*/ 2147483647 w 2326"/>
              <a:gd name="T9" fmla="*/ 2147483647 h 1235"/>
              <a:gd name="T10" fmla="*/ 2147483647 w 2326"/>
              <a:gd name="T11" fmla="*/ 2147483647 h 1235"/>
              <a:gd name="T12" fmla="*/ 2147483647 w 2326"/>
              <a:gd name="T13" fmla="*/ 2147483647 h 1235"/>
              <a:gd name="T14" fmla="*/ 2147483647 w 2326"/>
              <a:gd name="T15" fmla="*/ 2147483647 h 1235"/>
              <a:gd name="T16" fmla="*/ 2147483647 w 2326"/>
              <a:gd name="T17" fmla="*/ 2147483647 h 1235"/>
              <a:gd name="T18" fmla="*/ 2147483647 w 2326"/>
              <a:gd name="T19" fmla="*/ 2147483647 h 1235"/>
              <a:gd name="T20" fmla="*/ 2147483647 w 2326"/>
              <a:gd name="T21" fmla="*/ 2147483647 h 1235"/>
              <a:gd name="T22" fmla="*/ 2147483647 w 2326"/>
              <a:gd name="T23" fmla="*/ 2147483647 h 1235"/>
              <a:gd name="T24" fmla="*/ 2147483647 w 2326"/>
              <a:gd name="T25" fmla="*/ 2147483647 h 1235"/>
              <a:gd name="T26" fmla="*/ 2147483647 w 2326"/>
              <a:gd name="T27" fmla="*/ 2147483647 h 1235"/>
              <a:gd name="T28" fmla="*/ 2147483647 w 2326"/>
              <a:gd name="T29" fmla="*/ 2147483647 h 1235"/>
              <a:gd name="T30" fmla="*/ 2147483647 w 2326"/>
              <a:gd name="T31" fmla="*/ 2147483647 h 1235"/>
              <a:gd name="T32" fmla="*/ 2147483647 w 2326"/>
              <a:gd name="T33" fmla="*/ 2147483647 h 1235"/>
              <a:gd name="T34" fmla="*/ 2147483647 w 2326"/>
              <a:gd name="T35" fmla="*/ 2147483647 h 1235"/>
              <a:gd name="T36" fmla="*/ 2147483647 w 2326"/>
              <a:gd name="T37" fmla="*/ 2147483647 h 1235"/>
              <a:gd name="T38" fmla="*/ 2147483647 w 2326"/>
              <a:gd name="T39" fmla="*/ 2147483647 h 1235"/>
              <a:gd name="T40" fmla="*/ 2147483647 w 2326"/>
              <a:gd name="T41" fmla="*/ 2147483647 h 1235"/>
              <a:gd name="T42" fmla="*/ 2147483647 w 2326"/>
              <a:gd name="T43" fmla="*/ 2147483647 h 1235"/>
              <a:gd name="T44" fmla="*/ 2147483647 w 2326"/>
              <a:gd name="T45" fmla="*/ 2147483647 h 1235"/>
              <a:gd name="T46" fmla="*/ 2147483647 w 2326"/>
              <a:gd name="T47" fmla="*/ 2147483647 h 1235"/>
              <a:gd name="T48" fmla="*/ 2147483647 w 2326"/>
              <a:gd name="T49" fmla="*/ 2147483647 h 1235"/>
              <a:gd name="T50" fmla="*/ 2147483647 w 2326"/>
              <a:gd name="T51" fmla="*/ 2147483647 h 1235"/>
              <a:gd name="T52" fmla="*/ 2147483647 w 2326"/>
              <a:gd name="T53" fmla="*/ 2147483647 h 1235"/>
              <a:gd name="T54" fmla="*/ 2147483647 w 2326"/>
              <a:gd name="T55" fmla="*/ 2147483647 h 12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26"/>
              <a:gd name="T85" fmla="*/ 0 h 1235"/>
              <a:gd name="T86" fmla="*/ 2326 w 2326"/>
              <a:gd name="T87" fmla="*/ 1235 h 123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a:solidFill>
              <a:schemeClr val="tx1"/>
            </a:solidFill>
            <a:prstDash val="dash"/>
            <a:round/>
            <a:headEnd/>
            <a:tailEnd/>
          </a:ln>
        </p:spPr>
        <p:txBody>
          <a:bodyPr/>
          <a:lstStyle/>
          <a:p>
            <a:endParaRPr lang="zh-CN" altLang="en-US"/>
          </a:p>
        </p:txBody>
      </p:sp>
      <p:sp>
        <p:nvSpPr>
          <p:cNvPr id="131080" name="Freeform 8"/>
          <p:cNvSpPr>
            <a:spLocks/>
          </p:cNvSpPr>
          <p:nvPr/>
        </p:nvSpPr>
        <p:spPr bwMode="auto">
          <a:xfrm>
            <a:off x="2449513" y="2790825"/>
            <a:ext cx="1162050" cy="1128713"/>
          </a:xfrm>
          <a:custGeom>
            <a:avLst/>
            <a:gdLst>
              <a:gd name="T0" fmla="*/ 0 w 732"/>
              <a:gd name="T1" fmla="*/ 2147483647 h 711"/>
              <a:gd name="T2" fmla="*/ 2147483647 w 732"/>
              <a:gd name="T3" fmla="*/ 2147483647 h 711"/>
              <a:gd name="T4" fmla="*/ 2147483647 w 732"/>
              <a:gd name="T5" fmla="*/ 0 h 711"/>
              <a:gd name="T6" fmla="*/ 0 60000 65536"/>
              <a:gd name="T7" fmla="*/ 0 60000 65536"/>
              <a:gd name="T8" fmla="*/ 0 60000 65536"/>
              <a:gd name="T9" fmla="*/ 0 w 732"/>
              <a:gd name="T10" fmla="*/ 0 h 711"/>
              <a:gd name="T11" fmla="*/ 732 w 732"/>
              <a:gd name="T12" fmla="*/ 711 h 711"/>
            </a:gdLst>
            <a:ahLst/>
            <a:cxnLst>
              <a:cxn ang="T6">
                <a:pos x="T0" y="T1"/>
              </a:cxn>
              <a:cxn ang="T7">
                <a:pos x="T2" y="T3"/>
              </a:cxn>
              <a:cxn ang="T8">
                <a:pos x="T4" y="T5"/>
              </a:cxn>
            </a:cxnLst>
            <a:rect l="T9" t="T10" r="T11" b="T12"/>
            <a:pathLst>
              <a:path w="732" h="711">
                <a:moveTo>
                  <a:pt x="0" y="711"/>
                </a:moveTo>
                <a:lnTo>
                  <a:pt x="732" y="372"/>
                </a:lnTo>
                <a:lnTo>
                  <a:pt x="732" y="0"/>
                </a:lnTo>
              </a:path>
            </a:pathLst>
          </a:custGeom>
          <a:noFill/>
          <a:ln w="38100">
            <a:solidFill>
              <a:srgbClr val="333399"/>
            </a:solidFill>
            <a:round/>
            <a:headEnd/>
            <a:tailEnd/>
          </a:ln>
        </p:spPr>
        <p:txBody>
          <a:bodyPr/>
          <a:lstStyle/>
          <a:p>
            <a:endParaRPr lang="zh-CN" altLang="en-US"/>
          </a:p>
        </p:txBody>
      </p:sp>
      <p:sp>
        <p:nvSpPr>
          <p:cNvPr id="131081" name="Freeform 9"/>
          <p:cNvSpPr>
            <a:spLocks/>
          </p:cNvSpPr>
          <p:nvPr/>
        </p:nvSpPr>
        <p:spPr bwMode="auto">
          <a:xfrm>
            <a:off x="2757488" y="4251325"/>
            <a:ext cx="4086225" cy="2479675"/>
          </a:xfrm>
          <a:custGeom>
            <a:avLst/>
            <a:gdLst>
              <a:gd name="T0" fmla="*/ 2147483647 w 2574"/>
              <a:gd name="T1" fmla="*/ 2147483647 h 1562"/>
              <a:gd name="T2" fmla="*/ 2147483647 w 2574"/>
              <a:gd name="T3" fmla="*/ 2147483647 h 1562"/>
              <a:gd name="T4" fmla="*/ 2147483647 w 2574"/>
              <a:gd name="T5" fmla="*/ 2147483647 h 1562"/>
              <a:gd name="T6" fmla="*/ 2147483647 w 2574"/>
              <a:gd name="T7" fmla="*/ 2147483647 h 1562"/>
              <a:gd name="T8" fmla="*/ 2147483647 w 2574"/>
              <a:gd name="T9" fmla="*/ 2147483647 h 1562"/>
              <a:gd name="T10" fmla="*/ 2147483647 w 2574"/>
              <a:gd name="T11" fmla="*/ 2147483647 h 1562"/>
              <a:gd name="T12" fmla="*/ 2147483647 w 2574"/>
              <a:gd name="T13" fmla="*/ 2147483647 h 1562"/>
              <a:gd name="T14" fmla="*/ 2147483647 w 2574"/>
              <a:gd name="T15" fmla="*/ 2147483647 h 1562"/>
              <a:gd name="T16" fmla="*/ 2147483647 w 2574"/>
              <a:gd name="T17" fmla="*/ 2147483647 h 1562"/>
              <a:gd name="T18" fmla="*/ 2147483647 w 2574"/>
              <a:gd name="T19" fmla="*/ 2147483647 h 1562"/>
              <a:gd name="T20" fmla="*/ 2147483647 w 2574"/>
              <a:gd name="T21" fmla="*/ 2147483647 h 1562"/>
              <a:gd name="T22" fmla="*/ 2147483647 w 2574"/>
              <a:gd name="T23" fmla="*/ 2147483647 h 1562"/>
              <a:gd name="T24" fmla="*/ 2147483647 w 2574"/>
              <a:gd name="T25" fmla="*/ 2147483647 h 1562"/>
              <a:gd name="T26" fmla="*/ 2147483647 w 2574"/>
              <a:gd name="T27" fmla="*/ 2147483647 h 1562"/>
              <a:gd name="T28" fmla="*/ 2147483647 w 2574"/>
              <a:gd name="T29" fmla="*/ 2147483647 h 1562"/>
              <a:gd name="T30" fmla="*/ 2147483647 w 2574"/>
              <a:gd name="T31" fmla="*/ 2147483647 h 1562"/>
              <a:gd name="T32" fmla="*/ 2147483647 w 2574"/>
              <a:gd name="T33" fmla="*/ 2147483647 h 1562"/>
              <a:gd name="T34" fmla="*/ 2147483647 w 2574"/>
              <a:gd name="T35" fmla="*/ 2147483647 h 1562"/>
              <a:gd name="T36" fmla="*/ 2147483647 w 2574"/>
              <a:gd name="T37" fmla="*/ 2147483647 h 1562"/>
              <a:gd name="T38" fmla="*/ 2147483647 w 2574"/>
              <a:gd name="T39" fmla="*/ 2147483647 h 1562"/>
              <a:gd name="T40" fmla="*/ 2147483647 w 2574"/>
              <a:gd name="T41" fmla="*/ 2147483647 h 1562"/>
              <a:gd name="T42" fmla="*/ 0 w 2574"/>
              <a:gd name="T43" fmla="*/ 2147483647 h 1562"/>
              <a:gd name="T44" fmla="*/ 2147483647 w 2574"/>
              <a:gd name="T45" fmla="*/ 2147483647 h 15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74"/>
              <a:gd name="T70" fmla="*/ 0 h 1562"/>
              <a:gd name="T71" fmla="*/ 2574 w 2574"/>
              <a:gd name="T72" fmla="*/ 1562 h 156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a:solidFill>
              <a:schemeClr val="tx1"/>
            </a:solidFill>
            <a:prstDash val="dash"/>
            <a:round/>
            <a:headEnd/>
            <a:tailEnd/>
          </a:ln>
        </p:spPr>
        <p:txBody>
          <a:bodyPr/>
          <a:lstStyle/>
          <a:p>
            <a:endParaRPr lang="zh-CN" altLang="en-US"/>
          </a:p>
        </p:txBody>
      </p:sp>
      <p:sp>
        <p:nvSpPr>
          <p:cNvPr id="131082" name="Freeform 10"/>
          <p:cNvSpPr>
            <a:spLocks/>
          </p:cNvSpPr>
          <p:nvPr/>
        </p:nvSpPr>
        <p:spPr bwMode="auto">
          <a:xfrm>
            <a:off x="2449513" y="4078288"/>
            <a:ext cx="1392237" cy="804862"/>
          </a:xfrm>
          <a:custGeom>
            <a:avLst/>
            <a:gdLst>
              <a:gd name="T0" fmla="*/ 0 w 877"/>
              <a:gd name="T1" fmla="*/ 0 h 507"/>
              <a:gd name="T2" fmla="*/ 2147483647 w 877"/>
              <a:gd name="T3" fmla="*/ 2147483647 h 507"/>
              <a:gd name="T4" fmla="*/ 2147483647 w 877"/>
              <a:gd name="T5" fmla="*/ 2147483647 h 507"/>
              <a:gd name="T6" fmla="*/ 0 60000 65536"/>
              <a:gd name="T7" fmla="*/ 0 60000 65536"/>
              <a:gd name="T8" fmla="*/ 0 60000 65536"/>
              <a:gd name="T9" fmla="*/ 0 w 877"/>
              <a:gd name="T10" fmla="*/ 0 h 507"/>
              <a:gd name="T11" fmla="*/ 877 w 877"/>
              <a:gd name="T12" fmla="*/ 507 h 507"/>
            </a:gdLst>
            <a:ahLst/>
            <a:cxnLst>
              <a:cxn ang="T6">
                <a:pos x="T0" y="T1"/>
              </a:cxn>
              <a:cxn ang="T7">
                <a:pos x="T2" y="T3"/>
              </a:cxn>
              <a:cxn ang="T8">
                <a:pos x="T4" y="T5"/>
              </a:cxn>
            </a:cxnLst>
            <a:rect l="T9" t="T10" r="T11" b="T12"/>
            <a:pathLst>
              <a:path w="877" h="507">
                <a:moveTo>
                  <a:pt x="0" y="0"/>
                </a:moveTo>
                <a:lnTo>
                  <a:pt x="877" y="287"/>
                </a:lnTo>
                <a:lnTo>
                  <a:pt x="877" y="507"/>
                </a:lnTo>
              </a:path>
            </a:pathLst>
          </a:custGeom>
          <a:noFill/>
          <a:ln w="38100">
            <a:solidFill>
              <a:srgbClr val="333399"/>
            </a:solidFill>
            <a:round/>
            <a:headEnd/>
            <a:tailEnd/>
          </a:ln>
        </p:spPr>
        <p:txBody>
          <a:bodyPr/>
          <a:lstStyle/>
          <a:p>
            <a:endParaRPr lang="zh-CN" altLang="en-US"/>
          </a:p>
        </p:txBody>
      </p:sp>
      <p:sp>
        <p:nvSpPr>
          <p:cNvPr id="131083" name="Freeform 11"/>
          <p:cNvSpPr>
            <a:spLocks/>
          </p:cNvSpPr>
          <p:nvPr/>
        </p:nvSpPr>
        <p:spPr bwMode="auto">
          <a:xfrm>
            <a:off x="6072188" y="1503363"/>
            <a:ext cx="2836862" cy="3963987"/>
          </a:xfrm>
          <a:custGeom>
            <a:avLst/>
            <a:gdLst>
              <a:gd name="T0" fmla="*/ 2147483647 w 1787"/>
              <a:gd name="T1" fmla="*/ 2147483647 h 2497"/>
              <a:gd name="T2" fmla="*/ 2147483647 w 1787"/>
              <a:gd name="T3" fmla="*/ 2147483647 h 2497"/>
              <a:gd name="T4" fmla="*/ 2147483647 w 1787"/>
              <a:gd name="T5" fmla="*/ 2147483647 h 2497"/>
              <a:gd name="T6" fmla="*/ 2147483647 w 1787"/>
              <a:gd name="T7" fmla="*/ 2147483647 h 2497"/>
              <a:gd name="T8" fmla="*/ 2147483647 w 1787"/>
              <a:gd name="T9" fmla="*/ 2147483647 h 2497"/>
              <a:gd name="T10" fmla="*/ 2147483647 w 1787"/>
              <a:gd name="T11" fmla="*/ 2147483647 h 2497"/>
              <a:gd name="T12" fmla="*/ 2147483647 w 1787"/>
              <a:gd name="T13" fmla="*/ 2147483647 h 2497"/>
              <a:gd name="T14" fmla="*/ 2147483647 w 1787"/>
              <a:gd name="T15" fmla="*/ 0 h 2497"/>
              <a:gd name="T16" fmla="*/ 2147483647 w 1787"/>
              <a:gd name="T17" fmla="*/ 2147483647 h 2497"/>
              <a:gd name="T18" fmla="*/ 2147483647 w 1787"/>
              <a:gd name="T19" fmla="*/ 2147483647 h 2497"/>
              <a:gd name="T20" fmla="*/ 2147483647 w 1787"/>
              <a:gd name="T21" fmla="*/ 2147483647 h 2497"/>
              <a:gd name="T22" fmla="*/ 2147483647 w 1787"/>
              <a:gd name="T23" fmla="*/ 2147483647 h 2497"/>
              <a:gd name="T24" fmla="*/ 2147483647 w 1787"/>
              <a:gd name="T25" fmla="*/ 2147483647 h 2497"/>
              <a:gd name="T26" fmla="*/ 2147483647 w 1787"/>
              <a:gd name="T27" fmla="*/ 2147483647 h 2497"/>
              <a:gd name="T28" fmla="*/ 2147483647 w 1787"/>
              <a:gd name="T29" fmla="*/ 2147483647 h 2497"/>
              <a:gd name="T30" fmla="*/ 2147483647 w 1787"/>
              <a:gd name="T31" fmla="*/ 2147483647 h 2497"/>
              <a:gd name="T32" fmla="*/ 2147483647 w 1787"/>
              <a:gd name="T33" fmla="*/ 2147483647 h 2497"/>
              <a:gd name="T34" fmla="*/ 2147483647 w 1787"/>
              <a:gd name="T35" fmla="*/ 2147483647 h 2497"/>
              <a:gd name="T36" fmla="*/ 2147483647 w 1787"/>
              <a:gd name="T37" fmla="*/ 2147483647 h 2497"/>
              <a:gd name="T38" fmla="*/ 2147483647 w 1787"/>
              <a:gd name="T39" fmla="*/ 2147483647 h 2497"/>
              <a:gd name="T40" fmla="*/ 2147483647 w 1787"/>
              <a:gd name="T41" fmla="*/ 2147483647 h 2497"/>
              <a:gd name="T42" fmla="*/ 2147483647 w 1787"/>
              <a:gd name="T43" fmla="*/ 2147483647 h 2497"/>
              <a:gd name="T44" fmla="*/ 2147483647 w 1787"/>
              <a:gd name="T45" fmla="*/ 2147483647 h 2497"/>
              <a:gd name="T46" fmla="*/ 2147483647 w 1787"/>
              <a:gd name="T47" fmla="*/ 2147483647 h 24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87"/>
              <a:gd name="T73" fmla="*/ 0 h 2497"/>
              <a:gd name="T74" fmla="*/ 1787 w 1787"/>
              <a:gd name="T75" fmla="*/ 2497 h 249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a:solidFill>
              <a:schemeClr val="tx1"/>
            </a:solidFill>
            <a:prstDash val="dash"/>
            <a:round/>
            <a:headEnd/>
            <a:tailEnd/>
          </a:ln>
        </p:spPr>
        <p:txBody>
          <a:bodyPr/>
          <a:lstStyle/>
          <a:p>
            <a:endParaRPr lang="zh-CN" altLang="en-US"/>
          </a:p>
        </p:txBody>
      </p:sp>
      <p:sp>
        <p:nvSpPr>
          <p:cNvPr id="131084" name="Line 12"/>
          <p:cNvSpPr>
            <a:spLocks noChangeShapeType="1"/>
          </p:cNvSpPr>
          <p:nvPr/>
        </p:nvSpPr>
        <p:spPr bwMode="auto">
          <a:xfrm flipV="1">
            <a:off x="2449513" y="3998913"/>
            <a:ext cx="5106987" cy="0"/>
          </a:xfrm>
          <a:prstGeom prst="line">
            <a:avLst/>
          </a:prstGeom>
          <a:noFill/>
          <a:ln w="38100">
            <a:solidFill>
              <a:srgbClr val="333399"/>
            </a:solidFill>
            <a:round/>
            <a:headEnd/>
            <a:tailEnd/>
          </a:ln>
        </p:spPr>
        <p:txBody>
          <a:bodyPr wrap="none" anchor="ctr"/>
          <a:lstStyle/>
          <a:p>
            <a:endParaRPr lang="zh-CN" altLang="en-US"/>
          </a:p>
        </p:txBody>
      </p:sp>
      <p:sp>
        <p:nvSpPr>
          <p:cNvPr id="131085" name="Line 13"/>
          <p:cNvSpPr>
            <a:spLocks noChangeShapeType="1"/>
          </p:cNvSpPr>
          <p:nvPr/>
        </p:nvSpPr>
        <p:spPr bwMode="auto">
          <a:xfrm>
            <a:off x="3176588" y="2389188"/>
            <a:ext cx="0" cy="412750"/>
          </a:xfrm>
          <a:prstGeom prst="line">
            <a:avLst/>
          </a:prstGeom>
          <a:noFill/>
          <a:ln w="28575">
            <a:solidFill>
              <a:srgbClr val="333399"/>
            </a:solidFill>
            <a:round/>
            <a:headEnd/>
            <a:tailEnd/>
          </a:ln>
        </p:spPr>
        <p:txBody>
          <a:bodyPr wrap="none" anchor="ctr"/>
          <a:lstStyle/>
          <a:p>
            <a:endParaRPr lang="zh-CN" altLang="en-US"/>
          </a:p>
        </p:txBody>
      </p:sp>
      <p:sp>
        <p:nvSpPr>
          <p:cNvPr id="131086" name="Freeform 14"/>
          <p:cNvSpPr>
            <a:spLocks/>
          </p:cNvSpPr>
          <p:nvPr/>
        </p:nvSpPr>
        <p:spPr bwMode="auto">
          <a:xfrm>
            <a:off x="7543800" y="2776538"/>
            <a:ext cx="495300" cy="508000"/>
          </a:xfrm>
          <a:custGeom>
            <a:avLst/>
            <a:gdLst>
              <a:gd name="T0" fmla="*/ 2147483647 w 308"/>
              <a:gd name="T1" fmla="*/ 0 h 396"/>
              <a:gd name="T2" fmla="*/ 2147483647 w 308"/>
              <a:gd name="T3" fmla="*/ 2147483647 h 396"/>
              <a:gd name="T4" fmla="*/ 0 w 308"/>
              <a:gd name="T5" fmla="*/ 2147483647 h 396"/>
              <a:gd name="T6" fmla="*/ 0 60000 65536"/>
              <a:gd name="T7" fmla="*/ 0 60000 65536"/>
              <a:gd name="T8" fmla="*/ 0 60000 65536"/>
              <a:gd name="T9" fmla="*/ 0 w 308"/>
              <a:gd name="T10" fmla="*/ 0 h 396"/>
              <a:gd name="T11" fmla="*/ 308 w 308"/>
              <a:gd name="T12" fmla="*/ 396 h 396"/>
            </a:gdLst>
            <a:ahLst/>
            <a:cxnLst>
              <a:cxn ang="T6">
                <a:pos x="T0" y="T1"/>
              </a:cxn>
              <a:cxn ang="T7">
                <a:pos x="T2" y="T3"/>
              </a:cxn>
              <a:cxn ang="T8">
                <a:pos x="T4" y="T5"/>
              </a:cxn>
            </a:cxnLst>
            <a:rect l="T9" t="T10" r="T11" b="T12"/>
            <a:pathLst>
              <a:path w="308" h="396">
                <a:moveTo>
                  <a:pt x="308" y="0"/>
                </a:moveTo>
                <a:lnTo>
                  <a:pt x="308" y="396"/>
                </a:lnTo>
                <a:lnTo>
                  <a:pt x="0" y="392"/>
                </a:lnTo>
              </a:path>
            </a:pathLst>
          </a:custGeom>
          <a:noFill/>
          <a:ln w="28575">
            <a:solidFill>
              <a:srgbClr val="333399"/>
            </a:solidFill>
            <a:round/>
            <a:headEnd/>
            <a:tailEnd/>
          </a:ln>
        </p:spPr>
        <p:txBody>
          <a:bodyPr wrap="none" anchor="ctr"/>
          <a:lstStyle/>
          <a:p>
            <a:endParaRPr lang="zh-CN" altLang="en-US"/>
          </a:p>
        </p:txBody>
      </p:sp>
      <p:sp>
        <p:nvSpPr>
          <p:cNvPr id="131087" name="Line 15"/>
          <p:cNvSpPr>
            <a:spLocks noChangeShapeType="1"/>
          </p:cNvSpPr>
          <p:nvPr/>
        </p:nvSpPr>
        <p:spPr bwMode="auto">
          <a:xfrm>
            <a:off x="5575300" y="2147888"/>
            <a:ext cx="0" cy="631825"/>
          </a:xfrm>
          <a:prstGeom prst="line">
            <a:avLst/>
          </a:prstGeom>
          <a:noFill/>
          <a:ln w="28575">
            <a:solidFill>
              <a:srgbClr val="333399"/>
            </a:solidFill>
            <a:round/>
            <a:headEnd/>
            <a:tailEnd/>
          </a:ln>
        </p:spPr>
        <p:txBody>
          <a:bodyPr wrap="none" anchor="ctr"/>
          <a:lstStyle/>
          <a:p>
            <a:endParaRPr lang="zh-CN" altLang="en-US"/>
          </a:p>
        </p:txBody>
      </p:sp>
      <p:sp>
        <p:nvSpPr>
          <p:cNvPr id="131088" name="Line 16"/>
          <p:cNvSpPr>
            <a:spLocks noChangeShapeType="1"/>
          </p:cNvSpPr>
          <p:nvPr/>
        </p:nvSpPr>
        <p:spPr bwMode="auto">
          <a:xfrm flipV="1">
            <a:off x="5956300" y="4870450"/>
            <a:ext cx="9525" cy="1076325"/>
          </a:xfrm>
          <a:prstGeom prst="line">
            <a:avLst/>
          </a:prstGeom>
          <a:noFill/>
          <a:ln w="28575">
            <a:solidFill>
              <a:srgbClr val="333399"/>
            </a:solidFill>
            <a:round/>
            <a:headEnd/>
            <a:tailEnd/>
          </a:ln>
        </p:spPr>
        <p:txBody>
          <a:bodyPr wrap="none" anchor="ctr"/>
          <a:lstStyle/>
          <a:p>
            <a:endParaRPr lang="zh-CN" altLang="en-US"/>
          </a:p>
        </p:txBody>
      </p:sp>
      <p:sp>
        <p:nvSpPr>
          <p:cNvPr id="131089" name="Line 17"/>
          <p:cNvSpPr>
            <a:spLocks noChangeShapeType="1"/>
          </p:cNvSpPr>
          <p:nvPr/>
        </p:nvSpPr>
        <p:spPr bwMode="auto">
          <a:xfrm flipH="1">
            <a:off x="4238625" y="2279650"/>
            <a:ext cx="0" cy="522288"/>
          </a:xfrm>
          <a:prstGeom prst="line">
            <a:avLst/>
          </a:prstGeom>
          <a:noFill/>
          <a:ln w="28575">
            <a:solidFill>
              <a:srgbClr val="333399"/>
            </a:solidFill>
            <a:round/>
            <a:headEnd/>
            <a:tailEnd/>
          </a:ln>
        </p:spPr>
        <p:txBody>
          <a:bodyPr wrap="none" anchor="ctr"/>
          <a:lstStyle/>
          <a:p>
            <a:endParaRPr lang="zh-CN" altLang="en-US"/>
          </a:p>
        </p:txBody>
      </p:sp>
      <p:sp>
        <p:nvSpPr>
          <p:cNvPr id="131090" name="Freeform 18"/>
          <p:cNvSpPr>
            <a:spLocks/>
          </p:cNvSpPr>
          <p:nvPr/>
        </p:nvSpPr>
        <p:spPr bwMode="auto">
          <a:xfrm>
            <a:off x="7272338" y="2374900"/>
            <a:ext cx="284162" cy="657225"/>
          </a:xfrm>
          <a:custGeom>
            <a:avLst/>
            <a:gdLst>
              <a:gd name="T0" fmla="*/ 0 w 176"/>
              <a:gd name="T1" fmla="*/ 0 h 392"/>
              <a:gd name="T2" fmla="*/ 0 w 176"/>
              <a:gd name="T3" fmla="*/ 2147483647 h 392"/>
              <a:gd name="T4" fmla="*/ 2147483647 w 176"/>
              <a:gd name="T5" fmla="*/ 2147483647 h 392"/>
              <a:gd name="T6" fmla="*/ 0 60000 65536"/>
              <a:gd name="T7" fmla="*/ 0 60000 65536"/>
              <a:gd name="T8" fmla="*/ 0 60000 65536"/>
              <a:gd name="T9" fmla="*/ 0 w 176"/>
              <a:gd name="T10" fmla="*/ 0 h 392"/>
              <a:gd name="T11" fmla="*/ 176 w 176"/>
              <a:gd name="T12" fmla="*/ 392 h 392"/>
            </a:gdLst>
            <a:ahLst/>
            <a:cxnLst>
              <a:cxn ang="T6">
                <a:pos x="T0" y="T1"/>
              </a:cxn>
              <a:cxn ang="T7">
                <a:pos x="T2" y="T3"/>
              </a:cxn>
              <a:cxn ang="T8">
                <a:pos x="T4" y="T5"/>
              </a:cxn>
            </a:cxnLst>
            <a:rect l="T9" t="T10" r="T11" b="T12"/>
            <a:pathLst>
              <a:path w="176" h="392">
                <a:moveTo>
                  <a:pt x="0" y="0"/>
                </a:moveTo>
                <a:lnTo>
                  <a:pt x="0" y="392"/>
                </a:lnTo>
                <a:lnTo>
                  <a:pt x="176" y="392"/>
                </a:lnTo>
              </a:path>
            </a:pathLst>
          </a:custGeom>
          <a:noFill/>
          <a:ln w="28575">
            <a:solidFill>
              <a:srgbClr val="333399"/>
            </a:solidFill>
            <a:round/>
            <a:headEnd/>
            <a:tailEnd/>
          </a:ln>
        </p:spPr>
        <p:txBody>
          <a:bodyPr wrap="none" anchor="ctr"/>
          <a:lstStyle/>
          <a:p>
            <a:endParaRPr lang="zh-CN" altLang="en-US"/>
          </a:p>
        </p:txBody>
      </p:sp>
      <p:sp>
        <p:nvSpPr>
          <p:cNvPr id="131091" name="Line 19"/>
          <p:cNvSpPr>
            <a:spLocks noChangeShapeType="1"/>
          </p:cNvSpPr>
          <p:nvPr/>
        </p:nvSpPr>
        <p:spPr bwMode="auto">
          <a:xfrm flipH="1" flipV="1">
            <a:off x="4892675" y="4883150"/>
            <a:ext cx="0" cy="687388"/>
          </a:xfrm>
          <a:prstGeom prst="line">
            <a:avLst/>
          </a:prstGeom>
          <a:noFill/>
          <a:ln w="28575">
            <a:solidFill>
              <a:srgbClr val="333399"/>
            </a:solidFill>
            <a:round/>
            <a:headEnd/>
            <a:tailEnd/>
          </a:ln>
        </p:spPr>
        <p:txBody>
          <a:bodyPr wrap="none" anchor="ctr"/>
          <a:lstStyle/>
          <a:p>
            <a:endParaRPr lang="zh-CN" altLang="en-US"/>
          </a:p>
        </p:txBody>
      </p:sp>
      <p:sp>
        <p:nvSpPr>
          <p:cNvPr id="131092" name="Line 20"/>
          <p:cNvSpPr>
            <a:spLocks noChangeShapeType="1"/>
          </p:cNvSpPr>
          <p:nvPr/>
        </p:nvSpPr>
        <p:spPr bwMode="auto">
          <a:xfrm flipH="1" flipV="1">
            <a:off x="3500438" y="4883150"/>
            <a:ext cx="0" cy="404813"/>
          </a:xfrm>
          <a:prstGeom prst="line">
            <a:avLst/>
          </a:prstGeom>
          <a:noFill/>
          <a:ln w="28575">
            <a:solidFill>
              <a:srgbClr val="333399"/>
            </a:solidFill>
            <a:round/>
            <a:headEnd/>
            <a:tailEnd/>
          </a:ln>
        </p:spPr>
        <p:txBody>
          <a:bodyPr wrap="none" anchor="ctr"/>
          <a:lstStyle/>
          <a:p>
            <a:endParaRPr lang="zh-CN" altLang="en-US"/>
          </a:p>
        </p:txBody>
      </p:sp>
      <p:sp>
        <p:nvSpPr>
          <p:cNvPr id="131093" name="Line 21"/>
          <p:cNvSpPr>
            <a:spLocks noChangeShapeType="1"/>
          </p:cNvSpPr>
          <p:nvPr/>
        </p:nvSpPr>
        <p:spPr bwMode="auto">
          <a:xfrm flipH="1" flipV="1">
            <a:off x="7556500" y="4683125"/>
            <a:ext cx="850900" cy="0"/>
          </a:xfrm>
          <a:prstGeom prst="line">
            <a:avLst/>
          </a:prstGeom>
          <a:noFill/>
          <a:ln w="28575">
            <a:solidFill>
              <a:srgbClr val="333399"/>
            </a:solidFill>
            <a:round/>
            <a:headEnd/>
            <a:tailEnd/>
          </a:ln>
        </p:spPr>
        <p:txBody>
          <a:bodyPr wrap="none" anchor="ctr"/>
          <a:lstStyle/>
          <a:p>
            <a:endParaRPr lang="zh-CN" altLang="en-US"/>
          </a:p>
        </p:txBody>
      </p:sp>
      <p:pic>
        <p:nvPicPr>
          <p:cNvPr id="131094" name="Picture 22"/>
          <p:cNvPicPr>
            <a:picLocks noChangeArrowheads="1"/>
          </p:cNvPicPr>
          <p:nvPr/>
        </p:nvPicPr>
        <p:blipFill>
          <a:blip r:embed="rId3" cstate="print"/>
          <a:srcRect/>
          <a:stretch>
            <a:fillRect/>
          </a:stretch>
        </p:blipFill>
        <p:spPr bwMode="auto">
          <a:xfrm>
            <a:off x="4044950" y="1985963"/>
            <a:ext cx="382588" cy="401637"/>
          </a:xfrm>
          <a:prstGeom prst="rect">
            <a:avLst/>
          </a:prstGeom>
          <a:noFill/>
          <a:ln w="9525">
            <a:noFill/>
            <a:miter lim="800000"/>
            <a:headEnd/>
            <a:tailEnd/>
          </a:ln>
        </p:spPr>
      </p:pic>
      <p:pic>
        <p:nvPicPr>
          <p:cNvPr id="131095" name="Picture 23"/>
          <p:cNvPicPr>
            <a:picLocks noChangeArrowheads="1"/>
          </p:cNvPicPr>
          <p:nvPr/>
        </p:nvPicPr>
        <p:blipFill>
          <a:blip r:embed="rId4" cstate="print"/>
          <a:srcRect/>
          <a:stretch>
            <a:fillRect/>
          </a:stretch>
        </p:blipFill>
        <p:spPr bwMode="auto">
          <a:xfrm>
            <a:off x="1909763" y="3756025"/>
            <a:ext cx="696912" cy="485775"/>
          </a:xfrm>
          <a:prstGeom prst="rect">
            <a:avLst/>
          </a:prstGeom>
          <a:noFill/>
          <a:ln w="12699">
            <a:noFill/>
            <a:miter lim="800000"/>
            <a:headEnd/>
            <a:tailEnd/>
          </a:ln>
        </p:spPr>
      </p:pic>
      <p:pic>
        <p:nvPicPr>
          <p:cNvPr id="131096" name="Picture 24"/>
          <p:cNvPicPr>
            <a:picLocks noChangeArrowheads="1"/>
          </p:cNvPicPr>
          <p:nvPr/>
        </p:nvPicPr>
        <p:blipFill>
          <a:blip r:embed="rId3" cstate="print"/>
          <a:srcRect/>
          <a:stretch>
            <a:fillRect/>
          </a:stretch>
        </p:blipFill>
        <p:spPr bwMode="auto">
          <a:xfrm>
            <a:off x="2992438" y="2236788"/>
            <a:ext cx="381000" cy="400050"/>
          </a:xfrm>
          <a:prstGeom prst="rect">
            <a:avLst/>
          </a:prstGeom>
          <a:noFill/>
          <a:ln w="9525">
            <a:noFill/>
            <a:miter lim="800000"/>
            <a:headEnd/>
            <a:tailEnd/>
          </a:ln>
        </p:spPr>
      </p:pic>
      <p:pic>
        <p:nvPicPr>
          <p:cNvPr id="131097" name="Picture 25"/>
          <p:cNvPicPr>
            <a:picLocks noChangeArrowheads="1"/>
          </p:cNvPicPr>
          <p:nvPr/>
        </p:nvPicPr>
        <p:blipFill>
          <a:blip r:embed="rId3" cstate="print"/>
          <a:srcRect/>
          <a:stretch>
            <a:fillRect/>
          </a:stretch>
        </p:blipFill>
        <p:spPr bwMode="auto">
          <a:xfrm>
            <a:off x="5391150" y="1825625"/>
            <a:ext cx="381000" cy="400050"/>
          </a:xfrm>
          <a:prstGeom prst="rect">
            <a:avLst/>
          </a:prstGeom>
          <a:noFill/>
          <a:ln w="9525">
            <a:noFill/>
            <a:miter lim="800000"/>
            <a:headEnd/>
            <a:tailEnd/>
          </a:ln>
        </p:spPr>
      </p:pic>
      <p:pic>
        <p:nvPicPr>
          <p:cNvPr id="131098" name="Picture 26"/>
          <p:cNvPicPr>
            <a:picLocks noChangeArrowheads="1"/>
          </p:cNvPicPr>
          <p:nvPr/>
        </p:nvPicPr>
        <p:blipFill>
          <a:blip r:embed="rId3" cstate="print"/>
          <a:srcRect/>
          <a:stretch>
            <a:fillRect/>
          </a:stretch>
        </p:blipFill>
        <p:spPr bwMode="auto">
          <a:xfrm>
            <a:off x="7866063" y="2468563"/>
            <a:ext cx="382587" cy="401637"/>
          </a:xfrm>
          <a:prstGeom prst="rect">
            <a:avLst/>
          </a:prstGeom>
          <a:noFill/>
          <a:ln w="9525">
            <a:noFill/>
            <a:miter lim="800000"/>
            <a:headEnd/>
            <a:tailEnd/>
          </a:ln>
        </p:spPr>
      </p:pic>
      <p:pic>
        <p:nvPicPr>
          <p:cNvPr id="131099" name="Picture 27"/>
          <p:cNvPicPr>
            <a:picLocks noChangeArrowheads="1"/>
          </p:cNvPicPr>
          <p:nvPr/>
        </p:nvPicPr>
        <p:blipFill>
          <a:blip r:embed="rId3" cstate="print"/>
          <a:srcRect/>
          <a:stretch>
            <a:fillRect/>
          </a:stretch>
        </p:blipFill>
        <p:spPr bwMode="auto">
          <a:xfrm>
            <a:off x="7092950" y="2066925"/>
            <a:ext cx="381000" cy="400050"/>
          </a:xfrm>
          <a:prstGeom prst="rect">
            <a:avLst/>
          </a:prstGeom>
          <a:noFill/>
          <a:ln w="9525">
            <a:noFill/>
            <a:miter lim="800000"/>
            <a:headEnd/>
            <a:tailEnd/>
          </a:ln>
        </p:spPr>
      </p:pic>
      <p:pic>
        <p:nvPicPr>
          <p:cNvPr id="131100" name="Picture 28"/>
          <p:cNvPicPr>
            <a:picLocks noChangeArrowheads="1"/>
          </p:cNvPicPr>
          <p:nvPr/>
        </p:nvPicPr>
        <p:blipFill>
          <a:blip r:embed="rId3" cstate="print"/>
          <a:srcRect/>
          <a:stretch>
            <a:fillRect/>
          </a:stretch>
        </p:blipFill>
        <p:spPr bwMode="auto">
          <a:xfrm>
            <a:off x="8251825" y="4402138"/>
            <a:ext cx="382588" cy="400050"/>
          </a:xfrm>
          <a:prstGeom prst="rect">
            <a:avLst/>
          </a:prstGeom>
          <a:noFill/>
          <a:ln w="9525">
            <a:noFill/>
            <a:miter lim="800000"/>
            <a:headEnd/>
            <a:tailEnd/>
          </a:ln>
        </p:spPr>
      </p:pic>
      <p:pic>
        <p:nvPicPr>
          <p:cNvPr id="131101" name="Picture 29"/>
          <p:cNvPicPr>
            <a:picLocks noChangeArrowheads="1"/>
          </p:cNvPicPr>
          <p:nvPr/>
        </p:nvPicPr>
        <p:blipFill>
          <a:blip r:embed="rId3" cstate="print"/>
          <a:srcRect/>
          <a:stretch>
            <a:fillRect/>
          </a:stretch>
        </p:blipFill>
        <p:spPr bwMode="auto">
          <a:xfrm>
            <a:off x="5773738" y="5734050"/>
            <a:ext cx="382587" cy="400050"/>
          </a:xfrm>
          <a:prstGeom prst="rect">
            <a:avLst/>
          </a:prstGeom>
          <a:noFill/>
          <a:ln w="9525">
            <a:noFill/>
            <a:miter lim="800000"/>
            <a:headEnd/>
            <a:tailEnd/>
          </a:ln>
        </p:spPr>
      </p:pic>
      <p:pic>
        <p:nvPicPr>
          <p:cNvPr id="131102" name="Picture 30"/>
          <p:cNvPicPr>
            <a:picLocks noChangeArrowheads="1"/>
          </p:cNvPicPr>
          <p:nvPr/>
        </p:nvPicPr>
        <p:blipFill>
          <a:blip r:embed="rId3" cstate="print"/>
          <a:srcRect/>
          <a:stretch>
            <a:fillRect/>
          </a:stretch>
        </p:blipFill>
        <p:spPr bwMode="auto">
          <a:xfrm>
            <a:off x="4699000" y="5448300"/>
            <a:ext cx="381000" cy="401638"/>
          </a:xfrm>
          <a:prstGeom prst="rect">
            <a:avLst/>
          </a:prstGeom>
          <a:noFill/>
          <a:ln w="9525">
            <a:noFill/>
            <a:miter lim="800000"/>
            <a:headEnd/>
            <a:tailEnd/>
          </a:ln>
        </p:spPr>
      </p:pic>
      <p:pic>
        <p:nvPicPr>
          <p:cNvPr id="131103" name="Picture 31"/>
          <p:cNvPicPr>
            <a:picLocks noChangeArrowheads="1"/>
          </p:cNvPicPr>
          <p:nvPr/>
        </p:nvPicPr>
        <p:blipFill>
          <a:blip r:embed="rId3" cstate="print"/>
          <a:srcRect/>
          <a:stretch>
            <a:fillRect/>
          </a:stretch>
        </p:blipFill>
        <p:spPr bwMode="auto">
          <a:xfrm>
            <a:off x="3305175" y="5126038"/>
            <a:ext cx="382588" cy="400050"/>
          </a:xfrm>
          <a:prstGeom prst="rect">
            <a:avLst/>
          </a:prstGeom>
          <a:noFill/>
          <a:ln w="9525">
            <a:noFill/>
            <a:miter lim="800000"/>
            <a:headEnd/>
            <a:tailEnd/>
          </a:ln>
        </p:spPr>
      </p:pic>
      <p:sp>
        <p:nvSpPr>
          <p:cNvPr id="131104" name="Text Box 32"/>
          <p:cNvSpPr txBox="1">
            <a:spLocks noChangeArrowheads="1"/>
          </p:cNvSpPr>
          <p:nvPr/>
        </p:nvSpPr>
        <p:spPr bwMode="auto">
          <a:xfrm>
            <a:off x="2339975" y="1879600"/>
            <a:ext cx="152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145.13.3.10</a:t>
            </a:r>
          </a:p>
        </p:txBody>
      </p:sp>
      <p:sp>
        <p:nvSpPr>
          <p:cNvPr id="131105" name="Text Box 33"/>
          <p:cNvSpPr txBox="1">
            <a:spLocks noChangeArrowheads="1"/>
          </p:cNvSpPr>
          <p:nvPr/>
        </p:nvSpPr>
        <p:spPr bwMode="auto">
          <a:xfrm>
            <a:off x="3327400" y="1663700"/>
            <a:ext cx="152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145.13.3.11</a:t>
            </a:r>
          </a:p>
        </p:txBody>
      </p:sp>
      <p:sp>
        <p:nvSpPr>
          <p:cNvPr id="131106" name="Text Box 34"/>
          <p:cNvSpPr txBox="1">
            <a:spLocks noChangeArrowheads="1"/>
          </p:cNvSpPr>
          <p:nvPr/>
        </p:nvSpPr>
        <p:spPr bwMode="auto">
          <a:xfrm>
            <a:off x="4641850" y="1519238"/>
            <a:ext cx="1665288"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145.13.3.101</a:t>
            </a:r>
          </a:p>
        </p:txBody>
      </p:sp>
      <p:sp>
        <p:nvSpPr>
          <p:cNvPr id="131107" name="Text Box 35"/>
          <p:cNvSpPr txBox="1">
            <a:spLocks noChangeArrowheads="1"/>
          </p:cNvSpPr>
          <p:nvPr/>
        </p:nvSpPr>
        <p:spPr bwMode="auto">
          <a:xfrm>
            <a:off x="6653213" y="1655763"/>
            <a:ext cx="152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145.13.7.34</a:t>
            </a:r>
          </a:p>
        </p:txBody>
      </p:sp>
      <p:sp>
        <p:nvSpPr>
          <p:cNvPr id="131108" name="Text Box 36"/>
          <p:cNvSpPr txBox="1">
            <a:spLocks noChangeArrowheads="1"/>
          </p:cNvSpPr>
          <p:nvPr/>
        </p:nvSpPr>
        <p:spPr bwMode="auto">
          <a:xfrm>
            <a:off x="7558088" y="2044700"/>
            <a:ext cx="152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145.13.7.35</a:t>
            </a:r>
          </a:p>
        </p:txBody>
      </p:sp>
      <p:sp>
        <p:nvSpPr>
          <p:cNvPr id="131109" name="Text Box 37"/>
          <p:cNvSpPr txBox="1">
            <a:spLocks noChangeArrowheads="1"/>
          </p:cNvSpPr>
          <p:nvPr/>
        </p:nvSpPr>
        <p:spPr bwMode="auto">
          <a:xfrm>
            <a:off x="7524750" y="4040188"/>
            <a:ext cx="152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145.13.7.56</a:t>
            </a:r>
          </a:p>
        </p:txBody>
      </p:sp>
      <p:sp>
        <p:nvSpPr>
          <p:cNvPr id="131110" name="Text Box 38"/>
          <p:cNvSpPr txBox="1">
            <a:spLocks noChangeArrowheads="1"/>
          </p:cNvSpPr>
          <p:nvPr/>
        </p:nvSpPr>
        <p:spPr bwMode="auto">
          <a:xfrm>
            <a:off x="2700338" y="5507038"/>
            <a:ext cx="1665287"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145.13.21.23</a:t>
            </a:r>
          </a:p>
        </p:txBody>
      </p:sp>
      <p:sp>
        <p:nvSpPr>
          <p:cNvPr id="131111" name="Text Box 39"/>
          <p:cNvSpPr txBox="1">
            <a:spLocks noChangeArrowheads="1"/>
          </p:cNvSpPr>
          <p:nvPr/>
        </p:nvSpPr>
        <p:spPr bwMode="auto">
          <a:xfrm>
            <a:off x="4056063" y="5805488"/>
            <a:ext cx="152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145.13.21.9</a:t>
            </a:r>
          </a:p>
        </p:txBody>
      </p:sp>
      <p:sp>
        <p:nvSpPr>
          <p:cNvPr id="131112" name="Text Box 40"/>
          <p:cNvSpPr txBox="1">
            <a:spLocks noChangeArrowheads="1"/>
          </p:cNvSpPr>
          <p:nvPr/>
        </p:nvSpPr>
        <p:spPr bwMode="auto">
          <a:xfrm>
            <a:off x="5159375" y="6127750"/>
            <a:ext cx="1524000"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145.13.21.8</a:t>
            </a:r>
          </a:p>
        </p:txBody>
      </p:sp>
      <p:sp>
        <p:nvSpPr>
          <p:cNvPr id="131113" name="Line 41"/>
          <p:cNvSpPr>
            <a:spLocks noChangeShapeType="1"/>
          </p:cNvSpPr>
          <p:nvPr/>
        </p:nvSpPr>
        <p:spPr bwMode="auto">
          <a:xfrm flipV="1">
            <a:off x="3146425" y="4868863"/>
            <a:ext cx="3154363" cy="14287"/>
          </a:xfrm>
          <a:prstGeom prst="line">
            <a:avLst/>
          </a:prstGeom>
          <a:noFill/>
          <a:ln w="38100">
            <a:solidFill>
              <a:srgbClr val="333399"/>
            </a:solidFill>
            <a:round/>
            <a:headEnd/>
            <a:tailEnd/>
          </a:ln>
        </p:spPr>
        <p:txBody>
          <a:bodyPr/>
          <a:lstStyle/>
          <a:p>
            <a:endParaRPr lang="zh-CN" altLang="en-US"/>
          </a:p>
        </p:txBody>
      </p:sp>
      <p:sp>
        <p:nvSpPr>
          <p:cNvPr id="131114" name="Line 42"/>
          <p:cNvSpPr>
            <a:spLocks noChangeShapeType="1"/>
          </p:cNvSpPr>
          <p:nvPr/>
        </p:nvSpPr>
        <p:spPr bwMode="auto">
          <a:xfrm>
            <a:off x="2914650" y="2790825"/>
            <a:ext cx="3094038" cy="0"/>
          </a:xfrm>
          <a:prstGeom prst="line">
            <a:avLst/>
          </a:prstGeom>
          <a:noFill/>
          <a:ln w="38100">
            <a:solidFill>
              <a:srgbClr val="333399"/>
            </a:solidFill>
            <a:round/>
            <a:headEnd/>
            <a:tailEnd/>
          </a:ln>
        </p:spPr>
        <p:txBody>
          <a:bodyPr/>
          <a:lstStyle/>
          <a:p>
            <a:endParaRPr lang="zh-CN" altLang="en-US"/>
          </a:p>
        </p:txBody>
      </p:sp>
      <p:sp>
        <p:nvSpPr>
          <p:cNvPr id="131115" name="Text Box 43"/>
          <p:cNvSpPr txBox="1">
            <a:spLocks noChangeArrowheads="1"/>
          </p:cNvSpPr>
          <p:nvPr/>
        </p:nvSpPr>
        <p:spPr bwMode="auto">
          <a:xfrm>
            <a:off x="3989388" y="5013325"/>
            <a:ext cx="438150" cy="396875"/>
          </a:xfrm>
          <a:prstGeom prst="rect">
            <a:avLst/>
          </a:prstGeom>
          <a:noFill/>
          <a:ln w="9525">
            <a:noFill/>
            <a:miter lim="800000"/>
            <a:headEnd/>
            <a:tailEnd/>
          </a:ln>
        </p:spPr>
        <p:txBody>
          <a:bodyPr wrap="none">
            <a:spAutoFit/>
          </a:bodyPr>
          <a:lstStyle/>
          <a:p>
            <a:r>
              <a:rPr kumimoji="1" lang="en-US" altLang="zh-CN" sz="2000" b="1">
                <a:solidFill>
                  <a:srgbClr val="333399"/>
                </a:solidFill>
                <a:latin typeface="Arial" charset="0"/>
              </a:rPr>
              <a:t>…</a:t>
            </a:r>
          </a:p>
        </p:txBody>
      </p:sp>
      <p:sp>
        <p:nvSpPr>
          <p:cNvPr id="131116" name="Text Box 44"/>
          <p:cNvSpPr txBox="1">
            <a:spLocks noChangeArrowheads="1"/>
          </p:cNvSpPr>
          <p:nvPr/>
        </p:nvSpPr>
        <p:spPr bwMode="auto">
          <a:xfrm>
            <a:off x="4437063" y="1857375"/>
            <a:ext cx="438150" cy="396875"/>
          </a:xfrm>
          <a:prstGeom prst="rect">
            <a:avLst/>
          </a:prstGeom>
          <a:noFill/>
          <a:ln w="9525">
            <a:noFill/>
            <a:miter lim="800000"/>
            <a:headEnd/>
            <a:tailEnd/>
          </a:ln>
        </p:spPr>
        <p:txBody>
          <a:bodyPr wrap="none">
            <a:spAutoFit/>
          </a:bodyPr>
          <a:lstStyle/>
          <a:p>
            <a:r>
              <a:rPr kumimoji="1" lang="en-US" altLang="zh-CN" sz="2000" b="1">
                <a:solidFill>
                  <a:srgbClr val="333399"/>
                </a:solidFill>
                <a:latin typeface="Arial" charset="0"/>
              </a:rPr>
              <a:t>…</a:t>
            </a:r>
          </a:p>
        </p:txBody>
      </p:sp>
      <p:sp>
        <p:nvSpPr>
          <p:cNvPr id="131117" name="Line 45"/>
          <p:cNvSpPr>
            <a:spLocks noChangeShapeType="1"/>
          </p:cNvSpPr>
          <p:nvPr/>
        </p:nvSpPr>
        <p:spPr bwMode="auto">
          <a:xfrm rot="5400000">
            <a:off x="6388100" y="3797300"/>
            <a:ext cx="2336800" cy="0"/>
          </a:xfrm>
          <a:prstGeom prst="line">
            <a:avLst/>
          </a:prstGeom>
          <a:noFill/>
          <a:ln w="38100">
            <a:solidFill>
              <a:srgbClr val="333399"/>
            </a:solidFill>
            <a:round/>
            <a:headEnd/>
            <a:tailEnd/>
          </a:ln>
        </p:spPr>
        <p:txBody>
          <a:bodyPr/>
          <a:lstStyle/>
          <a:p>
            <a:endParaRPr lang="zh-CN" altLang="en-US"/>
          </a:p>
        </p:txBody>
      </p:sp>
      <p:sp>
        <p:nvSpPr>
          <p:cNvPr id="131118" name="Text Box 46"/>
          <p:cNvSpPr txBox="1">
            <a:spLocks noChangeArrowheads="1"/>
          </p:cNvSpPr>
          <p:nvPr/>
        </p:nvSpPr>
        <p:spPr bwMode="auto">
          <a:xfrm rot="5400000">
            <a:off x="8007351" y="3521075"/>
            <a:ext cx="438150" cy="396875"/>
          </a:xfrm>
          <a:prstGeom prst="rect">
            <a:avLst/>
          </a:prstGeom>
          <a:noFill/>
          <a:ln w="9525">
            <a:noFill/>
            <a:miter lim="800000"/>
            <a:headEnd/>
            <a:tailEnd/>
          </a:ln>
        </p:spPr>
        <p:txBody>
          <a:bodyPr wrap="none">
            <a:spAutoFit/>
          </a:bodyPr>
          <a:lstStyle/>
          <a:p>
            <a:r>
              <a:rPr kumimoji="1" lang="en-US" altLang="zh-CN" sz="2000" b="1">
                <a:solidFill>
                  <a:srgbClr val="333399"/>
                </a:solidFill>
                <a:latin typeface="Arial" charset="0"/>
              </a:rPr>
              <a:t>…</a:t>
            </a:r>
          </a:p>
        </p:txBody>
      </p:sp>
      <p:sp>
        <p:nvSpPr>
          <p:cNvPr id="131119" name="Text Box 47"/>
          <p:cNvSpPr txBox="1">
            <a:spLocks noChangeArrowheads="1"/>
          </p:cNvSpPr>
          <p:nvPr/>
        </p:nvSpPr>
        <p:spPr bwMode="auto">
          <a:xfrm>
            <a:off x="3924300" y="4471988"/>
            <a:ext cx="21018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Arial" charset="0"/>
              </a:rPr>
              <a:t>子网 </a:t>
            </a:r>
            <a:r>
              <a:rPr kumimoji="1" lang="en-US" altLang="zh-CN" sz="2000">
                <a:solidFill>
                  <a:srgbClr val="333399"/>
                </a:solidFill>
                <a:latin typeface="Arial" charset="0"/>
              </a:rPr>
              <a:t>145.13.21.0</a:t>
            </a:r>
          </a:p>
        </p:txBody>
      </p:sp>
      <p:sp>
        <p:nvSpPr>
          <p:cNvPr id="131120" name="Text Box 48"/>
          <p:cNvSpPr txBox="1">
            <a:spLocks noChangeArrowheads="1"/>
          </p:cNvSpPr>
          <p:nvPr/>
        </p:nvSpPr>
        <p:spPr bwMode="auto">
          <a:xfrm>
            <a:off x="3851275" y="2816225"/>
            <a:ext cx="1960563"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Arial" charset="0"/>
              </a:rPr>
              <a:t>子网 </a:t>
            </a:r>
            <a:r>
              <a:rPr kumimoji="1" lang="en-US" altLang="zh-CN" sz="2000">
                <a:solidFill>
                  <a:srgbClr val="333399"/>
                </a:solidFill>
                <a:latin typeface="Arial" charset="0"/>
              </a:rPr>
              <a:t>145.13.3.0</a:t>
            </a:r>
          </a:p>
        </p:txBody>
      </p:sp>
      <p:sp>
        <p:nvSpPr>
          <p:cNvPr id="131121" name="Text Box 49"/>
          <p:cNvSpPr txBox="1">
            <a:spLocks noChangeArrowheads="1"/>
          </p:cNvSpPr>
          <p:nvPr/>
        </p:nvSpPr>
        <p:spPr bwMode="auto">
          <a:xfrm>
            <a:off x="6011863" y="3262313"/>
            <a:ext cx="1382712" cy="7016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    </a:t>
            </a:r>
            <a:r>
              <a:rPr kumimoji="1" lang="zh-CN" altLang="en-US" sz="2000">
                <a:solidFill>
                  <a:srgbClr val="333399"/>
                </a:solidFill>
                <a:latin typeface="Arial" charset="0"/>
              </a:rPr>
              <a:t>子网 </a:t>
            </a:r>
          </a:p>
          <a:p>
            <a:r>
              <a:rPr kumimoji="1" lang="en-US" altLang="zh-CN" sz="2000">
                <a:solidFill>
                  <a:srgbClr val="333399"/>
                </a:solidFill>
                <a:latin typeface="Arial" charset="0"/>
              </a:rPr>
              <a:t>145.13.7.0</a:t>
            </a:r>
          </a:p>
        </p:txBody>
      </p:sp>
      <p:pic>
        <p:nvPicPr>
          <p:cNvPr id="131122" name="Picture 50"/>
          <p:cNvPicPr>
            <a:picLocks noChangeArrowheads="1"/>
          </p:cNvPicPr>
          <p:nvPr/>
        </p:nvPicPr>
        <p:blipFill>
          <a:blip r:embed="rId4" cstate="print"/>
          <a:srcRect/>
          <a:stretch>
            <a:fillRect/>
          </a:stretch>
        </p:blipFill>
        <p:spPr bwMode="auto">
          <a:xfrm>
            <a:off x="284163" y="4643438"/>
            <a:ext cx="696912" cy="482600"/>
          </a:xfrm>
          <a:prstGeom prst="rect">
            <a:avLst/>
          </a:prstGeom>
          <a:noFill/>
          <a:ln w="12699">
            <a:noFill/>
            <a:miter lim="800000"/>
            <a:headEnd/>
            <a:tailEnd/>
          </a:ln>
        </p:spPr>
      </p:pic>
      <p:pic>
        <p:nvPicPr>
          <p:cNvPr id="131123" name="Picture 51"/>
          <p:cNvPicPr>
            <a:picLocks noChangeArrowheads="1"/>
          </p:cNvPicPr>
          <p:nvPr/>
        </p:nvPicPr>
        <p:blipFill>
          <a:blip r:embed="rId4" cstate="print"/>
          <a:srcRect/>
          <a:stretch>
            <a:fillRect/>
          </a:stretch>
        </p:blipFill>
        <p:spPr bwMode="auto">
          <a:xfrm>
            <a:off x="284163" y="2389188"/>
            <a:ext cx="696912" cy="482600"/>
          </a:xfrm>
          <a:prstGeom prst="rect">
            <a:avLst/>
          </a:prstGeom>
          <a:noFill/>
          <a:ln w="12699">
            <a:noFill/>
            <a:miter lim="800000"/>
            <a:headEnd/>
            <a:tailEnd/>
          </a:ln>
        </p:spPr>
      </p:pic>
      <p:sp>
        <p:nvSpPr>
          <p:cNvPr id="505908" name="AutoShape 52"/>
          <p:cNvSpPr>
            <a:spLocks noChangeArrowheads="1"/>
          </p:cNvSpPr>
          <p:nvPr/>
        </p:nvSpPr>
        <p:spPr bwMode="auto">
          <a:xfrm>
            <a:off x="130175" y="876300"/>
            <a:ext cx="1817688" cy="1393825"/>
          </a:xfrm>
          <a:prstGeom prst="wedgeRoundRectCallout">
            <a:avLst>
              <a:gd name="adj1" fmla="val 67731"/>
              <a:gd name="adj2" fmla="val 164009"/>
              <a:gd name="adj3" fmla="val 16667"/>
            </a:avLst>
          </a:prstGeom>
          <a:solidFill>
            <a:srgbClr val="FFFF99"/>
          </a:solidFill>
          <a:ln w="9525">
            <a:solidFill>
              <a:srgbClr val="333399"/>
            </a:solidFill>
            <a:miter lim="800000"/>
            <a:headEnd/>
            <a:tailEnd/>
          </a:ln>
          <a:effectLst>
            <a:outerShdw dist="35921" dir="2700000" algn="ctr" rotWithShape="0">
              <a:schemeClr val="bg2"/>
            </a:outerShdw>
          </a:effectLst>
        </p:spPr>
        <p:txBody>
          <a:bodyPr/>
          <a:lstStyle/>
          <a:p>
            <a:pPr algn="ctr">
              <a:defRPr/>
            </a:pPr>
            <a:endParaRPr kumimoji="1" lang="zh-CN" altLang="zh-CN" sz="2000">
              <a:solidFill>
                <a:srgbClr val="333399"/>
              </a:solidFill>
              <a:latin typeface="Arial" charset="0"/>
              <a:ea typeface="黑体" pitchFamily="2" charset="-122"/>
            </a:endParaRPr>
          </a:p>
        </p:txBody>
      </p:sp>
      <p:sp>
        <p:nvSpPr>
          <p:cNvPr id="131125" name="Text Box 53"/>
          <p:cNvSpPr txBox="1">
            <a:spLocks noChangeArrowheads="1"/>
          </p:cNvSpPr>
          <p:nvPr/>
        </p:nvSpPr>
        <p:spPr bwMode="auto">
          <a:xfrm>
            <a:off x="-376238" y="908050"/>
            <a:ext cx="2776538" cy="1311275"/>
          </a:xfrm>
          <a:prstGeom prst="rect">
            <a:avLst/>
          </a:prstGeom>
          <a:noFill/>
          <a:ln w="9525">
            <a:noFill/>
            <a:miter lim="800000"/>
            <a:headEnd/>
            <a:tailEnd/>
          </a:ln>
        </p:spPr>
        <p:txBody>
          <a:bodyPr>
            <a:spAutoFit/>
          </a:bodyPr>
          <a:lstStyle/>
          <a:p>
            <a:pPr algn="ctr"/>
            <a:r>
              <a:rPr kumimoji="1" lang="zh-CN" altLang="en-US" sz="2000">
                <a:solidFill>
                  <a:srgbClr val="333399"/>
                </a:solidFill>
                <a:latin typeface="Arial" charset="0"/>
              </a:rPr>
              <a:t>所有到达网络 </a:t>
            </a:r>
            <a:r>
              <a:rPr kumimoji="1" lang="en-US" altLang="zh-CN" sz="2000">
                <a:solidFill>
                  <a:srgbClr val="333399"/>
                </a:solidFill>
                <a:latin typeface="Arial" charset="0"/>
              </a:rPr>
              <a:t>145.13.0.0</a:t>
            </a:r>
          </a:p>
          <a:p>
            <a:pPr algn="ctr"/>
            <a:r>
              <a:rPr kumimoji="1" lang="zh-CN" altLang="en-US" sz="2000">
                <a:solidFill>
                  <a:srgbClr val="333399"/>
                </a:solidFill>
                <a:latin typeface="Arial" charset="0"/>
              </a:rPr>
              <a:t>的分组均到达</a:t>
            </a:r>
          </a:p>
          <a:p>
            <a:pPr algn="ctr"/>
            <a:r>
              <a:rPr kumimoji="1" lang="zh-CN" altLang="en-US" sz="2000">
                <a:solidFill>
                  <a:srgbClr val="333399"/>
                </a:solidFill>
                <a:latin typeface="Arial" charset="0"/>
              </a:rPr>
              <a:t>此路由器</a:t>
            </a:r>
          </a:p>
        </p:txBody>
      </p:sp>
      <p:sp>
        <p:nvSpPr>
          <p:cNvPr id="131126" name="Line 54"/>
          <p:cNvSpPr>
            <a:spLocks noChangeShapeType="1"/>
          </p:cNvSpPr>
          <p:nvPr/>
        </p:nvSpPr>
        <p:spPr bwMode="auto">
          <a:xfrm>
            <a:off x="1290638" y="2871788"/>
            <a:ext cx="538162" cy="525462"/>
          </a:xfrm>
          <a:prstGeom prst="line">
            <a:avLst/>
          </a:prstGeom>
          <a:noFill/>
          <a:ln w="28575">
            <a:solidFill>
              <a:schemeClr val="tx1"/>
            </a:solidFill>
            <a:round/>
            <a:headEnd/>
            <a:tailEnd type="triangle" w="sm" len="med"/>
          </a:ln>
        </p:spPr>
        <p:txBody>
          <a:bodyPr/>
          <a:lstStyle/>
          <a:p>
            <a:endParaRPr lang="zh-CN" altLang="en-US"/>
          </a:p>
        </p:txBody>
      </p:sp>
      <p:sp>
        <p:nvSpPr>
          <p:cNvPr id="131127" name="Line 55"/>
          <p:cNvSpPr>
            <a:spLocks noChangeShapeType="1"/>
          </p:cNvSpPr>
          <p:nvPr/>
        </p:nvSpPr>
        <p:spPr bwMode="auto">
          <a:xfrm rot="-4386823">
            <a:off x="1137444" y="3979069"/>
            <a:ext cx="565150" cy="531812"/>
          </a:xfrm>
          <a:prstGeom prst="line">
            <a:avLst/>
          </a:prstGeom>
          <a:noFill/>
          <a:ln w="28575">
            <a:solidFill>
              <a:schemeClr val="tx1"/>
            </a:solidFill>
            <a:round/>
            <a:headEnd/>
            <a:tailEnd type="triangle" w="sm" len="med"/>
          </a:ln>
        </p:spPr>
        <p:txBody>
          <a:bodyPr/>
          <a:lstStyle/>
          <a:p>
            <a:endParaRPr lang="zh-CN" altLang="en-US"/>
          </a:p>
        </p:txBody>
      </p:sp>
      <p:sp>
        <p:nvSpPr>
          <p:cNvPr id="131128" name="Text Box 56"/>
          <p:cNvSpPr txBox="1">
            <a:spLocks noChangeArrowheads="1"/>
          </p:cNvSpPr>
          <p:nvPr/>
        </p:nvSpPr>
        <p:spPr bwMode="auto">
          <a:xfrm>
            <a:off x="6877050" y="5680075"/>
            <a:ext cx="1868488" cy="946150"/>
          </a:xfrm>
          <a:prstGeom prst="rect">
            <a:avLst/>
          </a:prstGeom>
          <a:noFill/>
          <a:ln w="9525">
            <a:noFill/>
            <a:miter lim="800000"/>
            <a:headEnd/>
            <a:tailEnd/>
          </a:ln>
        </p:spPr>
        <p:txBody>
          <a:bodyPr wrap="none">
            <a:spAutoFit/>
          </a:bodyPr>
          <a:lstStyle/>
          <a:p>
            <a:pPr algn="ctr"/>
            <a:r>
              <a:rPr kumimoji="1" lang="zh-CN" altLang="en-US">
                <a:solidFill>
                  <a:srgbClr val="333399"/>
                </a:solidFill>
                <a:latin typeface="Arial" charset="0"/>
              </a:rPr>
              <a:t>网络</a:t>
            </a:r>
          </a:p>
          <a:p>
            <a:pPr algn="ctr"/>
            <a:r>
              <a:rPr kumimoji="1" lang="en-US" altLang="zh-CN">
                <a:solidFill>
                  <a:srgbClr val="333399"/>
                </a:solidFill>
                <a:latin typeface="Arial" charset="0"/>
              </a:rPr>
              <a:t>145.13.0.0</a:t>
            </a:r>
          </a:p>
        </p:txBody>
      </p:sp>
      <p:sp>
        <p:nvSpPr>
          <p:cNvPr id="131129" name="Text Box 57"/>
          <p:cNvSpPr txBox="1">
            <a:spLocks noChangeArrowheads="1"/>
          </p:cNvSpPr>
          <p:nvPr/>
        </p:nvSpPr>
        <p:spPr bwMode="auto">
          <a:xfrm>
            <a:off x="1941513" y="4167188"/>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p>
        </p:txBody>
      </p:sp>
      <p:sp>
        <p:nvSpPr>
          <p:cNvPr id="131130" name="Text Box 58"/>
          <p:cNvSpPr txBox="1">
            <a:spLocks noChangeArrowheads="1"/>
          </p:cNvSpPr>
          <p:nvPr/>
        </p:nvSpPr>
        <p:spPr bwMode="auto">
          <a:xfrm>
            <a:off x="79375" y="4284663"/>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3</a:t>
            </a:r>
          </a:p>
        </p:txBody>
      </p:sp>
      <p:sp>
        <p:nvSpPr>
          <p:cNvPr id="131131" name="Text Box 59"/>
          <p:cNvSpPr txBox="1">
            <a:spLocks noChangeArrowheads="1"/>
          </p:cNvSpPr>
          <p:nvPr/>
        </p:nvSpPr>
        <p:spPr bwMode="auto">
          <a:xfrm>
            <a:off x="150813" y="2746375"/>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p>
        </p:txBody>
      </p:sp>
      <p:sp>
        <p:nvSpPr>
          <p:cNvPr id="131132" name="日期占位符 59"/>
          <p:cNvSpPr>
            <a:spLocks noGrp="1"/>
          </p:cNvSpPr>
          <p:nvPr>
            <p:ph type="dt" sz="quarter" idx="10"/>
          </p:nvPr>
        </p:nvSpPr>
        <p:spPr>
          <a:noFill/>
        </p:spPr>
        <p:txBody>
          <a:bodyPr/>
          <a:lstStyle/>
          <a:p>
            <a:fld id="{5B23B930-1D40-46CE-A567-32FEE4ADD96A}" type="datetime1">
              <a:rPr lang="zh-CN" altLang="en-US" smtClean="0">
                <a:ea typeface="宋体" charset="-122"/>
              </a:rPr>
              <a:pPr/>
              <a:t>2018/1/16</a:t>
            </a:fld>
            <a:endParaRPr lang="en-US" altLang="zh-CN">
              <a:ea typeface="宋体" charset="-122"/>
            </a:endParaRPr>
          </a:p>
        </p:txBody>
      </p:sp>
      <p:sp>
        <p:nvSpPr>
          <p:cNvPr id="131133" name="灯片编号占位符 60"/>
          <p:cNvSpPr>
            <a:spLocks noGrp="1"/>
          </p:cNvSpPr>
          <p:nvPr>
            <p:ph type="sldNum" sz="quarter" idx="11"/>
          </p:nvPr>
        </p:nvSpPr>
        <p:spPr>
          <a:noFill/>
        </p:spPr>
        <p:txBody>
          <a:bodyPr/>
          <a:lstStyle/>
          <a:p>
            <a:fld id="{B005EA77-CFFC-4C2E-996D-B80EECFC8EE6}" type="slidenum">
              <a:rPr lang="en-US" altLang="zh-CN" smtClean="0">
                <a:ea typeface="宋体" charset="-122"/>
              </a:rPr>
              <a:pPr/>
              <a:t>35</a:t>
            </a:fld>
            <a:endParaRPr lang="en-US" altLang="zh-CN">
              <a:ea typeface="宋体"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body" idx="1"/>
          </p:nvPr>
        </p:nvSpPr>
        <p:spPr>
          <a:xfrm>
            <a:off x="683568" y="1412776"/>
            <a:ext cx="8064896" cy="4257675"/>
          </a:xfrm>
        </p:spPr>
        <p:txBody>
          <a:bodyPr/>
          <a:lstStyle/>
          <a:p>
            <a:pPr algn="just" eaLnBrk="1" hangingPunct="1">
              <a:buNone/>
            </a:pPr>
            <a:r>
              <a:rPr lang="zh-CN" altLang="en-US" sz="2800" dirty="0">
                <a:latin typeface="华文新魏" pitchFamily="2" charset="-122"/>
                <a:ea typeface="华文新魏" pitchFamily="2" charset="-122"/>
              </a:rPr>
              <a:t>问题：如何从</a:t>
            </a:r>
            <a:r>
              <a:rPr lang="en-US" altLang="zh-CN" sz="2800" dirty="0">
                <a:latin typeface="华文新魏" pitchFamily="2" charset="-122"/>
                <a:ea typeface="华文新魏" pitchFamily="2" charset="-122"/>
              </a:rPr>
              <a:t>IP</a:t>
            </a:r>
            <a:r>
              <a:rPr lang="zh-CN" altLang="en-US" sz="2800" dirty="0">
                <a:latin typeface="华文新魏" pitchFamily="2" charset="-122"/>
                <a:ea typeface="华文新魏" pitchFamily="2" charset="-122"/>
              </a:rPr>
              <a:t>地址中提取子网号？</a:t>
            </a:r>
            <a:endParaRPr lang="en-US" altLang="zh-CN" sz="2800" dirty="0">
              <a:latin typeface="华文新魏" pitchFamily="2" charset="-122"/>
              <a:ea typeface="华文新魏" pitchFamily="2" charset="-122"/>
            </a:endParaRPr>
          </a:p>
          <a:p>
            <a:pPr algn="just" eaLnBrk="1" hangingPunct="1"/>
            <a:endParaRPr lang="en-US" altLang="zh-CN" dirty="0">
              <a:latin typeface="华文新魏" pitchFamily="2" charset="-122"/>
              <a:ea typeface="华文新魏" pitchFamily="2" charset="-122"/>
            </a:endParaRPr>
          </a:p>
          <a:p>
            <a:pPr algn="just" eaLnBrk="1" hangingPunct="1"/>
            <a:r>
              <a:rPr lang="zh-CN" altLang="en-US" dirty="0">
                <a:latin typeface="华文新魏" pitchFamily="2" charset="-122"/>
                <a:ea typeface="华文新魏" pitchFamily="2" charset="-122"/>
              </a:rPr>
              <a:t>标准</a:t>
            </a: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地址，从结构（数值）上很容易判定。</a:t>
            </a:r>
            <a:endParaRPr lang="en-US" altLang="zh-CN" dirty="0">
              <a:latin typeface="华文新魏" pitchFamily="2" charset="-122"/>
              <a:ea typeface="华文新魏" pitchFamily="2" charset="-122"/>
            </a:endParaRPr>
          </a:p>
          <a:p>
            <a:pPr algn="just" eaLnBrk="1" hangingPunct="1"/>
            <a:r>
              <a:rPr lang="zh-CN" altLang="en-US" dirty="0">
                <a:latin typeface="华文新魏" pitchFamily="2" charset="-122"/>
                <a:ea typeface="华文新魏" pitchFamily="2" charset="-122"/>
              </a:rPr>
              <a:t>划分子网后，从一个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数据报的首部并无法判断源主机或目的主机所连接的网络是否进行了子网划分。</a:t>
            </a:r>
          </a:p>
          <a:p>
            <a:pPr algn="just" eaLnBrk="1" hangingPunct="1"/>
            <a:r>
              <a:rPr lang="zh-CN" altLang="en-US" dirty="0">
                <a:solidFill>
                  <a:srgbClr val="FF0000"/>
                </a:solidFill>
                <a:latin typeface="华文新魏" pitchFamily="2" charset="-122"/>
                <a:ea typeface="华文新魏" pitchFamily="2" charset="-122"/>
              </a:rPr>
              <a:t>子网掩码</a:t>
            </a:r>
            <a:r>
              <a:rPr lang="en-US" altLang="zh-CN" dirty="0">
                <a:solidFill>
                  <a:srgbClr val="FF0000"/>
                </a:solidFill>
                <a:latin typeface="华文新魏" pitchFamily="2" charset="-122"/>
                <a:ea typeface="华文新魏" pitchFamily="2" charset="-122"/>
              </a:rPr>
              <a:t>(subnet mask)</a:t>
            </a:r>
            <a:r>
              <a:rPr lang="zh-CN" altLang="en-US" dirty="0">
                <a:latin typeface="华文新魏" pitchFamily="2" charset="-122"/>
                <a:ea typeface="华文新魏" pitchFamily="2" charset="-122"/>
              </a:rPr>
              <a:t>可以找出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地址中的子网部分。  </a:t>
            </a:r>
          </a:p>
        </p:txBody>
      </p:sp>
      <p:sp>
        <p:nvSpPr>
          <p:cNvPr id="133124" name="日期占位符 4"/>
          <p:cNvSpPr>
            <a:spLocks noGrp="1"/>
          </p:cNvSpPr>
          <p:nvPr>
            <p:ph type="dt" sz="quarter" idx="10"/>
          </p:nvPr>
        </p:nvSpPr>
        <p:spPr>
          <a:xfrm>
            <a:off x="0" y="6400800"/>
            <a:ext cx="1905000" cy="457200"/>
          </a:xfrm>
          <a:noFill/>
        </p:spPr>
        <p:txBody>
          <a:bodyPr/>
          <a:lstStyle/>
          <a:p>
            <a:fld id="{5920B176-802A-45AE-9E0B-0B60024E3291}" type="datetime1">
              <a:rPr lang="zh-CN" altLang="en-US" smtClean="0">
                <a:ea typeface="宋体" charset="-122"/>
              </a:rPr>
              <a:pPr/>
              <a:t>2018/1/16</a:t>
            </a:fld>
            <a:endParaRPr lang="en-US" altLang="zh-CN" dirty="0">
              <a:ea typeface="宋体" charset="-122"/>
            </a:endParaRPr>
          </a:p>
        </p:txBody>
      </p:sp>
      <p:sp>
        <p:nvSpPr>
          <p:cNvPr id="133125" name="灯片编号占位符 5"/>
          <p:cNvSpPr>
            <a:spLocks noGrp="1"/>
          </p:cNvSpPr>
          <p:nvPr>
            <p:ph type="sldNum" sz="quarter" idx="11"/>
          </p:nvPr>
        </p:nvSpPr>
        <p:spPr>
          <a:xfrm>
            <a:off x="3419872" y="6400800"/>
            <a:ext cx="5334000" cy="457200"/>
          </a:xfrm>
          <a:noFill/>
        </p:spPr>
        <p:txBody>
          <a:bodyPr/>
          <a:lstStyle/>
          <a:p>
            <a:pPr algn="r"/>
            <a:fld id="{8B7E3460-872D-4AE3-B273-82EC3656DE88}" type="slidenum">
              <a:rPr lang="en-US" altLang="zh-CN" smtClean="0">
                <a:ea typeface="宋体" charset="-122"/>
              </a:rPr>
              <a:pPr algn="r"/>
              <a:t>36</a:t>
            </a:fld>
            <a:endParaRPr lang="en-US" altLang="zh-CN" dirty="0">
              <a:ea typeface="宋体" charset="-122"/>
            </a:endParaRPr>
          </a:p>
        </p:txBody>
      </p:sp>
      <p:sp>
        <p:nvSpPr>
          <p:cNvPr id="7" name="内容占位符 16"/>
          <p:cNvSpPr txBox="1">
            <a:spLocks/>
          </p:cNvSpPr>
          <p:nvPr/>
        </p:nvSpPr>
        <p:spPr bwMode="auto">
          <a:xfrm>
            <a:off x="539552" y="548680"/>
            <a:ext cx="8208962" cy="4538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ts val="600"/>
              </a:spcAft>
              <a:buClrTx/>
              <a:buSzTx/>
              <a:buFontTx/>
              <a:buChar char="•"/>
              <a:tabLst/>
              <a:defRPr/>
            </a:pPr>
            <a:r>
              <a:rPr kumimoji="1" lang="zh-CN" altLang="zh-CN" sz="3600" b="1" i="0" u="sng" strike="noStrike" kern="0" cap="none" spc="0" normalizeH="0" baseline="0" noProof="0">
                <a:ln>
                  <a:noFill/>
                </a:ln>
                <a:solidFill>
                  <a:schemeClr val="accent6"/>
                </a:solidFill>
                <a:effectLst/>
                <a:uLnTx/>
                <a:uFillTx/>
                <a:latin typeface="华文新魏" pitchFamily="2" charset="-122"/>
                <a:ea typeface="华文新魏" pitchFamily="2" charset="-122"/>
                <a:cs typeface="+mn-cs"/>
              </a:rPr>
              <a:t>子网掩码的概念</a:t>
            </a:r>
            <a:endParaRPr kumimoji="1" lang="zh-CN" altLang="zh-CN" sz="3600" b="1" i="0" u="sng" strike="noStrike" kern="0" cap="none" spc="0" normalizeH="0" baseline="0" noProof="0" dirty="0">
              <a:ln>
                <a:noFill/>
              </a:ln>
              <a:solidFill>
                <a:schemeClr val="accent6"/>
              </a:solidFill>
              <a:effectLst/>
              <a:uLnTx/>
              <a:uFillTx/>
              <a:latin typeface="华文新魏" pitchFamily="2" charset="-122"/>
              <a:ea typeface="华文新魏"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90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548680"/>
            <a:ext cx="8208962" cy="4538662"/>
          </a:xfrm>
        </p:spPr>
        <p:txBody>
          <a:bodyPr/>
          <a:lstStyle/>
          <a:p>
            <a:pPr>
              <a:defRPr/>
            </a:pPr>
            <a:r>
              <a:rPr lang="zh-CN" altLang="en-US" sz="2800" u="sng" dirty="0">
                <a:latin typeface="华文新魏" pitchFamily="2" charset="-122"/>
                <a:ea typeface="华文新魏" pitchFamily="2" charset="-122"/>
              </a:rPr>
              <a:t>标准</a:t>
            </a:r>
            <a:r>
              <a:rPr lang="en-US" altLang="zh-CN" sz="2800" u="sng" dirty="0">
                <a:latin typeface="华文新魏" pitchFamily="2" charset="-122"/>
                <a:ea typeface="华文新魏" pitchFamily="2" charset="-122"/>
              </a:rPr>
              <a:t>A</a:t>
            </a:r>
            <a:r>
              <a:rPr lang="zh-CN" altLang="en-US" sz="2800" u="sng" dirty="0">
                <a:latin typeface="华文新魏" pitchFamily="2" charset="-122"/>
                <a:ea typeface="华文新魏" pitchFamily="2" charset="-122"/>
              </a:rPr>
              <a:t>类、</a:t>
            </a:r>
            <a:r>
              <a:rPr lang="en-US" altLang="zh-CN" sz="2800" u="sng" dirty="0">
                <a:latin typeface="华文新魏" pitchFamily="2" charset="-122"/>
                <a:ea typeface="华文新魏" pitchFamily="2" charset="-122"/>
              </a:rPr>
              <a:t>B</a:t>
            </a:r>
            <a:r>
              <a:rPr lang="zh-CN" altLang="en-US" sz="2800" u="sng" dirty="0">
                <a:latin typeface="华文新魏" pitchFamily="2" charset="-122"/>
                <a:ea typeface="华文新魏" pitchFamily="2" charset="-122"/>
              </a:rPr>
              <a:t>类或</a:t>
            </a:r>
            <a:r>
              <a:rPr lang="en-US" altLang="zh-CN" sz="2800" u="sng" dirty="0">
                <a:latin typeface="华文新魏" pitchFamily="2" charset="-122"/>
                <a:ea typeface="华文新魏" pitchFamily="2" charset="-122"/>
              </a:rPr>
              <a:t>C</a:t>
            </a:r>
            <a:r>
              <a:rPr lang="zh-CN" altLang="en-US" sz="2800" u="sng" dirty="0">
                <a:latin typeface="华文新魏" pitchFamily="2" charset="-122"/>
                <a:ea typeface="华文新魏" pitchFamily="2" charset="-122"/>
              </a:rPr>
              <a:t>类地址</a:t>
            </a:r>
            <a:r>
              <a:rPr lang="zh-CN" altLang="zh-CN" sz="2800" b="1" u="sng" dirty="0">
                <a:latin typeface="华文新魏" pitchFamily="2" charset="-122"/>
                <a:ea typeface="华文新魏" pitchFamily="2" charset="-122"/>
              </a:rPr>
              <a:t>掩码</a:t>
            </a:r>
          </a:p>
        </p:txBody>
      </p:sp>
      <p:sp>
        <p:nvSpPr>
          <p:cNvPr id="39940"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a:xfrm>
            <a:off x="7239000" y="6453336"/>
            <a:ext cx="1905000" cy="404664"/>
          </a:xfrm>
        </p:spPr>
        <p:txBody>
          <a:bodyPr/>
          <a:lstStyle/>
          <a:p>
            <a:pPr>
              <a:defRPr/>
            </a:pPr>
            <a:fld id="{EC7F6A64-63EF-4B2E-8AD1-5CEECC28BD86}" type="slidenum">
              <a:rPr lang="zh-CN" altLang="en-US">
                <a:solidFill>
                  <a:srgbClr val="000000"/>
                </a:solidFill>
              </a:rPr>
              <a:pPr>
                <a:defRPr/>
              </a:pPr>
              <a:t>37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755576" y="1412776"/>
            <a:ext cx="7704138" cy="38163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4"/>
          <p:cNvSpPr>
            <a:spLocks noGrp="1" noChangeArrowheads="1"/>
          </p:cNvSpPr>
          <p:nvPr>
            <p:ph type="title"/>
          </p:nvPr>
        </p:nvSpPr>
        <p:spPr>
          <a:xfrm>
            <a:off x="179512" y="188640"/>
            <a:ext cx="7772400" cy="1143000"/>
          </a:xfrm>
        </p:spPr>
        <p:txBody>
          <a:bodyPr/>
          <a:lstStyle/>
          <a:p>
            <a:pPr algn="l" eaLnBrk="1" hangingPunct="1"/>
            <a:r>
              <a:rPr lang="en-US" altLang="zh-CN" sz="3600" dirty="0"/>
              <a:t>IP </a:t>
            </a:r>
            <a:r>
              <a:rPr lang="zh-CN" altLang="en-US" sz="3600" dirty="0"/>
              <a:t>地址的各字段和子网掩码 </a:t>
            </a:r>
          </a:p>
        </p:txBody>
      </p:sp>
      <p:grpSp>
        <p:nvGrpSpPr>
          <p:cNvPr id="56" name="组合 55"/>
          <p:cNvGrpSpPr/>
          <p:nvPr/>
        </p:nvGrpSpPr>
        <p:grpSpPr>
          <a:xfrm>
            <a:off x="179512" y="1628800"/>
            <a:ext cx="8740775" cy="4364509"/>
            <a:chOff x="179388" y="1844675"/>
            <a:chExt cx="8740775" cy="4364509"/>
          </a:xfrm>
        </p:grpSpPr>
        <p:sp>
          <p:nvSpPr>
            <p:cNvPr id="508930" name="Rectangle 2"/>
            <p:cNvSpPr>
              <a:spLocks noChangeArrowheads="1"/>
            </p:cNvSpPr>
            <p:nvPr/>
          </p:nvSpPr>
          <p:spPr bwMode="auto">
            <a:xfrm>
              <a:off x="1797050" y="3644900"/>
              <a:ext cx="7110413" cy="473075"/>
            </a:xfrm>
            <a:prstGeom prst="rect">
              <a:avLst/>
            </a:prstGeom>
            <a:solidFill>
              <a:srgbClr val="CCECFF"/>
            </a:solidFill>
            <a:ln w="12700">
              <a:solidFill>
                <a:schemeClr val="tx1"/>
              </a:solidFill>
              <a:miter lim="800000"/>
              <a:headEnd/>
              <a:tailEnd/>
            </a:ln>
          </p:spPr>
          <p:txBody>
            <a:bodyPr wrap="none" anchor="ctr"/>
            <a:lstStyle/>
            <a:p>
              <a:endParaRPr lang="zh-CN" altLang="en-US" b="1"/>
            </a:p>
          </p:txBody>
        </p:sp>
        <p:sp>
          <p:nvSpPr>
            <p:cNvPr id="134147" name="Rectangle 3"/>
            <p:cNvSpPr>
              <a:spLocks noChangeArrowheads="1"/>
            </p:cNvSpPr>
            <p:nvPr/>
          </p:nvSpPr>
          <p:spPr bwMode="auto">
            <a:xfrm>
              <a:off x="1797050" y="2371725"/>
              <a:ext cx="7110413" cy="463550"/>
            </a:xfrm>
            <a:prstGeom prst="rect">
              <a:avLst/>
            </a:prstGeom>
            <a:solidFill>
              <a:srgbClr val="CCECFF"/>
            </a:solidFill>
            <a:ln w="12700">
              <a:solidFill>
                <a:srgbClr val="333399"/>
              </a:solidFill>
              <a:miter lim="800000"/>
              <a:headEnd/>
              <a:tailEnd/>
            </a:ln>
          </p:spPr>
          <p:txBody>
            <a:bodyPr wrap="none" anchor="ctr"/>
            <a:lstStyle/>
            <a:p>
              <a:endParaRPr lang="zh-CN" altLang="en-US" b="1"/>
            </a:p>
          </p:txBody>
        </p:sp>
        <p:sp>
          <p:nvSpPr>
            <p:cNvPr id="508933" name="Line 5"/>
            <p:cNvSpPr>
              <a:spLocks noChangeShapeType="1"/>
            </p:cNvSpPr>
            <p:nvPr/>
          </p:nvSpPr>
          <p:spPr bwMode="auto">
            <a:xfrm>
              <a:off x="1831975" y="4408488"/>
              <a:ext cx="5245100" cy="6350"/>
            </a:xfrm>
            <a:prstGeom prst="line">
              <a:avLst/>
            </a:prstGeom>
            <a:noFill/>
            <a:ln w="12700">
              <a:solidFill>
                <a:schemeClr val="tx1"/>
              </a:solidFill>
              <a:round/>
              <a:headEnd type="triangle" w="sm" len="med"/>
              <a:tailEnd type="triangle" w="sm" len="med"/>
            </a:ln>
          </p:spPr>
          <p:txBody>
            <a:bodyPr/>
            <a:lstStyle/>
            <a:p>
              <a:endParaRPr lang="zh-CN" altLang="en-US" b="1"/>
            </a:p>
          </p:txBody>
        </p:sp>
        <p:sp>
          <p:nvSpPr>
            <p:cNvPr id="508934" name="Line 6"/>
            <p:cNvSpPr>
              <a:spLocks noChangeShapeType="1"/>
            </p:cNvSpPr>
            <p:nvPr/>
          </p:nvSpPr>
          <p:spPr bwMode="auto">
            <a:xfrm flipV="1">
              <a:off x="7108825" y="4408488"/>
              <a:ext cx="1778000" cy="0"/>
            </a:xfrm>
            <a:prstGeom prst="line">
              <a:avLst/>
            </a:prstGeom>
            <a:noFill/>
            <a:ln w="12700">
              <a:solidFill>
                <a:schemeClr val="tx2"/>
              </a:solidFill>
              <a:round/>
              <a:headEnd type="triangle" w="sm" len="med"/>
              <a:tailEnd type="triangle" w="sm" len="med"/>
            </a:ln>
          </p:spPr>
          <p:txBody>
            <a:bodyPr/>
            <a:lstStyle/>
            <a:p>
              <a:endParaRPr lang="zh-CN" altLang="en-US" b="1"/>
            </a:p>
          </p:txBody>
        </p:sp>
        <p:sp>
          <p:nvSpPr>
            <p:cNvPr id="134151" name="Rectangle 8"/>
            <p:cNvSpPr>
              <a:spLocks noChangeArrowheads="1"/>
            </p:cNvSpPr>
            <p:nvPr/>
          </p:nvSpPr>
          <p:spPr bwMode="auto">
            <a:xfrm>
              <a:off x="1811338" y="2384425"/>
              <a:ext cx="3490912" cy="442913"/>
            </a:xfrm>
            <a:prstGeom prst="rect">
              <a:avLst/>
            </a:prstGeom>
            <a:solidFill>
              <a:srgbClr val="FFFF99"/>
            </a:solidFill>
            <a:ln w="12700">
              <a:noFill/>
              <a:miter lim="800000"/>
              <a:headEnd/>
              <a:tailEnd/>
            </a:ln>
          </p:spPr>
          <p:txBody>
            <a:bodyPr wrap="none" anchor="ctr"/>
            <a:lstStyle/>
            <a:p>
              <a:endParaRPr lang="zh-CN" altLang="en-US" b="1"/>
            </a:p>
          </p:txBody>
        </p:sp>
        <p:sp>
          <p:nvSpPr>
            <p:cNvPr id="134152" name="Rectangle 9"/>
            <p:cNvSpPr>
              <a:spLocks noChangeArrowheads="1"/>
            </p:cNvSpPr>
            <p:nvPr/>
          </p:nvSpPr>
          <p:spPr bwMode="auto">
            <a:xfrm>
              <a:off x="2411413" y="2349500"/>
              <a:ext cx="3040898"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145        </a:t>
              </a:r>
              <a:r>
                <a:rPr kumimoji="1" lang="en-US" altLang="zh-CN" sz="2400" b="1">
                  <a:latin typeface="Arial" charset="0"/>
                </a:rPr>
                <a:t>.</a:t>
              </a:r>
              <a:r>
                <a:rPr kumimoji="1" lang="en-US" altLang="zh-CN" sz="2000" b="1">
                  <a:latin typeface="Arial" charset="0"/>
                </a:rPr>
                <a:t>        13            </a:t>
              </a:r>
              <a:r>
                <a:rPr kumimoji="1" lang="en-US" altLang="zh-CN" sz="2400" b="1">
                  <a:latin typeface="Arial" charset="0"/>
                </a:rPr>
                <a:t>.</a:t>
              </a:r>
            </a:p>
          </p:txBody>
        </p:sp>
        <p:sp>
          <p:nvSpPr>
            <p:cNvPr id="134153" name="Rectangle 10"/>
            <p:cNvSpPr>
              <a:spLocks noChangeArrowheads="1"/>
            </p:cNvSpPr>
            <p:nvPr/>
          </p:nvSpPr>
          <p:spPr bwMode="auto">
            <a:xfrm>
              <a:off x="6156325" y="2349500"/>
              <a:ext cx="1965283"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         </a:t>
              </a:r>
              <a:r>
                <a:rPr kumimoji="1" lang="en-US" altLang="zh-CN" sz="2400" b="1">
                  <a:latin typeface="Arial" charset="0"/>
                </a:rPr>
                <a:t>.</a:t>
              </a:r>
              <a:r>
                <a:rPr kumimoji="1" lang="en-US" altLang="zh-CN" sz="2000" b="1">
                  <a:latin typeface="Arial" charset="0"/>
                </a:rPr>
                <a:t>         10</a:t>
              </a:r>
            </a:p>
          </p:txBody>
        </p:sp>
        <p:sp>
          <p:nvSpPr>
            <p:cNvPr id="134154" name="Rectangle 11"/>
            <p:cNvSpPr>
              <a:spLocks noChangeArrowheads="1"/>
            </p:cNvSpPr>
            <p:nvPr/>
          </p:nvSpPr>
          <p:spPr bwMode="auto">
            <a:xfrm>
              <a:off x="179388" y="2384425"/>
              <a:ext cx="159357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两级 </a:t>
              </a:r>
              <a:r>
                <a:rPr kumimoji="1" lang="en-US" altLang="zh-CN" sz="2000" b="1">
                  <a:latin typeface="Arial" charset="0"/>
                </a:rPr>
                <a:t>IP </a:t>
              </a:r>
              <a:r>
                <a:rPr kumimoji="1" lang="zh-CN" altLang="en-US" sz="2000" b="1">
                  <a:latin typeface="Arial" charset="0"/>
                </a:rPr>
                <a:t>地址</a:t>
              </a:r>
            </a:p>
          </p:txBody>
        </p:sp>
        <p:sp>
          <p:nvSpPr>
            <p:cNvPr id="508940" name="Rectangle 12"/>
            <p:cNvSpPr>
              <a:spLocks noChangeArrowheads="1"/>
            </p:cNvSpPr>
            <p:nvPr/>
          </p:nvSpPr>
          <p:spPr bwMode="auto">
            <a:xfrm>
              <a:off x="2955925" y="4303713"/>
              <a:ext cx="1160463" cy="261937"/>
            </a:xfrm>
            <a:prstGeom prst="rect">
              <a:avLst/>
            </a:prstGeom>
            <a:solidFill>
              <a:schemeClr val="bg1"/>
            </a:solidFill>
            <a:ln w="9525">
              <a:noFill/>
              <a:miter lim="800000"/>
              <a:headEnd/>
              <a:tailEnd/>
            </a:ln>
          </p:spPr>
          <p:txBody>
            <a:bodyPr wrap="none" anchor="ctr"/>
            <a:lstStyle/>
            <a:p>
              <a:endParaRPr lang="zh-CN" altLang="en-US" b="1"/>
            </a:p>
          </p:txBody>
        </p:sp>
        <p:sp>
          <p:nvSpPr>
            <p:cNvPr id="134156" name="Line 13"/>
            <p:cNvSpPr>
              <a:spLocks noChangeShapeType="1"/>
            </p:cNvSpPr>
            <p:nvPr/>
          </p:nvSpPr>
          <p:spPr bwMode="auto">
            <a:xfrm>
              <a:off x="5310188" y="2379663"/>
              <a:ext cx="0" cy="454025"/>
            </a:xfrm>
            <a:prstGeom prst="line">
              <a:avLst/>
            </a:prstGeom>
            <a:noFill/>
            <a:ln w="12700">
              <a:solidFill>
                <a:schemeClr val="tx1"/>
              </a:solidFill>
              <a:round/>
              <a:headEnd/>
              <a:tailEnd/>
            </a:ln>
          </p:spPr>
          <p:txBody>
            <a:bodyPr wrap="none" anchor="ctr"/>
            <a:lstStyle/>
            <a:p>
              <a:endParaRPr lang="zh-CN" altLang="en-US" b="1"/>
            </a:p>
          </p:txBody>
        </p:sp>
        <p:sp>
          <p:nvSpPr>
            <p:cNvPr id="508942" name="Rectangle 14"/>
            <p:cNvSpPr>
              <a:spLocks noChangeArrowheads="1"/>
            </p:cNvSpPr>
            <p:nvPr/>
          </p:nvSpPr>
          <p:spPr bwMode="auto">
            <a:xfrm>
              <a:off x="2916238" y="4214813"/>
              <a:ext cx="3287761" cy="397545"/>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子网号为 </a:t>
              </a:r>
              <a:r>
                <a:rPr kumimoji="1" lang="en-US" altLang="zh-CN" sz="2000" b="1">
                  <a:latin typeface="Arial" charset="0"/>
                </a:rPr>
                <a:t>3 </a:t>
              </a:r>
              <a:r>
                <a:rPr kumimoji="1" lang="zh-CN" altLang="en-US" sz="2000" b="1">
                  <a:latin typeface="Arial" charset="0"/>
                </a:rPr>
                <a:t>的网络的网络号</a:t>
              </a:r>
            </a:p>
          </p:txBody>
        </p:sp>
        <p:sp>
          <p:nvSpPr>
            <p:cNvPr id="508943" name="Rectangle 15"/>
            <p:cNvSpPr>
              <a:spLocks noChangeArrowheads="1"/>
            </p:cNvSpPr>
            <p:nvPr/>
          </p:nvSpPr>
          <p:spPr bwMode="auto">
            <a:xfrm>
              <a:off x="1824038" y="3665538"/>
              <a:ext cx="5268912" cy="442912"/>
            </a:xfrm>
            <a:prstGeom prst="rect">
              <a:avLst/>
            </a:prstGeom>
            <a:solidFill>
              <a:srgbClr val="FFFF99"/>
            </a:solidFill>
            <a:ln w="12700">
              <a:noFill/>
              <a:miter lim="800000"/>
              <a:headEnd/>
              <a:tailEnd/>
            </a:ln>
          </p:spPr>
          <p:txBody>
            <a:bodyPr wrap="none" anchor="ctr"/>
            <a:lstStyle/>
            <a:p>
              <a:endParaRPr lang="zh-CN" altLang="en-US" b="1"/>
            </a:p>
          </p:txBody>
        </p:sp>
        <p:sp>
          <p:nvSpPr>
            <p:cNvPr id="508946" name="Rectangle 18"/>
            <p:cNvSpPr>
              <a:spLocks noChangeArrowheads="1"/>
            </p:cNvSpPr>
            <p:nvPr/>
          </p:nvSpPr>
          <p:spPr bwMode="auto">
            <a:xfrm>
              <a:off x="179388" y="3665538"/>
              <a:ext cx="159357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三级 </a:t>
              </a:r>
              <a:r>
                <a:rPr kumimoji="1" lang="en-US" altLang="zh-CN" sz="2000" b="1">
                  <a:latin typeface="Arial" charset="0"/>
                </a:rPr>
                <a:t>IP </a:t>
              </a:r>
              <a:r>
                <a:rPr kumimoji="1" lang="zh-CN" altLang="en-US" sz="2000" b="1">
                  <a:latin typeface="Arial" charset="0"/>
                </a:rPr>
                <a:t>地址</a:t>
              </a:r>
            </a:p>
          </p:txBody>
        </p:sp>
        <p:sp>
          <p:nvSpPr>
            <p:cNvPr id="508947" name="Rectangle 19"/>
            <p:cNvSpPr>
              <a:spLocks noChangeArrowheads="1"/>
            </p:cNvSpPr>
            <p:nvPr/>
          </p:nvSpPr>
          <p:spPr bwMode="auto">
            <a:xfrm>
              <a:off x="7640638" y="4303713"/>
              <a:ext cx="889000" cy="285750"/>
            </a:xfrm>
            <a:prstGeom prst="rect">
              <a:avLst/>
            </a:prstGeom>
            <a:solidFill>
              <a:schemeClr val="bg1"/>
            </a:solidFill>
            <a:ln w="9525">
              <a:noFill/>
              <a:miter lim="800000"/>
              <a:headEnd/>
              <a:tailEnd/>
            </a:ln>
          </p:spPr>
          <p:txBody>
            <a:bodyPr wrap="none" anchor="ctr"/>
            <a:lstStyle/>
            <a:p>
              <a:endParaRPr lang="zh-CN" altLang="en-US" b="1"/>
            </a:p>
          </p:txBody>
        </p:sp>
        <p:sp>
          <p:nvSpPr>
            <p:cNvPr id="508948" name="Line 20"/>
            <p:cNvSpPr>
              <a:spLocks noChangeShapeType="1"/>
            </p:cNvSpPr>
            <p:nvPr/>
          </p:nvSpPr>
          <p:spPr bwMode="auto">
            <a:xfrm>
              <a:off x="5310188" y="3663950"/>
              <a:ext cx="0" cy="450850"/>
            </a:xfrm>
            <a:prstGeom prst="line">
              <a:avLst/>
            </a:prstGeom>
            <a:noFill/>
            <a:ln w="12700">
              <a:solidFill>
                <a:schemeClr val="tx1"/>
              </a:solidFill>
              <a:round/>
              <a:headEnd/>
              <a:tailEnd/>
            </a:ln>
          </p:spPr>
          <p:txBody>
            <a:bodyPr wrap="none" anchor="ctr"/>
            <a:lstStyle/>
            <a:p>
              <a:endParaRPr lang="zh-CN" altLang="en-US" b="1"/>
            </a:p>
          </p:txBody>
        </p:sp>
        <p:sp>
          <p:nvSpPr>
            <p:cNvPr id="508949" name="Rectangle 21"/>
            <p:cNvSpPr>
              <a:spLocks noChangeArrowheads="1"/>
            </p:cNvSpPr>
            <p:nvPr/>
          </p:nvSpPr>
          <p:spPr bwMode="auto">
            <a:xfrm>
              <a:off x="7589838" y="4149725"/>
              <a:ext cx="95218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主机号</a:t>
              </a:r>
            </a:p>
          </p:txBody>
        </p:sp>
        <p:sp>
          <p:nvSpPr>
            <p:cNvPr id="508951" name="Line 23"/>
            <p:cNvSpPr>
              <a:spLocks noChangeShapeType="1"/>
            </p:cNvSpPr>
            <p:nvPr/>
          </p:nvSpPr>
          <p:spPr bwMode="auto">
            <a:xfrm>
              <a:off x="7108825" y="3651250"/>
              <a:ext cx="0" cy="452438"/>
            </a:xfrm>
            <a:prstGeom prst="line">
              <a:avLst/>
            </a:prstGeom>
            <a:noFill/>
            <a:ln w="12700">
              <a:solidFill>
                <a:schemeClr val="tx1"/>
              </a:solidFill>
              <a:round/>
              <a:headEnd/>
              <a:tailEnd/>
            </a:ln>
          </p:spPr>
          <p:txBody>
            <a:bodyPr wrap="none" anchor="ctr"/>
            <a:lstStyle/>
            <a:p>
              <a:endParaRPr lang="zh-CN" altLang="en-US" b="1"/>
            </a:p>
          </p:txBody>
        </p:sp>
        <p:sp>
          <p:nvSpPr>
            <p:cNvPr id="508955" name="Line 27"/>
            <p:cNvSpPr>
              <a:spLocks noChangeShapeType="1"/>
            </p:cNvSpPr>
            <p:nvPr/>
          </p:nvSpPr>
          <p:spPr bwMode="auto">
            <a:xfrm>
              <a:off x="1809750" y="4156075"/>
              <a:ext cx="0" cy="393700"/>
            </a:xfrm>
            <a:prstGeom prst="line">
              <a:avLst/>
            </a:prstGeom>
            <a:noFill/>
            <a:ln w="9525">
              <a:solidFill>
                <a:schemeClr val="tx1"/>
              </a:solidFill>
              <a:round/>
              <a:headEnd/>
              <a:tailEnd/>
            </a:ln>
          </p:spPr>
          <p:txBody>
            <a:bodyPr/>
            <a:lstStyle/>
            <a:p>
              <a:endParaRPr lang="zh-CN" altLang="en-US" b="1"/>
            </a:p>
          </p:txBody>
        </p:sp>
        <p:sp>
          <p:nvSpPr>
            <p:cNvPr id="508956" name="Line 28"/>
            <p:cNvSpPr>
              <a:spLocks noChangeShapeType="1"/>
            </p:cNvSpPr>
            <p:nvPr/>
          </p:nvSpPr>
          <p:spPr bwMode="auto">
            <a:xfrm>
              <a:off x="7108825" y="3141663"/>
              <a:ext cx="0" cy="434975"/>
            </a:xfrm>
            <a:prstGeom prst="line">
              <a:avLst/>
            </a:prstGeom>
            <a:noFill/>
            <a:ln w="9525">
              <a:solidFill>
                <a:schemeClr val="tx1"/>
              </a:solidFill>
              <a:round/>
              <a:headEnd/>
              <a:tailEnd/>
            </a:ln>
          </p:spPr>
          <p:txBody>
            <a:bodyPr/>
            <a:lstStyle/>
            <a:p>
              <a:endParaRPr lang="zh-CN" altLang="en-US" b="1"/>
            </a:p>
          </p:txBody>
        </p:sp>
        <p:sp>
          <p:nvSpPr>
            <p:cNvPr id="508957" name="Rectangle 29"/>
            <p:cNvSpPr>
              <a:spLocks noChangeArrowheads="1"/>
            </p:cNvSpPr>
            <p:nvPr/>
          </p:nvSpPr>
          <p:spPr bwMode="auto">
            <a:xfrm>
              <a:off x="350838" y="4762500"/>
              <a:ext cx="12086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子网掩码</a:t>
              </a:r>
            </a:p>
          </p:txBody>
        </p:sp>
        <p:sp>
          <p:nvSpPr>
            <p:cNvPr id="134167" name="Line 30"/>
            <p:cNvSpPr>
              <a:spLocks noChangeShapeType="1"/>
            </p:cNvSpPr>
            <p:nvPr/>
          </p:nvSpPr>
          <p:spPr bwMode="auto">
            <a:xfrm>
              <a:off x="1809750" y="2092325"/>
              <a:ext cx="3482975" cy="0"/>
            </a:xfrm>
            <a:prstGeom prst="line">
              <a:avLst/>
            </a:prstGeom>
            <a:noFill/>
            <a:ln w="12700">
              <a:solidFill>
                <a:schemeClr val="tx1"/>
              </a:solidFill>
              <a:round/>
              <a:headEnd type="triangle" w="sm" len="med"/>
              <a:tailEnd type="triangle" w="sm" len="med"/>
            </a:ln>
          </p:spPr>
          <p:txBody>
            <a:bodyPr/>
            <a:lstStyle/>
            <a:p>
              <a:endParaRPr lang="zh-CN" altLang="en-US" b="1"/>
            </a:p>
          </p:txBody>
        </p:sp>
        <p:sp>
          <p:nvSpPr>
            <p:cNvPr id="134168" name="Line 31"/>
            <p:cNvSpPr>
              <a:spLocks noChangeShapeType="1"/>
            </p:cNvSpPr>
            <p:nvPr/>
          </p:nvSpPr>
          <p:spPr bwMode="auto">
            <a:xfrm>
              <a:off x="1809750" y="1881188"/>
              <a:ext cx="0" cy="400050"/>
            </a:xfrm>
            <a:prstGeom prst="line">
              <a:avLst/>
            </a:prstGeom>
            <a:noFill/>
            <a:ln w="9525">
              <a:solidFill>
                <a:schemeClr val="tx1"/>
              </a:solidFill>
              <a:round/>
              <a:headEnd/>
              <a:tailEnd/>
            </a:ln>
          </p:spPr>
          <p:txBody>
            <a:bodyPr/>
            <a:lstStyle/>
            <a:p>
              <a:endParaRPr lang="zh-CN" altLang="en-US" b="1"/>
            </a:p>
          </p:txBody>
        </p:sp>
        <p:sp>
          <p:nvSpPr>
            <p:cNvPr id="134169" name="Line 32"/>
            <p:cNvSpPr>
              <a:spLocks noChangeShapeType="1"/>
            </p:cNvSpPr>
            <p:nvPr/>
          </p:nvSpPr>
          <p:spPr bwMode="auto">
            <a:xfrm>
              <a:off x="8907463" y="1881188"/>
              <a:ext cx="0" cy="384175"/>
            </a:xfrm>
            <a:prstGeom prst="line">
              <a:avLst/>
            </a:prstGeom>
            <a:noFill/>
            <a:ln w="9525">
              <a:solidFill>
                <a:schemeClr val="tx1"/>
              </a:solidFill>
              <a:round/>
              <a:headEnd/>
              <a:tailEnd/>
            </a:ln>
          </p:spPr>
          <p:txBody>
            <a:bodyPr/>
            <a:lstStyle/>
            <a:p>
              <a:endParaRPr lang="zh-CN" altLang="en-US" b="1"/>
            </a:p>
          </p:txBody>
        </p:sp>
        <p:sp>
          <p:nvSpPr>
            <p:cNvPr id="134170" name="Rectangle 33"/>
            <p:cNvSpPr>
              <a:spLocks noChangeArrowheads="1"/>
            </p:cNvSpPr>
            <p:nvPr/>
          </p:nvSpPr>
          <p:spPr bwMode="auto">
            <a:xfrm>
              <a:off x="3108325" y="1844675"/>
              <a:ext cx="880050" cy="397545"/>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net-id</a:t>
              </a:r>
            </a:p>
          </p:txBody>
        </p:sp>
        <p:sp>
          <p:nvSpPr>
            <p:cNvPr id="134171" name="Line 34"/>
            <p:cNvSpPr>
              <a:spLocks noChangeShapeType="1"/>
            </p:cNvSpPr>
            <p:nvPr/>
          </p:nvSpPr>
          <p:spPr bwMode="auto">
            <a:xfrm>
              <a:off x="5337175" y="2092325"/>
              <a:ext cx="3582988" cy="0"/>
            </a:xfrm>
            <a:prstGeom prst="line">
              <a:avLst/>
            </a:prstGeom>
            <a:noFill/>
            <a:ln w="12700">
              <a:solidFill>
                <a:schemeClr val="tx1"/>
              </a:solidFill>
              <a:round/>
              <a:headEnd type="triangle" w="sm" len="med"/>
              <a:tailEnd type="triangle" w="sm" len="med"/>
            </a:ln>
          </p:spPr>
          <p:txBody>
            <a:bodyPr/>
            <a:lstStyle/>
            <a:p>
              <a:endParaRPr lang="zh-CN" altLang="en-US" b="1"/>
            </a:p>
          </p:txBody>
        </p:sp>
        <p:sp>
          <p:nvSpPr>
            <p:cNvPr id="134172" name="Rectangle 35"/>
            <p:cNvSpPr>
              <a:spLocks noChangeArrowheads="1"/>
            </p:cNvSpPr>
            <p:nvPr/>
          </p:nvSpPr>
          <p:spPr bwMode="auto">
            <a:xfrm>
              <a:off x="6653213" y="1844675"/>
              <a:ext cx="1037144" cy="397545"/>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host-id</a:t>
              </a:r>
            </a:p>
          </p:txBody>
        </p:sp>
        <p:sp>
          <p:nvSpPr>
            <p:cNvPr id="134173" name="Line 36"/>
            <p:cNvSpPr>
              <a:spLocks noChangeShapeType="1"/>
            </p:cNvSpPr>
            <p:nvPr/>
          </p:nvSpPr>
          <p:spPr bwMode="auto">
            <a:xfrm>
              <a:off x="5310188" y="1881188"/>
              <a:ext cx="0" cy="400050"/>
            </a:xfrm>
            <a:prstGeom prst="line">
              <a:avLst/>
            </a:prstGeom>
            <a:noFill/>
            <a:ln w="9525">
              <a:solidFill>
                <a:schemeClr val="tx1"/>
              </a:solidFill>
              <a:round/>
              <a:headEnd/>
              <a:tailEnd/>
            </a:ln>
          </p:spPr>
          <p:txBody>
            <a:bodyPr/>
            <a:lstStyle/>
            <a:p>
              <a:endParaRPr lang="zh-CN" altLang="en-US" b="1"/>
            </a:p>
          </p:txBody>
        </p:sp>
        <p:sp>
          <p:nvSpPr>
            <p:cNvPr id="508965" name="Line 37"/>
            <p:cNvSpPr>
              <a:spLocks noChangeShapeType="1"/>
            </p:cNvSpPr>
            <p:nvPr/>
          </p:nvSpPr>
          <p:spPr bwMode="auto">
            <a:xfrm flipV="1">
              <a:off x="1809750" y="3343275"/>
              <a:ext cx="3495675" cy="12700"/>
            </a:xfrm>
            <a:prstGeom prst="line">
              <a:avLst/>
            </a:prstGeom>
            <a:noFill/>
            <a:ln w="12700">
              <a:solidFill>
                <a:schemeClr val="tx1"/>
              </a:solidFill>
              <a:round/>
              <a:headEnd type="triangle" w="sm" len="med"/>
              <a:tailEnd type="triangle" w="sm" len="med"/>
            </a:ln>
          </p:spPr>
          <p:txBody>
            <a:bodyPr/>
            <a:lstStyle/>
            <a:p>
              <a:endParaRPr lang="zh-CN" altLang="en-US" b="1"/>
            </a:p>
          </p:txBody>
        </p:sp>
        <p:sp>
          <p:nvSpPr>
            <p:cNvPr id="508966" name="Line 38"/>
            <p:cNvSpPr>
              <a:spLocks noChangeShapeType="1"/>
            </p:cNvSpPr>
            <p:nvPr/>
          </p:nvSpPr>
          <p:spPr bwMode="auto">
            <a:xfrm>
              <a:off x="1809750" y="3144838"/>
              <a:ext cx="0" cy="400050"/>
            </a:xfrm>
            <a:prstGeom prst="line">
              <a:avLst/>
            </a:prstGeom>
            <a:noFill/>
            <a:ln w="9525">
              <a:solidFill>
                <a:schemeClr val="tx1"/>
              </a:solidFill>
              <a:round/>
              <a:headEnd/>
              <a:tailEnd/>
            </a:ln>
          </p:spPr>
          <p:txBody>
            <a:bodyPr/>
            <a:lstStyle/>
            <a:p>
              <a:endParaRPr lang="zh-CN" altLang="en-US" b="1"/>
            </a:p>
          </p:txBody>
        </p:sp>
        <p:sp>
          <p:nvSpPr>
            <p:cNvPr id="508967" name="Line 39"/>
            <p:cNvSpPr>
              <a:spLocks noChangeShapeType="1"/>
            </p:cNvSpPr>
            <p:nvPr/>
          </p:nvSpPr>
          <p:spPr bwMode="auto">
            <a:xfrm>
              <a:off x="8907463" y="3144838"/>
              <a:ext cx="0" cy="384175"/>
            </a:xfrm>
            <a:prstGeom prst="line">
              <a:avLst/>
            </a:prstGeom>
            <a:noFill/>
            <a:ln w="9525">
              <a:solidFill>
                <a:schemeClr val="tx1"/>
              </a:solidFill>
              <a:round/>
              <a:headEnd/>
              <a:tailEnd/>
            </a:ln>
          </p:spPr>
          <p:txBody>
            <a:bodyPr/>
            <a:lstStyle/>
            <a:p>
              <a:endParaRPr lang="zh-CN" altLang="en-US" b="1"/>
            </a:p>
          </p:txBody>
        </p:sp>
        <p:sp>
          <p:nvSpPr>
            <p:cNvPr id="508969" name="Line 41"/>
            <p:cNvSpPr>
              <a:spLocks noChangeShapeType="1"/>
            </p:cNvSpPr>
            <p:nvPr/>
          </p:nvSpPr>
          <p:spPr bwMode="auto">
            <a:xfrm flipV="1">
              <a:off x="5337175" y="3343275"/>
              <a:ext cx="3570288" cy="12700"/>
            </a:xfrm>
            <a:prstGeom prst="line">
              <a:avLst/>
            </a:prstGeom>
            <a:noFill/>
            <a:ln w="12700">
              <a:solidFill>
                <a:schemeClr val="tx1"/>
              </a:solidFill>
              <a:round/>
              <a:headEnd type="triangle" w="sm" len="med"/>
              <a:tailEnd type="triangle" w="sm" len="med"/>
            </a:ln>
          </p:spPr>
          <p:txBody>
            <a:bodyPr/>
            <a:lstStyle/>
            <a:p>
              <a:endParaRPr lang="zh-CN" altLang="en-US" b="1"/>
            </a:p>
          </p:txBody>
        </p:sp>
        <p:sp>
          <p:nvSpPr>
            <p:cNvPr id="508971" name="Line 43"/>
            <p:cNvSpPr>
              <a:spLocks noChangeShapeType="1"/>
            </p:cNvSpPr>
            <p:nvPr/>
          </p:nvSpPr>
          <p:spPr bwMode="auto">
            <a:xfrm>
              <a:off x="5310188" y="3144838"/>
              <a:ext cx="0" cy="400050"/>
            </a:xfrm>
            <a:prstGeom prst="line">
              <a:avLst/>
            </a:prstGeom>
            <a:noFill/>
            <a:ln w="9525">
              <a:solidFill>
                <a:schemeClr val="tx1"/>
              </a:solidFill>
              <a:round/>
              <a:headEnd/>
              <a:tailEnd/>
            </a:ln>
          </p:spPr>
          <p:txBody>
            <a:bodyPr/>
            <a:lstStyle/>
            <a:p>
              <a:endParaRPr lang="zh-CN" altLang="en-US" b="1"/>
            </a:p>
          </p:txBody>
        </p:sp>
        <p:sp>
          <p:nvSpPr>
            <p:cNvPr id="508972" name="Line 44"/>
            <p:cNvSpPr>
              <a:spLocks noChangeShapeType="1"/>
            </p:cNvSpPr>
            <p:nvPr/>
          </p:nvSpPr>
          <p:spPr bwMode="auto">
            <a:xfrm>
              <a:off x="7092950" y="4208463"/>
              <a:ext cx="0" cy="454025"/>
            </a:xfrm>
            <a:prstGeom prst="line">
              <a:avLst/>
            </a:prstGeom>
            <a:noFill/>
            <a:ln w="12700">
              <a:solidFill>
                <a:schemeClr val="tx1"/>
              </a:solidFill>
              <a:round/>
              <a:headEnd/>
              <a:tailEnd/>
            </a:ln>
          </p:spPr>
          <p:txBody>
            <a:bodyPr wrap="none" anchor="ctr"/>
            <a:lstStyle/>
            <a:p>
              <a:endParaRPr lang="zh-CN" altLang="en-US" b="1"/>
            </a:p>
          </p:txBody>
        </p:sp>
        <p:sp>
          <p:nvSpPr>
            <p:cNvPr id="508973" name="Line 45"/>
            <p:cNvSpPr>
              <a:spLocks noChangeShapeType="1"/>
            </p:cNvSpPr>
            <p:nvPr/>
          </p:nvSpPr>
          <p:spPr bwMode="auto">
            <a:xfrm>
              <a:off x="8907463" y="4156075"/>
              <a:ext cx="0" cy="454025"/>
            </a:xfrm>
            <a:prstGeom prst="line">
              <a:avLst/>
            </a:prstGeom>
            <a:noFill/>
            <a:ln w="12700">
              <a:solidFill>
                <a:schemeClr val="tx1"/>
              </a:solidFill>
              <a:round/>
              <a:headEnd/>
              <a:tailEnd/>
            </a:ln>
          </p:spPr>
          <p:txBody>
            <a:bodyPr wrap="none" anchor="ctr"/>
            <a:lstStyle/>
            <a:p>
              <a:endParaRPr lang="zh-CN" altLang="en-US" b="1"/>
            </a:p>
          </p:txBody>
        </p:sp>
        <p:sp>
          <p:nvSpPr>
            <p:cNvPr id="508974" name="Rectangle 46"/>
            <p:cNvSpPr>
              <a:spLocks noChangeArrowheads="1"/>
            </p:cNvSpPr>
            <p:nvPr/>
          </p:nvSpPr>
          <p:spPr bwMode="auto">
            <a:xfrm>
              <a:off x="344993" y="5503863"/>
              <a:ext cx="1208665" cy="70532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zh-CN" altLang="en-US" sz="2000" b="1">
                  <a:latin typeface="Arial" charset="0"/>
                </a:rPr>
                <a:t>子网的</a:t>
              </a:r>
            </a:p>
            <a:p>
              <a:pPr algn="ctr" defTabSz="762000" eaLnBrk="0" hangingPunct="0"/>
              <a:r>
                <a:rPr kumimoji="1" lang="zh-CN" altLang="en-US" sz="2000" b="1">
                  <a:latin typeface="Arial" charset="0"/>
                </a:rPr>
                <a:t>网络地址</a:t>
              </a:r>
            </a:p>
          </p:txBody>
        </p:sp>
        <p:sp>
          <p:nvSpPr>
            <p:cNvPr id="508975" name="Rectangle 47"/>
            <p:cNvSpPr>
              <a:spLocks noChangeArrowheads="1"/>
            </p:cNvSpPr>
            <p:nvPr/>
          </p:nvSpPr>
          <p:spPr bwMode="auto">
            <a:xfrm>
              <a:off x="7092950" y="4797425"/>
              <a:ext cx="1800225" cy="503238"/>
            </a:xfrm>
            <a:prstGeom prst="rect">
              <a:avLst/>
            </a:prstGeom>
            <a:solidFill>
              <a:srgbClr val="CCECFF"/>
            </a:solidFill>
            <a:ln w="9525">
              <a:solidFill>
                <a:schemeClr val="tx1"/>
              </a:solidFill>
              <a:miter lim="800000"/>
              <a:headEnd/>
              <a:tailEnd/>
            </a:ln>
          </p:spPr>
          <p:txBody>
            <a:bodyPr wrap="none" anchor="ctr"/>
            <a:lstStyle/>
            <a:p>
              <a:endParaRPr lang="zh-CN" altLang="en-US" b="1"/>
            </a:p>
          </p:txBody>
        </p:sp>
        <p:sp>
          <p:nvSpPr>
            <p:cNvPr id="508976" name="Rectangle 48"/>
            <p:cNvSpPr>
              <a:spLocks noChangeArrowheads="1"/>
            </p:cNvSpPr>
            <p:nvPr/>
          </p:nvSpPr>
          <p:spPr bwMode="auto">
            <a:xfrm>
              <a:off x="1835150" y="4797425"/>
              <a:ext cx="5257800" cy="503238"/>
            </a:xfrm>
            <a:prstGeom prst="rect">
              <a:avLst/>
            </a:prstGeom>
            <a:solidFill>
              <a:srgbClr val="FFCCFF"/>
            </a:solidFill>
            <a:ln w="9525">
              <a:solidFill>
                <a:schemeClr val="tx1"/>
              </a:solidFill>
              <a:miter lim="800000"/>
              <a:headEnd/>
              <a:tailEnd/>
            </a:ln>
          </p:spPr>
          <p:txBody>
            <a:bodyPr wrap="none" anchor="ctr"/>
            <a:lstStyle/>
            <a:p>
              <a:endParaRPr lang="zh-CN" altLang="en-US" b="1"/>
            </a:p>
          </p:txBody>
        </p:sp>
        <p:grpSp>
          <p:nvGrpSpPr>
            <p:cNvPr id="2" name="Group 49"/>
            <p:cNvGrpSpPr>
              <a:grpSpLocks/>
            </p:cNvGrpSpPr>
            <p:nvPr/>
          </p:nvGrpSpPr>
          <p:grpSpPr bwMode="auto">
            <a:xfrm>
              <a:off x="1790700" y="4797430"/>
              <a:ext cx="7113588" cy="458788"/>
              <a:chOff x="1116" y="3092"/>
              <a:chExt cx="4481" cy="289"/>
            </a:xfrm>
          </p:grpSpPr>
          <p:sp>
            <p:nvSpPr>
              <p:cNvPr id="134198" name="Rectangle 50"/>
              <p:cNvSpPr>
                <a:spLocks noChangeArrowheads="1"/>
              </p:cNvSpPr>
              <p:nvPr/>
            </p:nvSpPr>
            <p:spPr bwMode="auto">
              <a:xfrm>
                <a:off x="1116" y="3092"/>
                <a:ext cx="3379" cy="2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1 1 1 1 1 1 1 1 1 1 1 1 1 1 1 1</a:t>
                </a:r>
                <a:r>
                  <a:rPr kumimoji="1" lang="en-US" altLang="zh-CN" sz="2400" b="1">
                    <a:latin typeface="Arial" charset="0"/>
                  </a:rPr>
                  <a:t>  </a:t>
                </a:r>
                <a:r>
                  <a:rPr kumimoji="1" lang="en-US" altLang="zh-CN" sz="1000" b="1">
                    <a:latin typeface="Arial" charset="0"/>
                  </a:rPr>
                  <a:t> </a:t>
                </a:r>
                <a:r>
                  <a:rPr kumimoji="1" lang="en-US" altLang="zh-CN" sz="2000" b="1">
                    <a:latin typeface="Arial" charset="0"/>
                  </a:rPr>
                  <a:t>1 1 1 1 1 1 1 1</a:t>
                </a:r>
              </a:p>
            </p:txBody>
          </p:sp>
          <p:sp>
            <p:nvSpPr>
              <p:cNvPr id="134199" name="Rectangle 51"/>
              <p:cNvSpPr>
                <a:spLocks noChangeArrowheads="1"/>
              </p:cNvSpPr>
              <p:nvPr/>
            </p:nvSpPr>
            <p:spPr bwMode="auto">
              <a:xfrm>
                <a:off x="4452" y="3111"/>
                <a:ext cx="1145" cy="25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0 0 0 0 0 0 0 0</a:t>
                </a:r>
              </a:p>
            </p:txBody>
          </p:sp>
        </p:grpSp>
        <p:sp>
          <p:nvSpPr>
            <p:cNvPr id="508980" name="Line 52"/>
            <p:cNvSpPr>
              <a:spLocks noChangeShapeType="1"/>
            </p:cNvSpPr>
            <p:nvPr/>
          </p:nvSpPr>
          <p:spPr bwMode="auto">
            <a:xfrm>
              <a:off x="5310188" y="4797425"/>
              <a:ext cx="1587" cy="503238"/>
            </a:xfrm>
            <a:prstGeom prst="line">
              <a:avLst/>
            </a:prstGeom>
            <a:noFill/>
            <a:ln w="12700">
              <a:solidFill>
                <a:schemeClr val="tx1"/>
              </a:solidFill>
              <a:round/>
              <a:headEnd/>
              <a:tailEnd/>
            </a:ln>
          </p:spPr>
          <p:txBody>
            <a:bodyPr wrap="none" anchor="ctr"/>
            <a:lstStyle/>
            <a:p>
              <a:endParaRPr lang="zh-CN" altLang="en-US" b="1"/>
            </a:p>
          </p:txBody>
        </p:sp>
        <p:sp>
          <p:nvSpPr>
            <p:cNvPr id="508981" name="Rectangle 53"/>
            <p:cNvSpPr>
              <a:spLocks noChangeArrowheads="1"/>
            </p:cNvSpPr>
            <p:nvPr/>
          </p:nvSpPr>
          <p:spPr bwMode="auto">
            <a:xfrm>
              <a:off x="7092950" y="5661025"/>
              <a:ext cx="1800225" cy="503238"/>
            </a:xfrm>
            <a:prstGeom prst="rect">
              <a:avLst/>
            </a:prstGeom>
            <a:solidFill>
              <a:srgbClr val="CCECFF"/>
            </a:solidFill>
            <a:ln w="9525">
              <a:solidFill>
                <a:schemeClr val="tx1"/>
              </a:solidFill>
              <a:miter lim="800000"/>
              <a:headEnd/>
              <a:tailEnd/>
            </a:ln>
          </p:spPr>
          <p:txBody>
            <a:bodyPr wrap="none" anchor="ctr"/>
            <a:lstStyle/>
            <a:p>
              <a:endParaRPr lang="zh-CN" altLang="en-US" b="1"/>
            </a:p>
          </p:txBody>
        </p:sp>
        <p:sp>
          <p:nvSpPr>
            <p:cNvPr id="508982" name="Rectangle 54"/>
            <p:cNvSpPr>
              <a:spLocks noChangeArrowheads="1"/>
            </p:cNvSpPr>
            <p:nvPr/>
          </p:nvSpPr>
          <p:spPr bwMode="auto">
            <a:xfrm>
              <a:off x="1835150" y="5661025"/>
              <a:ext cx="5257800" cy="503238"/>
            </a:xfrm>
            <a:prstGeom prst="rect">
              <a:avLst/>
            </a:prstGeom>
            <a:solidFill>
              <a:srgbClr val="FFCCFF"/>
            </a:solidFill>
            <a:ln w="9525">
              <a:solidFill>
                <a:schemeClr val="tx1"/>
              </a:solidFill>
              <a:miter lim="800000"/>
              <a:headEnd/>
              <a:tailEnd/>
            </a:ln>
          </p:spPr>
          <p:txBody>
            <a:bodyPr wrap="none" anchor="ctr"/>
            <a:lstStyle/>
            <a:p>
              <a:endParaRPr lang="zh-CN" altLang="en-US" b="1"/>
            </a:p>
          </p:txBody>
        </p:sp>
        <p:sp>
          <p:nvSpPr>
            <p:cNvPr id="508983" name="Line 55"/>
            <p:cNvSpPr>
              <a:spLocks noChangeShapeType="1"/>
            </p:cNvSpPr>
            <p:nvPr/>
          </p:nvSpPr>
          <p:spPr bwMode="auto">
            <a:xfrm>
              <a:off x="5310188" y="5661025"/>
              <a:ext cx="1587" cy="503238"/>
            </a:xfrm>
            <a:prstGeom prst="line">
              <a:avLst/>
            </a:prstGeom>
            <a:noFill/>
            <a:ln w="12700">
              <a:solidFill>
                <a:schemeClr val="tx1"/>
              </a:solidFill>
              <a:round/>
              <a:headEnd/>
              <a:tailEnd/>
            </a:ln>
          </p:spPr>
          <p:txBody>
            <a:bodyPr wrap="none" anchor="ctr"/>
            <a:lstStyle/>
            <a:p>
              <a:endParaRPr lang="zh-CN" altLang="en-US" b="1"/>
            </a:p>
          </p:txBody>
        </p:sp>
        <p:sp>
          <p:nvSpPr>
            <p:cNvPr id="508986" name="Rectangle 58"/>
            <p:cNvSpPr>
              <a:spLocks noChangeArrowheads="1"/>
            </p:cNvSpPr>
            <p:nvPr/>
          </p:nvSpPr>
          <p:spPr bwMode="auto">
            <a:xfrm>
              <a:off x="7812088" y="5684838"/>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134190" name="Rectangle 60"/>
            <p:cNvSpPr>
              <a:spLocks noChangeArrowheads="1"/>
            </p:cNvSpPr>
            <p:nvPr/>
          </p:nvSpPr>
          <p:spPr bwMode="auto">
            <a:xfrm>
              <a:off x="3132138" y="3141663"/>
              <a:ext cx="880050" cy="397545"/>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net-id</a:t>
              </a:r>
            </a:p>
          </p:txBody>
        </p:sp>
        <p:sp>
          <p:nvSpPr>
            <p:cNvPr id="134191" name="Rectangle 25"/>
            <p:cNvSpPr>
              <a:spLocks noChangeArrowheads="1"/>
            </p:cNvSpPr>
            <p:nvPr/>
          </p:nvSpPr>
          <p:spPr bwMode="auto">
            <a:xfrm>
              <a:off x="5578475" y="3141663"/>
              <a:ext cx="1336905" cy="397545"/>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subnet-id</a:t>
              </a:r>
            </a:p>
          </p:txBody>
        </p:sp>
        <p:sp>
          <p:nvSpPr>
            <p:cNvPr id="508945" name="Rectangle 17"/>
            <p:cNvSpPr>
              <a:spLocks noChangeArrowheads="1"/>
            </p:cNvSpPr>
            <p:nvPr/>
          </p:nvSpPr>
          <p:spPr bwMode="auto">
            <a:xfrm>
              <a:off x="7567613" y="3141663"/>
              <a:ext cx="1037144" cy="397545"/>
            </a:xfrm>
            <a:prstGeom prst="rect">
              <a:avLst/>
            </a:prstGeom>
            <a:solidFill>
              <a:schemeClr val="bg1"/>
            </a:solid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host-id</a:t>
              </a:r>
            </a:p>
          </p:txBody>
        </p:sp>
        <p:sp>
          <p:nvSpPr>
            <p:cNvPr id="134193" name="Rectangle 61"/>
            <p:cNvSpPr>
              <a:spLocks noChangeArrowheads="1"/>
            </p:cNvSpPr>
            <p:nvPr/>
          </p:nvSpPr>
          <p:spPr bwMode="auto">
            <a:xfrm>
              <a:off x="2411413" y="3644900"/>
              <a:ext cx="3040898"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145        </a:t>
              </a:r>
              <a:r>
                <a:rPr kumimoji="1" lang="en-US" altLang="zh-CN" sz="2400" b="1">
                  <a:latin typeface="Arial" charset="0"/>
                </a:rPr>
                <a:t>.</a:t>
              </a:r>
              <a:r>
                <a:rPr kumimoji="1" lang="en-US" altLang="zh-CN" sz="2000" b="1">
                  <a:latin typeface="Arial" charset="0"/>
                </a:rPr>
                <a:t>        13            </a:t>
              </a:r>
              <a:r>
                <a:rPr kumimoji="1" lang="en-US" altLang="zh-CN" sz="2400" b="1">
                  <a:latin typeface="Arial" charset="0"/>
                </a:rPr>
                <a:t>.</a:t>
              </a:r>
            </a:p>
          </p:txBody>
        </p:sp>
        <p:sp>
          <p:nvSpPr>
            <p:cNvPr id="134194" name="Rectangle 63"/>
            <p:cNvSpPr>
              <a:spLocks noChangeArrowheads="1"/>
            </p:cNvSpPr>
            <p:nvPr/>
          </p:nvSpPr>
          <p:spPr bwMode="auto">
            <a:xfrm>
              <a:off x="2411413" y="5661025"/>
              <a:ext cx="3959418"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145        </a:t>
              </a:r>
              <a:r>
                <a:rPr kumimoji="1" lang="en-US" altLang="zh-CN" sz="2400" b="1">
                  <a:latin typeface="Arial" charset="0"/>
                </a:rPr>
                <a:t>.</a:t>
              </a:r>
              <a:r>
                <a:rPr kumimoji="1" lang="en-US" altLang="zh-CN" sz="2000" b="1">
                  <a:latin typeface="Arial" charset="0"/>
                </a:rPr>
                <a:t>        13            </a:t>
              </a:r>
              <a:r>
                <a:rPr kumimoji="1" lang="en-US" altLang="zh-CN" sz="2400" b="1">
                  <a:latin typeface="Arial" charset="0"/>
                </a:rPr>
                <a:t>.</a:t>
              </a:r>
              <a:r>
                <a:rPr kumimoji="1" lang="en-US" altLang="zh-CN" sz="2000" b="1">
                  <a:latin typeface="Arial" charset="0"/>
                </a:rPr>
                <a:t>           3</a:t>
              </a:r>
            </a:p>
          </p:txBody>
        </p:sp>
        <p:sp>
          <p:nvSpPr>
            <p:cNvPr id="134195" name="Rectangle 64"/>
            <p:cNvSpPr>
              <a:spLocks noChangeArrowheads="1"/>
            </p:cNvSpPr>
            <p:nvPr/>
          </p:nvSpPr>
          <p:spPr bwMode="auto">
            <a:xfrm>
              <a:off x="6156325" y="3644900"/>
              <a:ext cx="1965283" cy="4591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3         </a:t>
              </a:r>
              <a:r>
                <a:rPr kumimoji="1" lang="en-US" altLang="zh-CN" sz="2400" b="1">
                  <a:latin typeface="Arial" charset="0"/>
                </a:rPr>
                <a:t>.</a:t>
              </a:r>
              <a:r>
                <a:rPr kumimoji="1" lang="en-US" altLang="zh-CN" sz="2000" b="1">
                  <a:latin typeface="Arial" charset="0"/>
                </a:rPr>
                <a:t>         10</a:t>
              </a:r>
            </a:p>
          </p:txBody>
        </p:sp>
      </p:grpSp>
      <p:sp>
        <p:nvSpPr>
          <p:cNvPr id="134196" name="日期占位符 54"/>
          <p:cNvSpPr>
            <a:spLocks noGrp="1"/>
          </p:cNvSpPr>
          <p:nvPr>
            <p:ph type="dt" sz="quarter" idx="10"/>
          </p:nvPr>
        </p:nvSpPr>
        <p:spPr>
          <a:xfrm>
            <a:off x="0" y="6400800"/>
            <a:ext cx="1905000" cy="457200"/>
          </a:xfrm>
          <a:noFill/>
        </p:spPr>
        <p:txBody>
          <a:bodyPr/>
          <a:lstStyle/>
          <a:p>
            <a:fld id="{6FC6EA34-7C94-43A0-A514-64CE4D5298DE}" type="datetime1">
              <a:rPr lang="zh-CN" altLang="en-US" smtClean="0">
                <a:ea typeface="宋体" charset="-122"/>
              </a:rPr>
              <a:pPr/>
              <a:t>2018/1/16</a:t>
            </a:fld>
            <a:endParaRPr lang="en-US" altLang="zh-CN" dirty="0">
              <a:ea typeface="宋体" charset="-122"/>
            </a:endParaRPr>
          </a:p>
        </p:txBody>
      </p:sp>
      <p:sp>
        <p:nvSpPr>
          <p:cNvPr id="134197" name="灯片编号占位符 55"/>
          <p:cNvSpPr>
            <a:spLocks noGrp="1"/>
          </p:cNvSpPr>
          <p:nvPr>
            <p:ph type="sldNum" sz="quarter" idx="11"/>
          </p:nvPr>
        </p:nvSpPr>
        <p:spPr>
          <a:xfrm>
            <a:off x="3635896" y="6400800"/>
            <a:ext cx="5334000" cy="457200"/>
          </a:xfrm>
          <a:noFill/>
        </p:spPr>
        <p:txBody>
          <a:bodyPr/>
          <a:lstStyle/>
          <a:p>
            <a:pPr algn="r"/>
            <a:fld id="{D3933838-EDB3-4806-9E84-AED0D19CD686}" type="slidenum">
              <a:rPr lang="en-US" altLang="zh-CN" smtClean="0">
                <a:ea typeface="宋体" charset="-122"/>
              </a:rPr>
              <a:pPr algn="r"/>
              <a:t>38</a:t>
            </a:fld>
            <a:endParaRPr lang="en-US" altLang="zh-CN" dirty="0">
              <a:ea typeface="宋体"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1617662" y="3258840"/>
            <a:ext cx="7110413" cy="463550"/>
          </a:xfrm>
          <a:prstGeom prst="rect">
            <a:avLst/>
          </a:prstGeom>
          <a:solidFill>
            <a:srgbClr val="CCECFF"/>
          </a:solidFill>
          <a:ln w="12700">
            <a:solidFill>
              <a:schemeClr val="tx1"/>
            </a:solidFill>
            <a:miter lim="800000"/>
            <a:headEnd/>
            <a:tailEnd/>
          </a:ln>
        </p:spPr>
        <p:txBody>
          <a:bodyPr wrap="none" anchor="ctr"/>
          <a:lstStyle/>
          <a:p>
            <a:endParaRPr lang="zh-CN" altLang="en-US" b="1"/>
          </a:p>
        </p:txBody>
      </p:sp>
      <p:sp>
        <p:nvSpPr>
          <p:cNvPr id="135171" name="Rectangle 3"/>
          <p:cNvSpPr>
            <a:spLocks noChangeArrowheads="1"/>
          </p:cNvSpPr>
          <p:nvPr/>
        </p:nvSpPr>
        <p:spPr bwMode="auto">
          <a:xfrm>
            <a:off x="1617662" y="1976140"/>
            <a:ext cx="7110413" cy="463550"/>
          </a:xfrm>
          <a:prstGeom prst="rect">
            <a:avLst/>
          </a:prstGeom>
          <a:solidFill>
            <a:srgbClr val="CCECFF"/>
          </a:solidFill>
          <a:ln w="12700">
            <a:solidFill>
              <a:srgbClr val="333399"/>
            </a:solidFill>
            <a:miter lim="800000"/>
            <a:headEnd/>
            <a:tailEnd/>
          </a:ln>
        </p:spPr>
        <p:txBody>
          <a:bodyPr wrap="none" anchor="ctr"/>
          <a:lstStyle/>
          <a:p>
            <a:endParaRPr lang="zh-CN" altLang="en-US" b="1"/>
          </a:p>
        </p:txBody>
      </p:sp>
      <p:sp>
        <p:nvSpPr>
          <p:cNvPr id="509956" name="Rectangle 4"/>
          <p:cNvSpPr>
            <a:spLocks noGrp="1" noChangeArrowheads="1"/>
          </p:cNvSpPr>
          <p:nvPr>
            <p:ph type="title"/>
          </p:nvPr>
        </p:nvSpPr>
        <p:spPr>
          <a:xfrm>
            <a:off x="827584" y="476672"/>
            <a:ext cx="7772400" cy="1143000"/>
          </a:xfrm>
        </p:spPr>
        <p:txBody>
          <a:bodyPr/>
          <a:lstStyle/>
          <a:p>
            <a:pPr eaLnBrk="1" hangingPunct="1"/>
            <a:r>
              <a:rPr lang="en-US" altLang="zh-CN" sz="3600" dirty="0">
                <a:latin typeface="+mn-lt"/>
              </a:rPr>
              <a:t>(IP </a:t>
            </a:r>
            <a:r>
              <a:rPr lang="zh-CN" altLang="en-US" sz="3600" dirty="0">
                <a:latin typeface="+mn-lt"/>
              </a:rPr>
              <a:t>地址</a:t>
            </a:r>
            <a:r>
              <a:rPr lang="en-US" altLang="zh-CN" sz="3600" dirty="0">
                <a:latin typeface="+mn-lt"/>
              </a:rPr>
              <a:t>) AND (</a:t>
            </a:r>
            <a:r>
              <a:rPr lang="zh-CN" altLang="en-US" sz="3600" dirty="0">
                <a:latin typeface="+mn-lt"/>
              </a:rPr>
              <a:t>子网掩码</a:t>
            </a:r>
            <a:r>
              <a:rPr lang="en-US" altLang="zh-CN" sz="3600" dirty="0">
                <a:latin typeface="+mn-lt"/>
              </a:rPr>
              <a:t>) =</a:t>
            </a:r>
            <a:r>
              <a:rPr lang="zh-CN" altLang="en-US" sz="3600" dirty="0">
                <a:latin typeface="+mn-lt"/>
              </a:rPr>
              <a:t>网络地址</a:t>
            </a:r>
          </a:p>
        </p:txBody>
      </p:sp>
      <p:sp>
        <p:nvSpPr>
          <p:cNvPr id="135173" name="Line 5"/>
          <p:cNvSpPr>
            <a:spLocks noChangeShapeType="1"/>
          </p:cNvSpPr>
          <p:nvPr/>
        </p:nvSpPr>
        <p:spPr bwMode="auto">
          <a:xfrm flipV="1">
            <a:off x="1652587" y="4012903"/>
            <a:ext cx="3478213" cy="0"/>
          </a:xfrm>
          <a:prstGeom prst="line">
            <a:avLst/>
          </a:prstGeom>
          <a:noFill/>
          <a:ln w="12700">
            <a:solidFill>
              <a:schemeClr val="tx1"/>
            </a:solidFill>
            <a:round/>
            <a:headEnd type="triangle" w="sm" len="med"/>
            <a:tailEnd type="triangle" w="sm" len="med"/>
          </a:ln>
        </p:spPr>
        <p:txBody>
          <a:bodyPr/>
          <a:lstStyle/>
          <a:p>
            <a:endParaRPr lang="zh-CN" altLang="en-US" b="1"/>
          </a:p>
        </p:txBody>
      </p:sp>
      <p:sp>
        <p:nvSpPr>
          <p:cNvPr id="135174" name="Line 6"/>
          <p:cNvSpPr>
            <a:spLocks noChangeShapeType="1"/>
          </p:cNvSpPr>
          <p:nvPr/>
        </p:nvSpPr>
        <p:spPr bwMode="auto">
          <a:xfrm flipV="1">
            <a:off x="6929437" y="4012903"/>
            <a:ext cx="1778000" cy="0"/>
          </a:xfrm>
          <a:prstGeom prst="line">
            <a:avLst/>
          </a:prstGeom>
          <a:noFill/>
          <a:ln w="12700">
            <a:solidFill>
              <a:schemeClr val="tx2"/>
            </a:solidFill>
            <a:round/>
            <a:headEnd type="triangle" w="sm" len="med"/>
            <a:tailEnd type="triangle" w="sm" len="med"/>
          </a:ln>
        </p:spPr>
        <p:txBody>
          <a:bodyPr/>
          <a:lstStyle/>
          <a:p>
            <a:endParaRPr lang="zh-CN" altLang="en-US" b="1"/>
          </a:p>
        </p:txBody>
      </p:sp>
      <p:sp>
        <p:nvSpPr>
          <p:cNvPr id="135175" name="Line 7"/>
          <p:cNvSpPr>
            <a:spLocks noChangeShapeType="1"/>
          </p:cNvSpPr>
          <p:nvPr/>
        </p:nvSpPr>
        <p:spPr bwMode="auto">
          <a:xfrm flipV="1">
            <a:off x="5130800" y="4012903"/>
            <a:ext cx="1790700" cy="0"/>
          </a:xfrm>
          <a:prstGeom prst="line">
            <a:avLst/>
          </a:prstGeom>
          <a:noFill/>
          <a:ln w="12700">
            <a:solidFill>
              <a:schemeClr val="tx1"/>
            </a:solidFill>
            <a:round/>
            <a:headEnd type="triangle" w="sm" len="med"/>
            <a:tailEnd type="triangle" w="sm" len="med"/>
          </a:ln>
        </p:spPr>
        <p:txBody>
          <a:bodyPr/>
          <a:lstStyle/>
          <a:p>
            <a:endParaRPr lang="zh-CN" altLang="en-US" b="1"/>
          </a:p>
        </p:txBody>
      </p:sp>
      <p:sp>
        <p:nvSpPr>
          <p:cNvPr id="135176" name="Rectangle 8"/>
          <p:cNvSpPr>
            <a:spLocks noChangeArrowheads="1"/>
          </p:cNvSpPr>
          <p:nvPr/>
        </p:nvSpPr>
        <p:spPr bwMode="auto">
          <a:xfrm>
            <a:off x="1631950" y="1988840"/>
            <a:ext cx="3490912" cy="442913"/>
          </a:xfrm>
          <a:prstGeom prst="rect">
            <a:avLst/>
          </a:prstGeom>
          <a:solidFill>
            <a:srgbClr val="FFFF99"/>
          </a:solidFill>
          <a:ln w="12700">
            <a:noFill/>
            <a:miter lim="800000"/>
            <a:headEnd/>
            <a:tailEnd/>
          </a:ln>
        </p:spPr>
        <p:txBody>
          <a:bodyPr wrap="none" anchor="ctr"/>
          <a:lstStyle/>
          <a:p>
            <a:endParaRPr lang="zh-CN" altLang="en-US" b="1"/>
          </a:p>
        </p:txBody>
      </p:sp>
      <p:sp>
        <p:nvSpPr>
          <p:cNvPr id="135177" name="Rectangle 9"/>
          <p:cNvSpPr>
            <a:spLocks noChangeArrowheads="1"/>
          </p:cNvSpPr>
          <p:nvPr/>
        </p:nvSpPr>
        <p:spPr bwMode="auto">
          <a:xfrm>
            <a:off x="2466975" y="2011065"/>
            <a:ext cx="1724832"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网络号 </a:t>
            </a:r>
            <a:r>
              <a:rPr kumimoji="1" lang="en-US" altLang="zh-CN" sz="2000" b="1">
                <a:latin typeface="Arial" charset="0"/>
              </a:rPr>
              <a:t>net-id</a:t>
            </a:r>
          </a:p>
        </p:txBody>
      </p:sp>
      <p:sp>
        <p:nvSpPr>
          <p:cNvPr id="135178" name="Rectangle 10"/>
          <p:cNvSpPr>
            <a:spLocks noChangeArrowheads="1"/>
          </p:cNvSpPr>
          <p:nvPr/>
        </p:nvSpPr>
        <p:spPr bwMode="auto">
          <a:xfrm>
            <a:off x="6064250" y="2011065"/>
            <a:ext cx="1881926"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主机号 </a:t>
            </a:r>
            <a:r>
              <a:rPr kumimoji="1" lang="en-US" altLang="zh-CN" sz="2000" b="1">
                <a:latin typeface="Arial" charset="0"/>
              </a:rPr>
              <a:t>host-id</a:t>
            </a:r>
          </a:p>
        </p:txBody>
      </p:sp>
      <p:sp>
        <p:nvSpPr>
          <p:cNvPr id="135179" name="Rectangle 11"/>
          <p:cNvSpPr>
            <a:spLocks noChangeArrowheads="1"/>
          </p:cNvSpPr>
          <p:nvPr/>
        </p:nvSpPr>
        <p:spPr bwMode="auto">
          <a:xfrm>
            <a:off x="0" y="1988840"/>
            <a:ext cx="159357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两级 </a:t>
            </a:r>
            <a:r>
              <a:rPr kumimoji="1" lang="en-US" altLang="zh-CN" sz="2000" b="1">
                <a:latin typeface="Arial" charset="0"/>
              </a:rPr>
              <a:t>IP </a:t>
            </a:r>
            <a:r>
              <a:rPr kumimoji="1" lang="zh-CN" altLang="en-US" sz="2000" b="1">
                <a:latin typeface="Arial" charset="0"/>
              </a:rPr>
              <a:t>地址</a:t>
            </a:r>
          </a:p>
        </p:txBody>
      </p:sp>
      <p:sp>
        <p:nvSpPr>
          <p:cNvPr id="135180" name="Rectangle 12"/>
          <p:cNvSpPr>
            <a:spLocks noChangeArrowheads="1"/>
          </p:cNvSpPr>
          <p:nvPr/>
        </p:nvSpPr>
        <p:spPr bwMode="auto">
          <a:xfrm>
            <a:off x="2776537" y="3908128"/>
            <a:ext cx="1160463" cy="261937"/>
          </a:xfrm>
          <a:prstGeom prst="rect">
            <a:avLst/>
          </a:prstGeom>
          <a:solidFill>
            <a:schemeClr val="bg1"/>
          </a:solidFill>
          <a:ln w="9525">
            <a:noFill/>
            <a:miter lim="800000"/>
            <a:headEnd/>
            <a:tailEnd/>
          </a:ln>
        </p:spPr>
        <p:txBody>
          <a:bodyPr wrap="none" anchor="ctr"/>
          <a:lstStyle/>
          <a:p>
            <a:endParaRPr lang="zh-CN" altLang="en-US" b="1"/>
          </a:p>
        </p:txBody>
      </p:sp>
      <p:sp>
        <p:nvSpPr>
          <p:cNvPr id="135181" name="Line 13"/>
          <p:cNvSpPr>
            <a:spLocks noChangeShapeType="1"/>
          </p:cNvSpPr>
          <p:nvPr/>
        </p:nvSpPr>
        <p:spPr bwMode="auto">
          <a:xfrm>
            <a:off x="5130800" y="1984078"/>
            <a:ext cx="0" cy="454025"/>
          </a:xfrm>
          <a:prstGeom prst="line">
            <a:avLst/>
          </a:prstGeom>
          <a:noFill/>
          <a:ln w="12700">
            <a:solidFill>
              <a:schemeClr val="tx1"/>
            </a:solidFill>
            <a:round/>
            <a:headEnd/>
            <a:tailEnd/>
          </a:ln>
        </p:spPr>
        <p:txBody>
          <a:bodyPr wrap="none" anchor="ctr"/>
          <a:lstStyle/>
          <a:p>
            <a:endParaRPr lang="zh-CN" altLang="en-US" b="1"/>
          </a:p>
        </p:txBody>
      </p:sp>
      <p:sp>
        <p:nvSpPr>
          <p:cNvPr id="135182" name="Rectangle 14"/>
          <p:cNvSpPr>
            <a:spLocks noChangeArrowheads="1"/>
          </p:cNvSpPr>
          <p:nvPr/>
        </p:nvSpPr>
        <p:spPr bwMode="auto">
          <a:xfrm>
            <a:off x="2860675" y="3830340"/>
            <a:ext cx="95218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网络号</a:t>
            </a:r>
          </a:p>
        </p:txBody>
      </p:sp>
      <p:sp>
        <p:nvSpPr>
          <p:cNvPr id="135183" name="Rectangle 15"/>
          <p:cNvSpPr>
            <a:spLocks noChangeArrowheads="1"/>
          </p:cNvSpPr>
          <p:nvPr/>
        </p:nvSpPr>
        <p:spPr bwMode="auto">
          <a:xfrm>
            <a:off x="1644650" y="3269953"/>
            <a:ext cx="3465512" cy="442912"/>
          </a:xfrm>
          <a:prstGeom prst="rect">
            <a:avLst/>
          </a:prstGeom>
          <a:solidFill>
            <a:srgbClr val="FFFF99"/>
          </a:solidFill>
          <a:ln w="12700">
            <a:noFill/>
            <a:miter lim="800000"/>
            <a:headEnd/>
            <a:tailEnd/>
          </a:ln>
        </p:spPr>
        <p:txBody>
          <a:bodyPr wrap="none" anchor="ctr"/>
          <a:lstStyle/>
          <a:p>
            <a:endParaRPr lang="zh-CN" altLang="en-US" b="1"/>
          </a:p>
        </p:txBody>
      </p:sp>
      <p:sp>
        <p:nvSpPr>
          <p:cNvPr id="135184" name="Rectangle 16"/>
          <p:cNvSpPr>
            <a:spLocks noChangeArrowheads="1"/>
          </p:cNvSpPr>
          <p:nvPr/>
        </p:nvSpPr>
        <p:spPr bwMode="auto">
          <a:xfrm>
            <a:off x="0" y="3269953"/>
            <a:ext cx="1593579"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三级 </a:t>
            </a:r>
            <a:r>
              <a:rPr kumimoji="1" lang="en-US" altLang="zh-CN" sz="2000" b="1">
                <a:latin typeface="Arial" charset="0"/>
              </a:rPr>
              <a:t>IP </a:t>
            </a:r>
            <a:r>
              <a:rPr kumimoji="1" lang="zh-CN" altLang="en-US" sz="2000" b="1">
                <a:latin typeface="Arial" charset="0"/>
              </a:rPr>
              <a:t>地址</a:t>
            </a:r>
          </a:p>
        </p:txBody>
      </p:sp>
      <p:sp>
        <p:nvSpPr>
          <p:cNvPr id="135185" name="Rectangle 17"/>
          <p:cNvSpPr>
            <a:spLocks noChangeArrowheads="1"/>
          </p:cNvSpPr>
          <p:nvPr/>
        </p:nvSpPr>
        <p:spPr bwMode="auto">
          <a:xfrm>
            <a:off x="7461250" y="3908128"/>
            <a:ext cx="889000" cy="285750"/>
          </a:xfrm>
          <a:prstGeom prst="rect">
            <a:avLst/>
          </a:prstGeom>
          <a:solidFill>
            <a:schemeClr val="bg1"/>
          </a:solidFill>
          <a:ln w="9525">
            <a:noFill/>
            <a:miter lim="800000"/>
            <a:headEnd/>
            <a:tailEnd/>
          </a:ln>
        </p:spPr>
        <p:txBody>
          <a:bodyPr wrap="none" anchor="ctr"/>
          <a:lstStyle/>
          <a:p>
            <a:endParaRPr lang="zh-CN" altLang="en-US" b="1"/>
          </a:p>
        </p:txBody>
      </p:sp>
      <p:sp>
        <p:nvSpPr>
          <p:cNvPr id="135186" name="Line 18"/>
          <p:cNvSpPr>
            <a:spLocks noChangeShapeType="1"/>
          </p:cNvSpPr>
          <p:nvPr/>
        </p:nvSpPr>
        <p:spPr bwMode="auto">
          <a:xfrm>
            <a:off x="5130800" y="3268365"/>
            <a:ext cx="0" cy="450850"/>
          </a:xfrm>
          <a:prstGeom prst="line">
            <a:avLst/>
          </a:prstGeom>
          <a:noFill/>
          <a:ln w="12700">
            <a:solidFill>
              <a:schemeClr val="tx1"/>
            </a:solidFill>
            <a:round/>
            <a:headEnd/>
            <a:tailEnd/>
          </a:ln>
        </p:spPr>
        <p:txBody>
          <a:bodyPr wrap="none" anchor="ctr"/>
          <a:lstStyle/>
          <a:p>
            <a:endParaRPr lang="zh-CN" altLang="en-US" b="1"/>
          </a:p>
        </p:txBody>
      </p:sp>
      <p:sp>
        <p:nvSpPr>
          <p:cNvPr id="135187" name="Rectangle 19"/>
          <p:cNvSpPr>
            <a:spLocks noChangeArrowheads="1"/>
          </p:cNvSpPr>
          <p:nvPr/>
        </p:nvSpPr>
        <p:spPr bwMode="auto">
          <a:xfrm>
            <a:off x="7370762" y="3819228"/>
            <a:ext cx="95218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主机号</a:t>
            </a:r>
          </a:p>
        </p:txBody>
      </p:sp>
      <p:sp>
        <p:nvSpPr>
          <p:cNvPr id="135188" name="Rectangle 20"/>
          <p:cNvSpPr>
            <a:spLocks noChangeArrowheads="1"/>
          </p:cNvSpPr>
          <p:nvPr/>
        </p:nvSpPr>
        <p:spPr bwMode="auto">
          <a:xfrm>
            <a:off x="5614987" y="3897015"/>
            <a:ext cx="889000" cy="285750"/>
          </a:xfrm>
          <a:prstGeom prst="rect">
            <a:avLst/>
          </a:prstGeom>
          <a:solidFill>
            <a:schemeClr val="bg1"/>
          </a:solidFill>
          <a:ln w="9525">
            <a:noFill/>
            <a:miter lim="800000"/>
            <a:headEnd/>
            <a:tailEnd/>
          </a:ln>
        </p:spPr>
        <p:txBody>
          <a:bodyPr wrap="none" anchor="ctr"/>
          <a:lstStyle/>
          <a:p>
            <a:endParaRPr lang="zh-CN" altLang="en-US" b="1"/>
          </a:p>
        </p:txBody>
      </p:sp>
      <p:sp>
        <p:nvSpPr>
          <p:cNvPr id="135189" name="Line 21"/>
          <p:cNvSpPr>
            <a:spLocks noChangeShapeType="1"/>
          </p:cNvSpPr>
          <p:nvPr/>
        </p:nvSpPr>
        <p:spPr bwMode="auto">
          <a:xfrm>
            <a:off x="6929437" y="3255665"/>
            <a:ext cx="0" cy="452438"/>
          </a:xfrm>
          <a:prstGeom prst="line">
            <a:avLst/>
          </a:prstGeom>
          <a:noFill/>
          <a:ln w="12700">
            <a:solidFill>
              <a:schemeClr val="tx1"/>
            </a:solidFill>
            <a:round/>
            <a:headEnd/>
            <a:tailEnd/>
          </a:ln>
        </p:spPr>
        <p:txBody>
          <a:bodyPr wrap="none" anchor="ctr"/>
          <a:lstStyle/>
          <a:p>
            <a:endParaRPr lang="zh-CN" altLang="en-US" b="1"/>
          </a:p>
        </p:txBody>
      </p:sp>
      <p:grpSp>
        <p:nvGrpSpPr>
          <p:cNvPr id="2" name="Group 22"/>
          <p:cNvGrpSpPr>
            <a:grpSpLocks/>
          </p:cNvGrpSpPr>
          <p:nvPr/>
        </p:nvGrpSpPr>
        <p:grpSpPr bwMode="auto">
          <a:xfrm>
            <a:off x="2919412" y="3288993"/>
            <a:ext cx="5505451" cy="398461"/>
            <a:chOff x="1952" y="2321"/>
            <a:chExt cx="3468" cy="251"/>
          </a:xfrm>
        </p:grpSpPr>
        <p:sp>
          <p:nvSpPr>
            <p:cNvPr id="135214" name="Rectangle 23"/>
            <p:cNvSpPr>
              <a:spLocks noChangeArrowheads="1"/>
            </p:cNvSpPr>
            <p:nvPr/>
          </p:nvSpPr>
          <p:spPr bwMode="auto">
            <a:xfrm>
              <a:off x="1952" y="2321"/>
              <a:ext cx="554" cy="25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net-id</a:t>
              </a:r>
            </a:p>
          </p:txBody>
        </p:sp>
        <p:sp>
          <p:nvSpPr>
            <p:cNvPr id="135215" name="Rectangle 24"/>
            <p:cNvSpPr>
              <a:spLocks noChangeArrowheads="1"/>
            </p:cNvSpPr>
            <p:nvPr/>
          </p:nvSpPr>
          <p:spPr bwMode="auto">
            <a:xfrm>
              <a:off x="4767" y="2322"/>
              <a:ext cx="653" cy="25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host-id</a:t>
              </a:r>
            </a:p>
          </p:txBody>
        </p:sp>
        <p:sp>
          <p:nvSpPr>
            <p:cNvPr id="135216" name="Rectangle 25"/>
            <p:cNvSpPr>
              <a:spLocks noChangeArrowheads="1"/>
            </p:cNvSpPr>
            <p:nvPr/>
          </p:nvSpPr>
          <p:spPr bwMode="auto">
            <a:xfrm>
              <a:off x="3514" y="2321"/>
              <a:ext cx="842" cy="25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subnet-id</a:t>
              </a:r>
            </a:p>
          </p:txBody>
        </p:sp>
      </p:grpSp>
      <p:sp>
        <p:nvSpPr>
          <p:cNvPr id="135191" name="Rectangle 26"/>
          <p:cNvSpPr>
            <a:spLocks noChangeArrowheads="1"/>
          </p:cNvSpPr>
          <p:nvPr/>
        </p:nvSpPr>
        <p:spPr bwMode="auto">
          <a:xfrm>
            <a:off x="5511800" y="3830340"/>
            <a:ext cx="95218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子网号</a:t>
            </a:r>
          </a:p>
        </p:txBody>
      </p:sp>
      <p:sp>
        <p:nvSpPr>
          <p:cNvPr id="135192" name="Line 27"/>
          <p:cNvSpPr>
            <a:spLocks noChangeShapeType="1"/>
          </p:cNvSpPr>
          <p:nvPr/>
        </p:nvSpPr>
        <p:spPr bwMode="auto">
          <a:xfrm>
            <a:off x="1630362" y="3760490"/>
            <a:ext cx="0" cy="393700"/>
          </a:xfrm>
          <a:prstGeom prst="line">
            <a:avLst/>
          </a:prstGeom>
          <a:noFill/>
          <a:ln w="9525">
            <a:solidFill>
              <a:schemeClr val="tx1"/>
            </a:solidFill>
            <a:round/>
            <a:headEnd/>
            <a:tailEnd/>
          </a:ln>
        </p:spPr>
        <p:txBody>
          <a:bodyPr/>
          <a:lstStyle/>
          <a:p>
            <a:endParaRPr lang="zh-CN" altLang="en-US" b="1"/>
          </a:p>
        </p:txBody>
      </p:sp>
      <p:sp>
        <p:nvSpPr>
          <p:cNvPr id="135193" name="Line 28"/>
          <p:cNvSpPr>
            <a:spLocks noChangeShapeType="1"/>
          </p:cNvSpPr>
          <p:nvPr/>
        </p:nvSpPr>
        <p:spPr bwMode="auto">
          <a:xfrm>
            <a:off x="6929437" y="3760490"/>
            <a:ext cx="0" cy="434975"/>
          </a:xfrm>
          <a:prstGeom prst="line">
            <a:avLst/>
          </a:prstGeom>
          <a:noFill/>
          <a:ln w="9525">
            <a:solidFill>
              <a:schemeClr val="tx1"/>
            </a:solidFill>
            <a:round/>
            <a:headEnd/>
            <a:tailEnd/>
          </a:ln>
        </p:spPr>
        <p:txBody>
          <a:bodyPr/>
          <a:lstStyle/>
          <a:p>
            <a:endParaRPr lang="zh-CN" altLang="en-US" b="1"/>
          </a:p>
        </p:txBody>
      </p:sp>
      <p:sp>
        <p:nvSpPr>
          <p:cNvPr id="135194" name="Rectangle 29"/>
          <p:cNvSpPr>
            <a:spLocks noChangeArrowheads="1"/>
          </p:cNvSpPr>
          <p:nvPr/>
        </p:nvSpPr>
        <p:spPr bwMode="auto">
          <a:xfrm>
            <a:off x="171450" y="4366915"/>
            <a:ext cx="120866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2000" b="1">
                <a:latin typeface="Arial" charset="0"/>
              </a:rPr>
              <a:t>子网掩码</a:t>
            </a:r>
          </a:p>
        </p:txBody>
      </p:sp>
      <p:sp>
        <p:nvSpPr>
          <p:cNvPr id="135195" name="Line 44"/>
          <p:cNvSpPr>
            <a:spLocks noChangeShapeType="1"/>
          </p:cNvSpPr>
          <p:nvPr/>
        </p:nvSpPr>
        <p:spPr bwMode="auto">
          <a:xfrm>
            <a:off x="5130800" y="3812878"/>
            <a:ext cx="0" cy="454025"/>
          </a:xfrm>
          <a:prstGeom prst="line">
            <a:avLst/>
          </a:prstGeom>
          <a:noFill/>
          <a:ln w="12700">
            <a:solidFill>
              <a:schemeClr val="tx1"/>
            </a:solidFill>
            <a:round/>
            <a:headEnd/>
            <a:tailEnd/>
          </a:ln>
        </p:spPr>
        <p:txBody>
          <a:bodyPr wrap="none" anchor="ctr"/>
          <a:lstStyle/>
          <a:p>
            <a:endParaRPr lang="zh-CN" altLang="en-US" b="1"/>
          </a:p>
        </p:txBody>
      </p:sp>
      <p:sp>
        <p:nvSpPr>
          <p:cNvPr id="135196" name="Line 45"/>
          <p:cNvSpPr>
            <a:spLocks noChangeShapeType="1"/>
          </p:cNvSpPr>
          <p:nvPr/>
        </p:nvSpPr>
        <p:spPr bwMode="auto">
          <a:xfrm>
            <a:off x="8728075" y="3760490"/>
            <a:ext cx="0" cy="454025"/>
          </a:xfrm>
          <a:prstGeom prst="line">
            <a:avLst/>
          </a:prstGeom>
          <a:noFill/>
          <a:ln w="12700">
            <a:solidFill>
              <a:schemeClr val="tx1"/>
            </a:solidFill>
            <a:round/>
            <a:headEnd/>
            <a:tailEnd/>
          </a:ln>
        </p:spPr>
        <p:txBody>
          <a:bodyPr wrap="none" anchor="ctr"/>
          <a:lstStyle/>
          <a:p>
            <a:endParaRPr lang="zh-CN" altLang="en-US" b="1"/>
          </a:p>
        </p:txBody>
      </p:sp>
      <p:sp>
        <p:nvSpPr>
          <p:cNvPr id="135197" name="Rectangle 46"/>
          <p:cNvSpPr>
            <a:spLocks noChangeArrowheads="1"/>
          </p:cNvSpPr>
          <p:nvPr/>
        </p:nvSpPr>
        <p:spPr bwMode="auto">
          <a:xfrm>
            <a:off x="237042" y="5108278"/>
            <a:ext cx="1208665" cy="705321"/>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zh-CN" altLang="en-US" sz="2000" b="1">
                <a:latin typeface="Arial" charset="0"/>
              </a:rPr>
              <a:t>子网的</a:t>
            </a:r>
          </a:p>
          <a:p>
            <a:pPr algn="ctr" defTabSz="762000" eaLnBrk="0" hangingPunct="0"/>
            <a:r>
              <a:rPr kumimoji="1" lang="zh-CN" altLang="en-US" sz="2000" b="1">
                <a:latin typeface="Arial" charset="0"/>
              </a:rPr>
              <a:t>网络地址</a:t>
            </a:r>
          </a:p>
        </p:txBody>
      </p:sp>
      <p:sp>
        <p:nvSpPr>
          <p:cNvPr id="135198" name="Rectangle 47"/>
          <p:cNvSpPr>
            <a:spLocks noChangeArrowheads="1"/>
          </p:cNvSpPr>
          <p:nvPr/>
        </p:nvSpPr>
        <p:spPr bwMode="auto">
          <a:xfrm>
            <a:off x="6913562" y="4401840"/>
            <a:ext cx="1800225" cy="503238"/>
          </a:xfrm>
          <a:prstGeom prst="rect">
            <a:avLst/>
          </a:prstGeom>
          <a:solidFill>
            <a:srgbClr val="CCECFF"/>
          </a:solidFill>
          <a:ln w="9525">
            <a:solidFill>
              <a:schemeClr val="tx1"/>
            </a:solidFill>
            <a:miter lim="800000"/>
            <a:headEnd/>
            <a:tailEnd/>
          </a:ln>
        </p:spPr>
        <p:txBody>
          <a:bodyPr wrap="none" anchor="ctr"/>
          <a:lstStyle/>
          <a:p>
            <a:endParaRPr lang="zh-CN" altLang="en-US" b="1"/>
          </a:p>
        </p:txBody>
      </p:sp>
      <p:sp>
        <p:nvSpPr>
          <p:cNvPr id="135199" name="Rectangle 48"/>
          <p:cNvSpPr>
            <a:spLocks noChangeArrowheads="1"/>
          </p:cNvSpPr>
          <p:nvPr/>
        </p:nvSpPr>
        <p:spPr bwMode="auto">
          <a:xfrm>
            <a:off x="1655762" y="4401840"/>
            <a:ext cx="5257800" cy="503238"/>
          </a:xfrm>
          <a:prstGeom prst="rect">
            <a:avLst/>
          </a:prstGeom>
          <a:solidFill>
            <a:srgbClr val="FFCCFF"/>
          </a:solidFill>
          <a:ln w="9525">
            <a:solidFill>
              <a:schemeClr val="tx1"/>
            </a:solidFill>
            <a:miter lim="800000"/>
            <a:headEnd/>
            <a:tailEnd/>
          </a:ln>
        </p:spPr>
        <p:txBody>
          <a:bodyPr wrap="none" anchor="ctr"/>
          <a:lstStyle/>
          <a:p>
            <a:endParaRPr lang="zh-CN" altLang="en-US" b="1"/>
          </a:p>
        </p:txBody>
      </p:sp>
      <p:grpSp>
        <p:nvGrpSpPr>
          <p:cNvPr id="3" name="Group 49"/>
          <p:cNvGrpSpPr>
            <a:grpSpLocks/>
          </p:cNvGrpSpPr>
          <p:nvPr/>
        </p:nvGrpSpPr>
        <p:grpSpPr bwMode="auto">
          <a:xfrm>
            <a:off x="1611312" y="4401845"/>
            <a:ext cx="7113588" cy="458788"/>
            <a:chOff x="1128" y="3022"/>
            <a:chExt cx="4481" cy="289"/>
          </a:xfrm>
        </p:grpSpPr>
        <p:sp>
          <p:nvSpPr>
            <p:cNvPr id="135212" name="Rectangle 50"/>
            <p:cNvSpPr>
              <a:spLocks noChangeArrowheads="1"/>
            </p:cNvSpPr>
            <p:nvPr/>
          </p:nvSpPr>
          <p:spPr bwMode="auto">
            <a:xfrm>
              <a:off x="1128" y="3022"/>
              <a:ext cx="3379" cy="2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1 1 1 1 1 1 1 1 1 1 1 1 1 1 1 1</a:t>
              </a:r>
              <a:r>
                <a:rPr kumimoji="1" lang="en-US" altLang="zh-CN" sz="2400" b="1">
                  <a:latin typeface="Arial" charset="0"/>
                </a:rPr>
                <a:t>  </a:t>
              </a:r>
              <a:r>
                <a:rPr kumimoji="1" lang="en-US" altLang="zh-CN" sz="1000" b="1">
                  <a:latin typeface="Arial" charset="0"/>
                </a:rPr>
                <a:t> </a:t>
              </a:r>
              <a:r>
                <a:rPr kumimoji="1" lang="en-US" altLang="zh-CN" sz="2000" b="1">
                  <a:latin typeface="Arial" charset="0"/>
                </a:rPr>
                <a:t>1 1 1 1 1 1 1 1</a:t>
              </a:r>
            </a:p>
          </p:txBody>
        </p:sp>
        <p:sp>
          <p:nvSpPr>
            <p:cNvPr id="135213" name="Rectangle 51"/>
            <p:cNvSpPr>
              <a:spLocks noChangeArrowheads="1"/>
            </p:cNvSpPr>
            <p:nvPr/>
          </p:nvSpPr>
          <p:spPr bwMode="auto">
            <a:xfrm>
              <a:off x="4464" y="3041"/>
              <a:ext cx="1145" cy="25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0 0 0 0 0 0 0 0</a:t>
              </a:r>
            </a:p>
          </p:txBody>
        </p:sp>
      </p:grpSp>
      <p:sp>
        <p:nvSpPr>
          <p:cNvPr id="135201" name="Line 52"/>
          <p:cNvSpPr>
            <a:spLocks noChangeShapeType="1"/>
          </p:cNvSpPr>
          <p:nvPr/>
        </p:nvSpPr>
        <p:spPr bwMode="auto">
          <a:xfrm>
            <a:off x="5130800" y="4401840"/>
            <a:ext cx="1587" cy="503238"/>
          </a:xfrm>
          <a:prstGeom prst="line">
            <a:avLst/>
          </a:prstGeom>
          <a:noFill/>
          <a:ln w="12700">
            <a:solidFill>
              <a:schemeClr val="tx1"/>
            </a:solidFill>
            <a:round/>
            <a:headEnd/>
            <a:tailEnd/>
          </a:ln>
        </p:spPr>
        <p:txBody>
          <a:bodyPr wrap="none" anchor="ctr"/>
          <a:lstStyle/>
          <a:p>
            <a:endParaRPr lang="zh-CN" altLang="en-US" b="1"/>
          </a:p>
        </p:txBody>
      </p:sp>
      <p:sp>
        <p:nvSpPr>
          <p:cNvPr id="135202" name="Rectangle 53"/>
          <p:cNvSpPr>
            <a:spLocks noChangeArrowheads="1"/>
          </p:cNvSpPr>
          <p:nvPr/>
        </p:nvSpPr>
        <p:spPr bwMode="auto">
          <a:xfrm>
            <a:off x="6913562" y="5265440"/>
            <a:ext cx="1800225" cy="503238"/>
          </a:xfrm>
          <a:prstGeom prst="rect">
            <a:avLst/>
          </a:prstGeom>
          <a:solidFill>
            <a:srgbClr val="CCECFF"/>
          </a:solidFill>
          <a:ln w="9525">
            <a:solidFill>
              <a:schemeClr val="tx1"/>
            </a:solidFill>
            <a:miter lim="800000"/>
            <a:headEnd/>
            <a:tailEnd/>
          </a:ln>
        </p:spPr>
        <p:txBody>
          <a:bodyPr wrap="none" anchor="ctr"/>
          <a:lstStyle/>
          <a:p>
            <a:endParaRPr lang="zh-CN" altLang="en-US" b="1"/>
          </a:p>
        </p:txBody>
      </p:sp>
      <p:sp>
        <p:nvSpPr>
          <p:cNvPr id="135203" name="Rectangle 54"/>
          <p:cNvSpPr>
            <a:spLocks noChangeArrowheads="1"/>
          </p:cNvSpPr>
          <p:nvPr/>
        </p:nvSpPr>
        <p:spPr bwMode="auto">
          <a:xfrm>
            <a:off x="1655762" y="5265440"/>
            <a:ext cx="5257800" cy="503238"/>
          </a:xfrm>
          <a:prstGeom prst="rect">
            <a:avLst/>
          </a:prstGeom>
          <a:solidFill>
            <a:srgbClr val="FFCCFF"/>
          </a:solidFill>
          <a:ln w="9525">
            <a:solidFill>
              <a:schemeClr val="tx1"/>
            </a:solidFill>
            <a:miter lim="800000"/>
            <a:headEnd/>
            <a:tailEnd/>
          </a:ln>
        </p:spPr>
        <p:txBody>
          <a:bodyPr wrap="none" anchor="ctr"/>
          <a:lstStyle/>
          <a:p>
            <a:endParaRPr lang="zh-CN" altLang="en-US" b="1"/>
          </a:p>
        </p:txBody>
      </p:sp>
      <p:sp>
        <p:nvSpPr>
          <p:cNvPr id="135204" name="Line 55"/>
          <p:cNvSpPr>
            <a:spLocks noChangeShapeType="1"/>
          </p:cNvSpPr>
          <p:nvPr/>
        </p:nvSpPr>
        <p:spPr bwMode="auto">
          <a:xfrm>
            <a:off x="5130800" y="5265440"/>
            <a:ext cx="1587" cy="503238"/>
          </a:xfrm>
          <a:prstGeom prst="line">
            <a:avLst/>
          </a:prstGeom>
          <a:noFill/>
          <a:ln w="12700">
            <a:solidFill>
              <a:schemeClr val="tx1"/>
            </a:solidFill>
            <a:round/>
            <a:headEnd/>
            <a:tailEnd/>
          </a:ln>
        </p:spPr>
        <p:txBody>
          <a:bodyPr wrap="none" anchor="ctr"/>
          <a:lstStyle/>
          <a:p>
            <a:endParaRPr lang="zh-CN" altLang="en-US" b="1"/>
          </a:p>
        </p:txBody>
      </p:sp>
      <p:sp>
        <p:nvSpPr>
          <p:cNvPr id="135205" name="Rectangle 57"/>
          <p:cNvSpPr>
            <a:spLocks noChangeArrowheads="1"/>
          </p:cNvSpPr>
          <p:nvPr/>
        </p:nvSpPr>
        <p:spPr bwMode="auto">
          <a:xfrm>
            <a:off x="2952750" y="5289253"/>
            <a:ext cx="880050"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net-id</a:t>
            </a:r>
          </a:p>
        </p:txBody>
      </p:sp>
      <p:sp>
        <p:nvSpPr>
          <p:cNvPr id="135206" name="Rectangle 58"/>
          <p:cNvSpPr>
            <a:spLocks noChangeArrowheads="1"/>
          </p:cNvSpPr>
          <p:nvPr/>
        </p:nvSpPr>
        <p:spPr bwMode="auto">
          <a:xfrm>
            <a:off x="5329237" y="5289253"/>
            <a:ext cx="1336905"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subnet-id</a:t>
            </a:r>
          </a:p>
        </p:txBody>
      </p:sp>
      <p:sp>
        <p:nvSpPr>
          <p:cNvPr id="135207" name="Rectangle 59"/>
          <p:cNvSpPr>
            <a:spLocks noChangeArrowheads="1"/>
          </p:cNvSpPr>
          <p:nvPr/>
        </p:nvSpPr>
        <p:spPr bwMode="auto">
          <a:xfrm>
            <a:off x="7670800" y="5289253"/>
            <a:ext cx="325411"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b="1">
                <a:latin typeface="Arial" charset="0"/>
              </a:rPr>
              <a:t>0</a:t>
            </a:r>
          </a:p>
        </p:txBody>
      </p:sp>
      <p:sp>
        <p:nvSpPr>
          <p:cNvPr id="510012" name="Rectangle 60"/>
          <p:cNvSpPr>
            <a:spLocks noChangeArrowheads="1"/>
          </p:cNvSpPr>
          <p:nvPr/>
        </p:nvSpPr>
        <p:spPr bwMode="auto">
          <a:xfrm>
            <a:off x="1547812" y="3754140"/>
            <a:ext cx="7254875" cy="600075"/>
          </a:xfrm>
          <a:prstGeom prst="rect">
            <a:avLst/>
          </a:prstGeom>
          <a:solidFill>
            <a:srgbClr val="66FF66"/>
          </a:solidFill>
          <a:ln w="9525">
            <a:noFill/>
            <a:miter lim="800000"/>
            <a:headEnd/>
            <a:tailEnd/>
          </a:ln>
        </p:spPr>
        <p:txBody>
          <a:bodyPr wrap="none" anchor="ctr"/>
          <a:lstStyle/>
          <a:p>
            <a:pPr algn="ctr"/>
            <a:r>
              <a:rPr lang="zh-CN" altLang="en-US" sz="3600" b="1" dirty="0">
                <a:latin typeface="Arial" charset="0"/>
              </a:rPr>
              <a:t>逐位进行 </a:t>
            </a:r>
            <a:r>
              <a:rPr lang="en-US" altLang="zh-CN" sz="3600" b="1" dirty="0">
                <a:latin typeface="Arial" charset="0"/>
              </a:rPr>
              <a:t>AND </a:t>
            </a:r>
            <a:r>
              <a:rPr lang="zh-CN" altLang="en-US" sz="3600" b="1" dirty="0">
                <a:latin typeface="Arial" charset="0"/>
              </a:rPr>
              <a:t>运算</a:t>
            </a:r>
          </a:p>
        </p:txBody>
      </p:sp>
      <p:sp>
        <p:nvSpPr>
          <p:cNvPr id="510013" name="AutoShape 61"/>
          <p:cNvSpPr>
            <a:spLocks noChangeArrowheads="1"/>
          </p:cNvSpPr>
          <p:nvPr/>
        </p:nvSpPr>
        <p:spPr bwMode="auto">
          <a:xfrm>
            <a:off x="4679950" y="4978103"/>
            <a:ext cx="865187" cy="503237"/>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b="1"/>
          </a:p>
        </p:txBody>
      </p:sp>
      <p:sp>
        <p:nvSpPr>
          <p:cNvPr id="135210" name="日期占位符 47"/>
          <p:cNvSpPr>
            <a:spLocks noGrp="1"/>
          </p:cNvSpPr>
          <p:nvPr>
            <p:ph type="dt" sz="quarter" idx="10"/>
          </p:nvPr>
        </p:nvSpPr>
        <p:spPr>
          <a:xfrm>
            <a:off x="0" y="6400800"/>
            <a:ext cx="1905000" cy="457200"/>
          </a:xfrm>
          <a:noFill/>
        </p:spPr>
        <p:txBody>
          <a:bodyPr/>
          <a:lstStyle/>
          <a:p>
            <a:fld id="{B0F85BC9-BBF0-4CAA-A102-6EFB19E6B447}" type="datetime1">
              <a:rPr lang="zh-CN" altLang="en-US" smtClean="0">
                <a:ea typeface="宋体" charset="-122"/>
              </a:rPr>
              <a:pPr/>
              <a:t>2018/1/16</a:t>
            </a:fld>
            <a:endParaRPr lang="en-US" altLang="zh-CN" dirty="0">
              <a:ea typeface="宋体" charset="-122"/>
            </a:endParaRPr>
          </a:p>
        </p:txBody>
      </p:sp>
      <p:sp>
        <p:nvSpPr>
          <p:cNvPr id="135211" name="灯片编号占位符 48"/>
          <p:cNvSpPr>
            <a:spLocks noGrp="1"/>
          </p:cNvSpPr>
          <p:nvPr>
            <p:ph type="sldNum" sz="quarter" idx="11"/>
          </p:nvPr>
        </p:nvSpPr>
        <p:spPr>
          <a:xfrm>
            <a:off x="3563888" y="6400800"/>
            <a:ext cx="5334000" cy="457200"/>
          </a:xfrm>
          <a:noFill/>
        </p:spPr>
        <p:txBody>
          <a:bodyPr/>
          <a:lstStyle/>
          <a:p>
            <a:pPr algn="r"/>
            <a:fld id="{0E12936D-0322-4996-A420-D00EE8EC6969}" type="slidenum">
              <a:rPr lang="en-US" altLang="zh-CN" smtClean="0">
                <a:ea typeface="宋体" charset="-122"/>
              </a:rPr>
              <a:pPr algn="r"/>
              <a:t>39</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09956"/>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35" presetClass="emph" presetSubtype="0" repeatCount="3000" fill="hold" nodeType="afterEffect">
                                  <p:stCondLst>
                                    <p:cond delay="50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p:stCondLst>
                              <p:cond delay="6500"/>
                            </p:stCondLst>
                            <p:childTnLst>
                              <p:par>
                                <p:cTn id="11" presetID="1" presetClass="entr" presetSubtype="0" fill="hold" grpId="0" nodeType="afterEffect">
                                  <p:stCondLst>
                                    <p:cond delay="500"/>
                                  </p:stCondLst>
                                  <p:childTnLst>
                                    <p:set>
                                      <p:cBhvr>
                                        <p:cTn id="12" dur="1" fill="hold">
                                          <p:stCondLst>
                                            <p:cond delay="0"/>
                                          </p:stCondLst>
                                        </p:cTn>
                                        <p:tgtEl>
                                          <p:spTgt spid="510012"/>
                                        </p:tgtEl>
                                        <p:attrNameLst>
                                          <p:attrName>style.visibility</p:attrName>
                                        </p:attrNameLst>
                                      </p:cBhvr>
                                      <p:to>
                                        <p:strVal val="visible"/>
                                      </p:to>
                                    </p:set>
                                  </p:childTnLst>
                                </p:cTn>
                              </p:par>
                            </p:childTnLst>
                          </p:cTn>
                        </p:par>
                        <p:par>
                          <p:cTn id="13" fill="hold">
                            <p:stCondLst>
                              <p:cond delay="7000"/>
                            </p:stCondLst>
                            <p:childTnLst>
                              <p:par>
                                <p:cTn id="14" presetID="35" presetClass="emph" presetSubtype="0" repeatCount="3000" fill="hold" nodeType="afterEffect">
                                  <p:stCondLst>
                                    <p:cond delay="0"/>
                                  </p:stCondLst>
                                  <p:childTnLst>
                                    <p:anim calcmode="discrete" valueType="str">
                                      <p:cBhvr>
                                        <p:cTn id="15" dur="1000" fill="hold"/>
                                        <p:tgtEl>
                                          <p:spTgt spid="2"/>
                                        </p:tgtEl>
                                        <p:attrNameLst>
                                          <p:attrName>style.visibility</p:attrName>
                                        </p:attrNameLst>
                                      </p:cBhvr>
                                      <p:tavLst>
                                        <p:tav tm="0">
                                          <p:val>
                                            <p:strVal val="hidden"/>
                                          </p:val>
                                        </p:tav>
                                        <p:tav tm="50000">
                                          <p:val>
                                            <p:strVal val="visible"/>
                                          </p:val>
                                        </p:tav>
                                      </p:tavLst>
                                    </p:anim>
                                  </p:childTnLst>
                                </p:cTn>
                              </p:par>
                              <p:par>
                                <p:cTn id="16" presetID="35" presetClass="emph" presetSubtype="0" repeatCount="3000" fill="hold" nodeType="withEffect">
                                  <p:stCondLst>
                                    <p:cond delay="0"/>
                                  </p:stCondLst>
                                  <p:childTnLst>
                                    <p:anim calcmode="discrete" valueType="str">
                                      <p:cBhvr>
                                        <p:cTn id="17" dur="1000" fill="hold"/>
                                        <p:tgtEl>
                                          <p:spTgt spid="3"/>
                                        </p:tgtEl>
                                        <p:attrNameLst>
                                          <p:attrName>style.visibility</p:attrName>
                                        </p:attrNameLst>
                                      </p:cBhvr>
                                      <p:tavLst>
                                        <p:tav tm="0">
                                          <p:val>
                                            <p:strVal val="hidden"/>
                                          </p:val>
                                        </p:tav>
                                        <p:tav tm="50000">
                                          <p:val>
                                            <p:strVal val="visible"/>
                                          </p:val>
                                        </p:tav>
                                      </p:tavLst>
                                    </p:anim>
                                  </p:childTnLst>
                                </p:cTn>
                              </p:par>
                            </p:childTnLst>
                          </p:cTn>
                        </p:par>
                        <p:par>
                          <p:cTn id="18" fill="hold">
                            <p:stCondLst>
                              <p:cond delay="10000"/>
                            </p:stCondLst>
                            <p:childTnLst>
                              <p:par>
                                <p:cTn id="19" presetID="1" presetClass="entr" presetSubtype="0" fill="hold" grpId="0" nodeType="afterEffect">
                                  <p:stCondLst>
                                    <p:cond delay="0"/>
                                  </p:stCondLst>
                                  <p:childTnLst>
                                    <p:set>
                                      <p:cBhvr>
                                        <p:cTn id="20" dur="1" fill="hold">
                                          <p:stCondLst>
                                            <p:cond delay="0"/>
                                          </p:stCondLst>
                                        </p:cTn>
                                        <p:tgtEl>
                                          <p:spTgt spid="510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6" grpId="0"/>
      <p:bldP spid="510012" grpId="0" animBg="1"/>
      <p:bldP spid="5100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0" y="0"/>
            <a:ext cx="7772400" cy="1124744"/>
          </a:xfrm>
        </p:spPr>
        <p:txBody>
          <a:bodyPr/>
          <a:lstStyle/>
          <a:p>
            <a:pPr algn="l" eaLnBrk="1" hangingPunct="1">
              <a:defRPr/>
            </a:pPr>
            <a:r>
              <a:rPr lang="en-US" altLang="zh-CN" sz="3200" u="sng" dirty="0">
                <a:latin typeface="+mn-lt"/>
                <a:ea typeface="华文新魏" pitchFamily="2" charset="-122"/>
              </a:rPr>
              <a:t>5.1  </a:t>
            </a:r>
            <a:r>
              <a:rPr lang="zh-CN" altLang="zh-CN" sz="3200" u="sng" dirty="0">
                <a:latin typeface="+mn-lt"/>
                <a:ea typeface="华文新魏" pitchFamily="2" charset="-122"/>
              </a:rPr>
              <a:t>网络层与</a:t>
            </a:r>
            <a:r>
              <a:rPr lang="en-US" altLang="zh-CN" sz="3200" u="sng" dirty="0">
                <a:latin typeface="+mn-lt"/>
                <a:ea typeface="华文新魏" pitchFamily="2" charset="-122"/>
              </a:rPr>
              <a:t>IP</a:t>
            </a:r>
            <a:r>
              <a:rPr lang="zh-CN" altLang="zh-CN" sz="3200" u="sng" dirty="0">
                <a:latin typeface="+mn-lt"/>
                <a:ea typeface="华文新魏" pitchFamily="2" charset="-122"/>
              </a:rPr>
              <a:t>协议</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0" y="1052736"/>
            <a:ext cx="8820472" cy="1728192"/>
          </a:xfrm>
        </p:spPr>
        <p:txBody>
          <a:bodyPr/>
          <a:lstStyle/>
          <a:p>
            <a:pPr>
              <a:buFontTx/>
              <a:buNone/>
              <a:defRPr/>
            </a:pPr>
            <a:r>
              <a:rPr lang="en-US" altLang="zh-CN" sz="2800" u="sng" dirty="0">
                <a:solidFill>
                  <a:schemeClr val="accent6"/>
                </a:solidFill>
                <a:ea typeface="华文新魏" pitchFamily="2" charset="-122"/>
              </a:rPr>
              <a:t>5</a:t>
            </a:r>
            <a:r>
              <a:rPr lang="en-US" altLang="zh-CN" sz="2800" b="1" u="sng" dirty="0">
                <a:solidFill>
                  <a:schemeClr val="accent6"/>
                </a:solidFill>
                <a:ea typeface="华文新魏" pitchFamily="2" charset="-122"/>
              </a:rPr>
              <a:t>.1.1  </a:t>
            </a:r>
            <a:r>
              <a:rPr lang="zh-CN" altLang="zh-CN" sz="2800" b="1" u="sng" dirty="0">
                <a:solidFill>
                  <a:schemeClr val="accent6"/>
                </a:solidFill>
                <a:ea typeface="华文新魏" pitchFamily="2" charset="-122"/>
              </a:rPr>
              <a:t>网络层基本概念</a:t>
            </a:r>
            <a:endParaRPr lang="en-US" altLang="zh-CN" sz="28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indent="12700">
              <a:buFontTx/>
              <a:buNone/>
              <a:defRPr/>
            </a:pPr>
            <a:r>
              <a:rPr lang="zh-CN" altLang="zh-CN" b="1" dirty="0">
                <a:ea typeface="华文新魏" pitchFamily="2" charset="-122"/>
              </a:rPr>
              <a:t>网络层通过路由选择算法，为</a:t>
            </a:r>
            <a:r>
              <a:rPr lang="en-US" altLang="zh-CN" b="1" dirty="0">
                <a:ea typeface="华文新魏" pitchFamily="2" charset="-122"/>
              </a:rPr>
              <a:t>IP</a:t>
            </a:r>
            <a:r>
              <a:rPr lang="zh-CN" altLang="zh-CN" b="1" dirty="0">
                <a:ea typeface="华文新魏" pitchFamily="2" charset="-122"/>
              </a:rPr>
              <a:t>分组从源主机到目的主机选择一条合适的传输路径，为传输层端</a:t>
            </a:r>
            <a:r>
              <a:rPr lang="en-US" altLang="zh-CN" b="1" dirty="0">
                <a:ea typeface="华文新魏" pitchFamily="2" charset="-122"/>
              </a:rPr>
              <a:t>—</a:t>
            </a:r>
            <a:r>
              <a:rPr lang="zh-CN" altLang="zh-CN" b="1" dirty="0">
                <a:ea typeface="华文新魏" pitchFamily="2" charset="-122"/>
              </a:rPr>
              <a:t>端数据传输提供服务。</a:t>
            </a:r>
          </a:p>
        </p:txBody>
      </p:sp>
      <p:sp>
        <p:nvSpPr>
          <p:cNvPr id="1946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34C037C7-6945-4D35-8EE7-16E00A8E12C5}" type="slidenum">
              <a:rPr lang="zh-CN" altLang="en-US">
                <a:solidFill>
                  <a:srgbClr val="000000"/>
                </a:solidFill>
              </a:rPr>
              <a:pPr>
                <a:defRPr/>
              </a:pPr>
              <a:t>4</a:t>
            </a:fld>
            <a:endParaRPr lang="en-US" altLang="zh-CN">
              <a:solidFill>
                <a:srgbClr val="000000"/>
              </a:solidFill>
            </a:endParaRPr>
          </a:p>
        </p:txBody>
      </p:sp>
      <p:grpSp>
        <p:nvGrpSpPr>
          <p:cNvPr id="34" name="组合 33"/>
          <p:cNvGrpSpPr/>
          <p:nvPr/>
        </p:nvGrpSpPr>
        <p:grpSpPr>
          <a:xfrm>
            <a:off x="1907704" y="2996952"/>
            <a:ext cx="5545162" cy="3672384"/>
            <a:chOff x="1331913" y="2020888"/>
            <a:chExt cx="5976937" cy="4216400"/>
          </a:xfrm>
        </p:grpSpPr>
        <p:sp>
          <p:nvSpPr>
            <p:cNvPr id="6" name="Rectangle 4"/>
            <p:cNvSpPr>
              <a:spLocks noChangeArrowheads="1"/>
            </p:cNvSpPr>
            <p:nvPr/>
          </p:nvSpPr>
          <p:spPr bwMode="auto">
            <a:xfrm>
              <a:off x="3241675" y="3414713"/>
              <a:ext cx="4067175" cy="1471612"/>
            </a:xfrm>
            <a:prstGeom prst="rect">
              <a:avLst/>
            </a:prstGeom>
            <a:solidFill>
              <a:srgbClr val="FFFF99"/>
            </a:solidFill>
            <a:ln w="9525">
              <a:noFill/>
              <a:miter lim="800000"/>
              <a:headEnd/>
              <a:tailEnd/>
            </a:ln>
          </p:spPr>
          <p:txBody>
            <a:bodyPr wrap="none" anchor="ctr"/>
            <a:lstStyle/>
            <a:p>
              <a:endParaRPr lang="zh-CN" altLang="en-US" sz="2000" b="1">
                <a:latin typeface="华文新魏" pitchFamily="2" charset="-122"/>
                <a:ea typeface="华文新魏" pitchFamily="2" charset="-122"/>
              </a:endParaRPr>
            </a:p>
          </p:txBody>
        </p:sp>
        <p:sp>
          <p:nvSpPr>
            <p:cNvPr id="7" name="Rectangle 5"/>
            <p:cNvSpPr>
              <a:spLocks noChangeArrowheads="1"/>
            </p:cNvSpPr>
            <p:nvPr/>
          </p:nvSpPr>
          <p:spPr bwMode="auto">
            <a:xfrm>
              <a:off x="3241675" y="2020888"/>
              <a:ext cx="4067175" cy="3408362"/>
            </a:xfrm>
            <a:prstGeom prst="rect">
              <a:avLst/>
            </a:prstGeom>
            <a:noFill/>
            <a:ln w="28575">
              <a:solidFill>
                <a:schemeClr val="tx1"/>
              </a:solidFill>
              <a:miter lim="800000"/>
              <a:headEnd/>
              <a:tailEnd/>
            </a:ln>
          </p:spPr>
          <p:txBody>
            <a:bodyPr wrap="none" anchor="ctr"/>
            <a:lstStyle/>
            <a:p>
              <a:pPr algn="ctr"/>
              <a:endParaRPr kumimoji="1" lang="zh-CN" altLang="zh-CN" sz="2000" b="1">
                <a:latin typeface="华文新魏" pitchFamily="2" charset="-122"/>
                <a:ea typeface="华文新魏" pitchFamily="2" charset="-122"/>
              </a:endParaRPr>
            </a:p>
          </p:txBody>
        </p:sp>
        <p:sp>
          <p:nvSpPr>
            <p:cNvPr id="8" name="Line 6"/>
            <p:cNvSpPr>
              <a:spLocks noChangeShapeType="1"/>
            </p:cNvSpPr>
            <p:nvPr/>
          </p:nvSpPr>
          <p:spPr bwMode="auto">
            <a:xfrm>
              <a:off x="3241675" y="2873375"/>
              <a:ext cx="4067175"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9" name="Line 7"/>
            <p:cNvSpPr>
              <a:spLocks noChangeShapeType="1"/>
            </p:cNvSpPr>
            <p:nvPr/>
          </p:nvSpPr>
          <p:spPr bwMode="auto">
            <a:xfrm>
              <a:off x="3241675" y="3414713"/>
              <a:ext cx="4067175"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10" name="Text Box 8"/>
            <p:cNvSpPr txBox="1">
              <a:spLocks noChangeArrowheads="1"/>
            </p:cNvSpPr>
            <p:nvPr/>
          </p:nvSpPr>
          <p:spPr bwMode="auto">
            <a:xfrm>
              <a:off x="4216400" y="2035175"/>
              <a:ext cx="1980029"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各种应用层协议</a:t>
              </a:r>
            </a:p>
          </p:txBody>
        </p:sp>
        <p:sp>
          <p:nvSpPr>
            <p:cNvPr id="11" name="Text Box 9"/>
            <p:cNvSpPr txBox="1">
              <a:spLocks noChangeArrowheads="1"/>
            </p:cNvSpPr>
            <p:nvPr/>
          </p:nvSpPr>
          <p:spPr bwMode="auto">
            <a:xfrm>
              <a:off x="1331913" y="5013325"/>
              <a:ext cx="1592103" cy="336887"/>
            </a:xfrm>
            <a:prstGeom prst="rect">
              <a:avLst/>
            </a:prstGeom>
            <a:noFill/>
            <a:ln w="9525">
              <a:noFill/>
              <a:miter lim="800000"/>
              <a:headEnd/>
              <a:tailEnd/>
            </a:ln>
          </p:spPr>
          <p:txBody>
            <a:bodyPr wrap="none">
              <a:spAutoFit/>
            </a:bodyPr>
            <a:lstStyle/>
            <a:p>
              <a:pPr>
                <a:lnSpc>
                  <a:spcPct val="75000"/>
                </a:lnSpc>
              </a:pPr>
              <a:r>
                <a:rPr kumimoji="1" lang="en-US" altLang="zh-CN" sz="2000" b="1">
                  <a:latin typeface="华文新魏" pitchFamily="2" charset="-122"/>
                  <a:ea typeface="华文新魏" pitchFamily="2" charset="-122"/>
                </a:rPr>
                <a:t>  </a:t>
              </a:r>
              <a:r>
                <a:rPr kumimoji="1" lang="zh-CN" altLang="en-US" sz="2000" b="1">
                  <a:latin typeface="华文新魏" pitchFamily="2" charset="-122"/>
                  <a:ea typeface="华文新魏" pitchFamily="2" charset="-122"/>
                </a:rPr>
                <a:t>网络接口层</a:t>
              </a:r>
            </a:p>
          </p:txBody>
        </p:sp>
        <p:sp>
          <p:nvSpPr>
            <p:cNvPr id="12" name="Text Box 10"/>
            <p:cNvSpPr txBox="1">
              <a:spLocks noChangeArrowheads="1"/>
            </p:cNvSpPr>
            <p:nvPr/>
          </p:nvSpPr>
          <p:spPr bwMode="auto">
            <a:xfrm>
              <a:off x="3698875" y="2420938"/>
              <a:ext cx="2763642" cy="400110"/>
            </a:xfrm>
            <a:prstGeom prst="rect">
              <a:avLst/>
            </a:prstGeom>
            <a:noFill/>
            <a:ln w="9525">
              <a:noFill/>
              <a:miter lim="800000"/>
              <a:headEnd/>
              <a:tailEnd/>
            </a:ln>
          </p:spPr>
          <p:txBody>
            <a:bodyPr wrap="none">
              <a:spAutoFit/>
            </a:bodyPr>
            <a:lstStyle/>
            <a:p>
              <a:r>
                <a:rPr kumimoji="1" lang="en-US" altLang="zh-CN" sz="2000" b="1" dirty="0">
                  <a:latin typeface="华文新魏" pitchFamily="2" charset="-122"/>
                  <a:ea typeface="华文新魏" pitchFamily="2" charset="-122"/>
                </a:rPr>
                <a:t>(HTTP, FTP, SMTP </a:t>
              </a:r>
              <a:r>
                <a:rPr kumimoji="1" lang="zh-CN" altLang="zh-CN" sz="2000" b="1" dirty="0">
                  <a:latin typeface="华文新魏" pitchFamily="2" charset="-122"/>
                  <a:ea typeface="华文新魏" pitchFamily="2" charset="-122"/>
                </a:rPr>
                <a:t>等</a:t>
              </a:r>
              <a:r>
                <a:rPr kumimoji="1" lang="en-US" altLang="zh-CN" sz="2000" b="1" dirty="0">
                  <a:latin typeface="华文新魏" pitchFamily="2" charset="-122"/>
                  <a:ea typeface="华文新魏" pitchFamily="2" charset="-122"/>
                </a:rPr>
                <a:t>)</a:t>
              </a:r>
            </a:p>
          </p:txBody>
        </p:sp>
        <p:sp>
          <p:nvSpPr>
            <p:cNvPr id="13" name="Rectangle 11"/>
            <p:cNvSpPr>
              <a:spLocks noChangeArrowheads="1"/>
            </p:cNvSpPr>
            <p:nvPr/>
          </p:nvSpPr>
          <p:spPr bwMode="auto">
            <a:xfrm>
              <a:off x="3236913" y="5507038"/>
              <a:ext cx="4071937" cy="730250"/>
            </a:xfrm>
            <a:prstGeom prst="rect">
              <a:avLst/>
            </a:prstGeom>
            <a:solidFill>
              <a:srgbClr val="FFFFFF">
                <a:alpha val="49019"/>
              </a:srgbClr>
            </a:solidFill>
            <a:ln w="9525">
              <a:solidFill>
                <a:schemeClr val="tx1"/>
              </a:solidFill>
              <a:prstDash val="dash"/>
              <a:miter lim="800000"/>
              <a:headEnd/>
              <a:tailEnd/>
            </a:ln>
          </p:spPr>
          <p:txBody>
            <a:bodyPr wrap="none" anchor="ctr"/>
            <a:lstStyle/>
            <a:p>
              <a:endParaRPr lang="zh-CN" altLang="en-US" sz="2000" b="1">
                <a:latin typeface="华文新魏" pitchFamily="2" charset="-122"/>
                <a:ea typeface="华文新魏" pitchFamily="2" charset="-122"/>
              </a:endParaRPr>
            </a:p>
          </p:txBody>
        </p:sp>
        <p:sp>
          <p:nvSpPr>
            <p:cNvPr id="14" name="Text Box 12"/>
            <p:cNvSpPr txBox="1">
              <a:spLocks noChangeArrowheads="1"/>
            </p:cNvSpPr>
            <p:nvPr/>
          </p:nvSpPr>
          <p:spPr bwMode="auto">
            <a:xfrm>
              <a:off x="4572000" y="5635625"/>
              <a:ext cx="1210588"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物理硬件</a:t>
              </a:r>
            </a:p>
          </p:txBody>
        </p:sp>
        <p:sp>
          <p:nvSpPr>
            <p:cNvPr id="15" name="Text Box 13"/>
            <p:cNvSpPr txBox="1">
              <a:spLocks noChangeArrowheads="1"/>
            </p:cNvSpPr>
            <p:nvPr/>
          </p:nvSpPr>
          <p:spPr bwMode="auto">
            <a:xfrm>
              <a:off x="1816100" y="2900363"/>
              <a:ext cx="954107"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运输层</a:t>
              </a:r>
            </a:p>
          </p:txBody>
        </p:sp>
        <p:sp>
          <p:nvSpPr>
            <p:cNvPr id="18" name="Text Box 14"/>
            <p:cNvSpPr txBox="1">
              <a:spLocks noChangeArrowheads="1"/>
            </p:cNvSpPr>
            <p:nvPr/>
          </p:nvSpPr>
          <p:spPr bwMode="auto">
            <a:xfrm>
              <a:off x="4681538" y="2924175"/>
              <a:ext cx="1350626"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TCP, UDP</a:t>
              </a:r>
            </a:p>
          </p:txBody>
        </p:sp>
        <p:sp>
          <p:nvSpPr>
            <p:cNvPr id="19" name="Text Box 15"/>
            <p:cNvSpPr txBox="1">
              <a:spLocks noChangeArrowheads="1"/>
            </p:cNvSpPr>
            <p:nvPr/>
          </p:nvSpPr>
          <p:spPr bwMode="auto">
            <a:xfrm>
              <a:off x="1863725" y="2200275"/>
              <a:ext cx="954107"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应用层</a:t>
              </a:r>
            </a:p>
          </p:txBody>
        </p:sp>
        <p:sp>
          <p:nvSpPr>
            <p:cNvPr id="20" name="Rectangle 16"/>
            <p:cNvSpPr>
              <a:spLocks noChangeArrowheads="1"/>
            </p:cNvSpPr>
            <p:nvPr/>
          </p:nvSpPr>
          <p:spPr bwMode="auto">
            <a:xfrm>
              <a:off x="3325813" y="3460750"/>
              <a:ext cx="969962" cy="373063"/>
            </a:xfrm>
            <a:prstGeom prst="rect">
              <a:avLst/>
            </a:prstGeom>
            <a:solidFill>
              <a:srgbClr val="CCECFF"/>
            </a:solidFill>
            <a:ln w="9525">
              <a:solidFill>
                <a:schemeClr val="tx1"/>
              </a:solidFill>
              <a:miter lim="800000"/>
              <a:headEnd/>
              <a:tailEnd/>
            </a:ln>
          </p:spPr>
          <p:txBody>
            <a:bodyPr wrap="none" anchor="ctr"/>
            <a:lstStyle/>
            <a:p>
              <a:pPr algn="ctr"/>
              <a:r>
                <a:rPr kumimoji="1" lang="en-US" altLang="zh-CN" sz="2000" b="1" dirty="0">
                  <a:latin typeface="华文新魏" pitchFamily="2" charset="-122"/>
                  <a:ea typeface="华文新魏" pitchFamily="2" charset="-122"/>
                </a:rPr>
                <a:t>ICMP</a:t>
              </a:r>
            </a:p>
          </p:txBody>
        </p:sp>
        <p:sp>
          <p:nvSpPr>
            <p:cNvPr id="21" name="Text Box 17"/>
            <p:cNvSpPr txBox="1">
              <a:spLocks noChangeArrowheads="1"/>
            </p:cNvSpPr>
            <p:nvPr/>
          </p:nvSpPr>
          <p:spPr bwMode="auto">
            <a:xfrm>
              <a:off x="5154613" y="3821113"/>
              <a:ext cx="401072" cy="400110"/>
            </a:xfrm>
            <a:prstGeom prst="rect">
              <a:avLst/>
            </a:prstGeom>
            <a:no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IP</a:t>
              </a:r>
            </a:p>
          </p:txBody>
        </p:sp>
        <p:sp>
          <p:nvSpPr>
            <p:cNvPr id="22" name="Rectangle 18"/>
            <p:cNvSpPr>
              <a:spLocks noChangeArrowheads="1"/>
            </p:cNvSpPr>
            <p:nvPr/>
          </p:nvSpPr>
          <p:spPr bwMode="auto">
            <a:xfrm>
              <a:off x="5322888" y="4422775"/>
              <a:ext cx="931862" cy="373063"/>
            </a:xfrm>
            <a:prstGeom prst="rect">
              <a:avLst/>
            </a:prstGeom>
            <a:solidFill>
              <a:srgbClr val="CCECFF"/>
            </a:solidFill>
            <a:ln w="9525">
              <a:solidFill>
                <a:schemeClr val="tx1"/>
              </a:solidFill>
              <a:miter lim="800000"/>
              <a:headEnd/>
              <a:tailEnd/>
            </a:ln>
          </p:spPr>
          <p:txBody>
            <a:bodyPr wrap="none" anchor="ctr"/>
            <a:lstStyle/>
            <a:p>
              <a:pPr algn="ctr"/>
              <a:r>
                <a:rPr kumimoji="1" lang="en-US" altLang="zh-CN" sz="2000" b="1">
                  <a:latin typeface="华文新魏" pitchFamily="2" charset="-122"/>
                  <a:ea typeface="华文新魏" pitchFamily="2" charset="-122"/>
                </a:rPr>
                <a:t>RARP</a:t>
              </a:r>
            </a:p>
          </p:txBody>
        </p:sp>
        <p:sp>
          <p:nvSpPr>
            <p:cNvPr id="23" name="Rectangle 19"/>
            <p:cNvSpPr>
              <a:spLocks noChangeArrowheads="1"/>
            </p:cNvSpPr>
            <p:nvPr/>
          </p:nvSpPr>
          <p:spPr bwMode="auto">
            <a:xfrm>
              <a:off x="6338888" y="4422775"/>
              <a:ext cx="884237" cy="373063"/>
            </a:xfrm>
            <a:prstGeom prst="rect">
              <a:avLst/>
            </a:prstGeom>
            <a:solidFill>
              <a:srgbClr val="CCECFF"/>
            </a:solidFill>
            <a:ln w="9525">
              <a:solidFill>
                <a:schemeClr val="tx1"/>
              </a:solidFill>
              <a:miter lim="800000"/>
              <a:headEnd/>
              <a:tailEnd/>
            </a:ln>
          </p:spPr>
          <p:txBody>
            <a:bodyPr wrap="none" anchor="ctr"/>
            <a:lstStyle/>
            <a:p>
              <a:pPr algn="ctr"/>
              <a:r>
                <a:rPr kumimoji="1" lang="en-US" altLang="zh-CN" sz="2000" b="1">
                  <a:latin typeface="华文新魏" pitchFamily="2" charset="-122"/>
                  <a:ea typeface="华文新魏" pitchFamily="2" charset="-122"/>
                </a:rPr>
                <a:t>ARP</a:t>
              </a:r>
            </a:p>
          </p:txBody>
        </p:sp>
        <p:sp>
          <p:nvSpPr>
            <p:cNvPr id="24" name="Text Box 20"/>
            <p:cNvSpPr txBox="1">
              <a:spLocks noChangeArrowheads="1"/>
            </p:cNvSpPr>
            <p:nvPr/>
          </p:nvSpPr>
          <p:spPr bwMode="auto">
            <a:xfrm>
              <a:off x="4167188" y="4941888"/>
              <a:ext cx="1980029"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与各种网络接口</a:t>
              </a:r>
            </a:p>
          </p:txBody>
        </p:sp>
        <p:sp>
          <p:nvSpPr>
            <p:cNvPr id="25" name="Line 21"/>
            <p:cNvSpPr>
              <a:spLocks noChangeShapeType="1"/>
            </p:cNvSpPr>
            <p:nvPr/>
          </p:nvSpPr>
          <p:spPr bwMode="auto">
            <a:xfrm>
              <a:off x="3241675" y="4886325"/>
              <a:ext cx="4067175"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6" name="Line 22"/>
            <p:cNvSpPr>
              <a:spLocks noChangeShapeType="1"/>
            </p:cNvSpPr>
            <p:nvPr/>
          </p:nvSpPr>
          <p:spPr bwMode="auto">
            <a:xfrm>
              <a:off x="1601788" y="2873375"/>
              <a:ext cx="1554162" cy="0"/>
            </a:xfrm>
            <a:prstGeom prst="line">
              <a:avLst/>
            </a:prstGeom>
            <a:noFill/>
            <a:ln w="9525">
              <a:solidFill>
                <a:schemeClr val="tx1"/>
              </a:solidFill>
              <a:round/>
              <a:headEnd/>
              <a:tailEnd/>
            </a:ln>
          </p:spPr>
          <p:txBody>
            <a:bodyPr/>
            <a:lstStyle/>
            <a:p>
              <a:endParaRPr lang="zh-CN" altLang="en-US" sz="2000" b="1">
                <a:latin typeface="华文新魏" pitchFamily="2" charset="-122"/>
                <a:ea typeface="华文新魏" pitchFamily="2" charset="-122"/>
              </a:endParaRPr>
            </a:p>
          </p:txBody>
        </p:sp>
        <p:sp>
          <p:nvSpPr>
            <p:cNvPr id="27" name="Line 23"/>
            <p:cNvSpPr>
              <a:spLocks noChangeShapeType="1"/>
            </p:cNvSpPr>
            <p:nvPr/>
          </p:nvSpPr>
          <p:spPr bwMode="auto">
            <a:xfrm>
              <a:off x="1601788" y="3414713"/>
              <a:ext cx="1554162" cy="0"/>
            </a:xfrm>
            <a:prstGeom prst="line">
              <a:avLst/>
            </a:prstGeom>
            <a:noFill/>
            <a:ln w="9525">
              <a:solidFill>
                <a:schemeClr val="tx1"/>
              </a:solidFill>
              <a:round/>
              <a:headEnd/>
              <a:tailEnd/>
            </a:ln>
          </p:spPr>
          <p:txBody>
            <a:bodyPr/>
            <a:lstStyle/>
            <a:p>
              <a:endParaRPr lang="zh-CN" altLang="en-US" sz="2000" b="1">
                <a:latin typeface="华文新魏" pitchFamily="2" charset="-122"/>
                <a:ea typeface="华文新魏" pitchFamily="2" charset="-122"/>
              </a:endParaRPr>
            </a:p>
          </p:txBody>
        </p:sp>
        <p:sp>
          <p:nvSpPr>
            <p:cNvPr id="28" name="Line 24"/>
            <p:cNvSpPr>
              <a:spLocks noChangeShapeType="1"/>
            </p:cNvSpPr>
            <p:nvPr/>
          </p:nvSpPr>
          <p:spPr bwMode="auto">
            <a:xfrm>
              <a:off x="1628775" y="4883150"/>
              <a:ext cx="1527175" cy="3175"/>
            </a:xfrm>
            <a:prstGeom prst="line">
              <a:avLst/>
            </a:prstGeom>
            <a:noFill/>
            <a:ln w="9525">
              <a:solidFill>
                <a:schemeClr val="tx1"/>
              </a:solidFill>
              <a:round/>
              <a:headEnd/>
              <a:tailEnd/>
            </a:ln>
          </p:spPr>
          <p:txBody>
            <a:bodyPr/>
            <a:lstStyle/>
            <a:p>
              <a:endParaRPr lang="zh-CN" altLang="en-US" sz="2000" b="1">
                <a:latin typeface="华文新魏" pitchFamily="2" charset="-122"/>
                <a:ea typeface="华文新魏" pitchFamily="2" charset="-122"/>
              </a:endParaRPr>
            </a:p>
          </p:txBody>
        </p:sp>
        <p:sp>
          <p:nvSpPr>
            <p:cNvPr id="29" name="Line 25"/>
            <p:cNvSpPr>
              <a:spLocks noChangeShapeType="1"/>
            </p:cNvSpPr>
            <p:nvPr/>
          </p:nvSpPr>
          <p:spPr bwMode="auto">
            <a:xfrm>
              <a:off x="2354263" y="3414713"/>
              <a:ext cx="0" cy="1471612"/>
            </a:xfrm>
            <a:prstGeom prst="line">
              <a:avLst/>
            </a:prstGeom>
            <a:noFill/>
            <a:ln w="9525">
              <a:solidFill>
                <a:schemeClr val="tx1"/>
              </a:solidFill>
              <a:round/>
              <a:headEnd type="triangle" w="sm" len="med"/>
              <a:tailEnd type="triangle" w="sm" len="med"/>
            </a:ln>
          </p:spPr>
          <p:txBody>
            <a:bodyPr/>
            <a:lstStyle/>
            <a:p>
              <a:endParaRPr lang="zh-CN" altLang="en-US" sz="2000" b="1">
                <a:latin typeface="华文新魏" pitchFamily="2" charset="-122"/>
                <a:ea typeface="华文新魏" pitchFamily="2" charset="-122"/>
              </a:endParaRPr>
            </a:p>
          </p:txBody>
        </p:sp>
        <p:sp>
          <p:nvSpPr>
            <p:cNvPr id="30" name="Text Box 26"/>
            <p:cNvSpPr txBox="1">
              <a:spLocks noChangeArrowheads="1"/>
            </p:cNvSpPr>
            <p:nvPr/>
          </p:nvSpPr>
          <p:spPr bwMode="auto">
            <a:xfrm>
              <a:off x="1635810" y="3697288"/>
              <a:ext cx="1467068" cy="707886"/>
            </a:xfrm>
            <a:prstGeom prst="rect">
              <a:avLst/>
            </a:prstGeom>
            <a:solidFill>
              <a:schemeClr val="bg1"/>
            </a:solidFill>
            <a:ln w="9525">
              <a:noFill/>
              <a:miter lim="800000"/>
              <a:headEnd/>
              <a:tailEnd/>
            </a:ln>
          </p:spPr>
          <p:txBody>
            <a:bodyPr wrap="none">
              <a:spAutoFit/>
            </a:bodyPr>
            <a:lstStyle/>
            <a:p>
              <a:pPr algn="ctr"/>
              <a:r>
                <a:rPr kumimoji="1" lang="zh-CN" altLang="en-US" sz="2000" b="1">
                  <a:latin typeface="华文新魏" pitchFamily="2" charset="-122"/>
                  <a:ea typeface="华文新魏" pitchFamily="2" charset="-122"/>
                </a:rPr>
                <a:t>网络层</a:t>
              </a:r>
            </a:p>
            <a:p>
              <a:pPr algn="ctr"/>
              <a:r>
                <a:rPr kumimoji="1" lang="zh-CN" altLang="en-US" sz="2000" b="1">
                  <a:latin typeface="华文新魏" pitchFamily="2" charset="-122"/>
                  <a:ea typeface="华文新魏" pitchFamily="2" charset="-122"/>
                </a:rPr>
                <a:t>（网际层）</a:t>
              </a:r>
            </a:p>
          </p:txBody>
        </p:sp>
        <p:sp>
          <p:nvSpPr>
            <p:cNvPr id="31" name="Rectangle 27"/>
            <p:cNvSpPr>
              <a:spLocks noChangeArrowheads="1"/>
            </p:cNvSpPr>
            <p:nvPr/>
          </p:nvSpPr>
          <p:spPr bwMode="auto">
            <a:xfrm>
              <a:off x="4343400" y="3460750"/>
              <a:ext cx="968375" cy="373063"/>
            </a:xfrm>
            <a:prstGeom prst="rect">
              <a:avLst/>
            </a:prstGeom>
            <a:solidFill>
              <a:srgbClr val="CCECFF"/>
            </a:solidFill>
            <a:ln w="9525">
              <a:solidFill>
                <a:schemeClr val="tx1"/>
              </a:solidFill>
              <a:miter lim="800000"/>
              <a:headEnd/>
              <a:tailEnd/>
            </a:ln>
          </p:spPr>
          <p:txBody>
            <a:bodyPr wrap="none" anchor="ctr"/>
            <a:lstStyle/>
            <a:p>
              <a:pPr algn="ctr"/>
              <a:r>
                <a:rPr kumimoji="1" lang="en-US" altLang="zh-CN" sz="2000" b="1">
                  <a:latin typeface="华文新魏" pitchFamily="2" charset="-122"/>
                  <a:ea typeface="华文新魏" pitchFamily="2" charset="-122"/>
                </a:rPr>
                <a:t>IGMP</a:t>
              </a:r>
            </a:p>
          </p:txBody>
        </p:sp>
        <p:sp>
          <p:nvSpPr>
            <p:cNvPr id="32" name="Line 28"/>
            <p:cNvSpPr>
              <a:spLocks noChangeShapeType="1"/>
            </p:cNvSpPr>
            <p:nvPr/>
          </p:nvSpPr>
          <p:spPr bwMode="auto">
            <a:xfrm flipV="1">
              <a:off x="1614488" y="2020888"/>
              <a:ext cx="1541462" cy="0"/>
            </a:xfrm>
            <a:prstGeom prst="line">
              <a:avLst/>
            </a:prstGeom>
            <a:noFill/>
            <a:ln w="9525">
              <a:solidFill>
                <a:schemeClr val="tx1"/>
              </a:solidFill>
              <a:round/>
              <a:headEnd/>
              <a:tailEnd/>
            </a:ln>
          </p:spPr>
          <p:txBody>
            <a:bodyPr/>
            <a:lstStyle/>
            <a:p>
              <a:endParaRPr lang="zh-CN" altLang="en-US" sz="2000" b="1">
                <a:latin typeface="华文新魏" pitchFamily="2" charset="-122"/>
                <a:ea typeface="华文新魏" pitchFamily="2" charset="-122"/>
              </a:endParaRPr>
            </a:p>
          </p:txBody>
        </p:sp>
        <p:sp>
          <p:nvSpPr>
            <p:cNvPr id="33" name="Line 29"/>
            <p:cNvSpPr>
              <a:spLocks noChangeShapeType="1"/>
            </p:cNvSpPr>
            <p:nvPr/>
          </p:nvSpPr>
          <p:spPr bwMode="auto">
            <a:xfrm>
              <a:off x="1587500" y="5429250"/>
              <a:ext cx="1568450" cy="0"/>
            </a:xfrm>
            <a:prstGeom prst="line">
              <a:avLst/>
            </a:prstGeom>
            <a:noFill/>
            <a:ln w="9525">
              <a:solidFill>
                <a:schemeClr val="tx1"/>
              </a:solidFill>
              <a:round/>
              <a:headEnd/>
              <a:tailEnd/>
            </a:ln>
          </p:spPr>
          <p:txBody>
            <a:bodyPr/>
            <a:lstStyle/>
            <a:p>
              <a:endParaRPr lang="zh-CN" altLang="en-US" sz="2000" b="1">
                <a:latin typeface="华文新魏" pitchFamily="2" charset="-122"/>
                <a:ea typeface="华文新魏" pitchFamily="2" charset="-12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9512" y="332656"/>
            <a:ext cx="7793037" cy="911225"/>
          </a:xfrm>
        </p:spPr>
        <p:txBody>
          <a:bodyPr/>
          <a:lstStyle/>
          <a:p>
            <a:pPr algn="l" eaLnBrk="1" hangingPunct="1"/>
            <a:r>
              <a:rPr lang="zh-CN" altLang="en-US" sz="3600" dirty="0"/>
              <a:t>子网掩码是一个重要属性</a:t>
            </a:r>
          </a:p>
        </p:txBody>
      </p:sp>
      <p:sp>
        <p:nvSpPr>
          <p:cNvPr id="137219" name="Rectangle 3"/>
          <p:cNvSpPr>
            <a:spLocks noGrp="1" noChangeArrowheads="1"/>
          </p:cNvSpPr>
          <p:nvPr>
            <p:ph type="body" idx="1"/>
          </p:nvPr>
        </p:nvSpPr>
        <p:spPr>
          <a:xfrm>
            <a:off x="611560" y="1628800"/>
            <a:ext cx="7772400" cy="4321175"/>
          </a:xfrm>
        </p:spPr>
        <p:txBody>
          <a:bodyPr/>
          <a:lstStyle/>
          <a:p>
            <a:pPr eaLnBrk="1" hangingPunct="1"/>
            <a:r>
              <a:rPr lang="zh-CN" altLang="en-US" dirty="0">
                <a:latin typeface="华文新魏" pitchFamily="2" charset="-122"/>
                <a:ea typeface="华文新魏" pitchFamily="2" charset="-122"/>
              </a:rPr>
              <a:t>子网掩码是一个网络或一个子网的重要属性。</a:t>
            </a:r>
          </a:p>
          <a:p>
            <a:pPr eaLnBrk="1" hangingPunct="1"/>
            <a:r>
              <a:rPr lang="zh-CN" altLang="en-US" dirty="0">
                <a:latin typeface="华文新魏" pitchFamily="2" charset="-122"/>
                <a:ea typeface="华文新魏" pitchFamily="2" charset="-122"/>
              </a:rPr>
              <a:t>路由器在和相邻路由器交换路由信息时，必须把自己所在网络（或子网）的子网掩码告诉相邻路由器。</a:t>
            </a:r>
          </a:p>
          <a:p>
            <a:pPr eaLnBrk="1" hangingPunct="1"/>
            <a:r>
              <a:rPr lang="zh-CN" altLang="en-US" dirty="0">
                <a:latin typeface="华文新魏" pitchFamily="2" charset="-122"/>
                <a:ea typeface="华文新魏" pitchFamily="2" charset="-122"/>
              </a:rPr>
              <a:t>路由器的路由表中的每一个项目，除了要给出目的网络地址外，还必须同时给出该网络的子网掩码。</a:t>
            </a:r>
          </a:p>
          <a:p>
            <a:pPr eaLnBrk="1" hangingPunct="1"/>
            <a:r>
              <a:rPr lang="zh-CN" altLang="en-US" dirty="0">
                <a:latin typeface="华文新魏" pitchFamily="2" charset="-122"/>
                <a:ea typeface="华文新魏" pitchFamily="2" charset="-122"/>
              </a:rPr>
              <a:t>若一个路由器连接在两个子网上就拥有两个网络地址和两个子网掩码。</a:t>
            </a:r>
          </a:p>
        </p:txBody>
      </p:sp>
      <p:sp>
        <p:nvSpPr>
          <p:cNvPr id="137220" name="日期占位符 4"/>
          <p:cNvSpPr>
            <a:spLocks noGrp="1"/>
          </p:cNvSpPr>
          <p:nvPr>
            <p:ph type="dt" sz="quarter" idx="10"/>
          </p:nvPr>
        </p:nvSpPr>
        <p:spPr>
          <a:noFill/>
        </p:spPr>
        <p:txBody>
          <a:bodyPr/>
          <a:lstStyle/>
          <a:p>
            <a:fld id="{29039447-9766-4972-9616-2F0FBB98808A}" type="datetime1">
              <a:rPr lang="zh-CN" altLang="en-US" smtClean="0">
                <a:ea typeface="宋体" charset="-122"/>
              </a:rPr>
              <a:pPr/>
              <a:t>2018/1/16</a:t>
            </a:fld>
            <a:endParaRPr lang="en-US" altLang="zh-CN">
              <a:ea typeface="宋体" charset="-122"/>
            </a:endParaRPr>
          </a:p>
        </p:txBody>
      </p:sp>
      <p:sp>
        <p:nvSpPr>
          <p:cNvPr id="137221" name="灯片编号占位符 5"/>
          <p:cNvSpPr>
            <a:spLocks noGrp="1"/>
          </p:cNvSpPr>
          <p:nvPr>
            <p:ph type="sldNum" sz="quarter" idx="11"/>
          </p:nvPr>
        </p:nvSpPr>
        <p:spPr>
          <a:noFill/>
        </p:spPr>
        <p:txBody>
          <a:bodyPr/>
          <a:lstStyle/>
          <a:p>
            <a:fld id="{0D846613-20CB-4F8A-83C0-36F3FB4AF439}" type="slidenum">
              <a:rPr lang="en-US" altLang="zh-CN" smtClean="0">
                <a:ea typeface="宋体" charset="-122"/>
              </a:rPr>
              <a:pPr/>
              <a:t>40</a:t>
            </a:fld>
            <a:endParaRPr lang="en-US" altLang="zh-CN">
              <a:ea typeface="宋体"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Freeform 57"/>
          <p:cNvSpPr>
            <a:spLocks/>
          </p:cNvSpPr>
          <p:nvPr/>
        </p:nvSpPr>
        <p:spPr bwMode="auto">
          <a:xfrm>
            <a:off x="6102350" y="2132013"/>
            <a:ext cx="1223963" cy="306387"/>
          </a:xfrm>
          <a:custGeom>
            <a:avLst/>
            <a:gdLst>
              <a:gd name="T0" fmla="*/ 2147483647 w 771"/>
              <a:gd name="T1" fmla="*/ 0 h 181"/>
              <a:gd name="T2" fmla="*/ 2147483647 w 771"/>
              <a:gd name="T3" fmla="*/ 0 h 181"/>
              <a:gd name="T4" fmla="*/ 2147483647 w 771"/>
              <a:gd name="T5" fmla="*/ 2147483647 h 181"/>
              <a:gd name="T6" fmla="*/ 0 w 771"/>
              <a:gd name="T7" fmla="*/ 2147483647 h 181"/>
              <a:gd name="T8" fmla="*/ 2147483647 w 771"/>
              <a:gd name="T9" fmla="*/ 0 h 181"/>
              <a:gd name="T10" fmla="*/ 0 60000 65536"/>
              <a:gd name="T11" fmla="*/ 0 60000 65536"/>
              <a:gd name="T12" fmla="*/ 0 60000 65536"/>
              <a:gd name="T13" fmla="*/ 0 60000 65536"/>
              <a:gd name="T14" fmla="*/ 0 60000 65536"/>
              <a:gd name="T15" fmla="*/ 0 w 771"/>
              <a:gd name="T16" fmla="*/ 0 h 181"/>
              <a:gd name="T17" fmla="*/ 771 w 771"/>
              <a:gd name="T18" fmla="*/ 181 h 181"/>
            </a:gdLst>
            <a:ahLst/>
            <a:cxnLst>
              <a:cxn ang="T10">
                <a:pos x="T0" y="T1"/>
              </a:cxn>
              <a:cxn ang="T11">
                <a:pos x="T2" y="T3"/>
              </a:cxn>
              <a:cxn ang="T12">
                <a:pos x="T4" y="T5"/>
              </a:cxn>
              <a:cxn ang="T13">
                <a:pos x="T6" y="T7"/>
              </a:cxn>
              <a:cxn ang="T14">
                <a:pos x="T8" y="T9"/>
              </a:cxn>
            </a:cxnLst>
            <a:rect l="T15" t="T16" r="T17" b="T18"/>
            <a:pathLst>
              <a:path w="771" h="181">
                <a:moveTo>
                  <a:pt x="181" y="0"/>
                </a:moveTo>
                <a:lnTo>
                  <a:pt x="589" y="0"/>
                </a:lnTo>
                <a:lnTo>
                  <a:pt x="771" y="181"/>
                </a:lnTo>
                <a:lnTo>
                  <a:pt x="0" y="181"/>
                </a:lnTo>
                <a:lnTo>
                  <a:pt x="181" y="0"/>
                </a:lnTo>
                <a:close/>
              </a:path>
            </a:pathLst>
          </a:custGeom>
          <a:solidFill>
            <a:srgbClr val="66FF66"/>
          </a:solidFill>
          <a:ln w="9525">
            <a:noFill/>
            <a:round/>
            <a:headEnd/>
            <a:tailEnd/>
          </a:ln>
        </p:spPr>
        <p:txBody>
          <a:bodyPr/>
          <a:lstStyle/>
          <a:p>
            <a:endParaRPr lang="zh-CN" altLang="en-US" b="1"/>
          </a:p>
        </p:txBody>
      </p:sp>
      <p:sp>
        <p:nvSpPr>
          <p:cNvPr id="138243" name="Rectangle 43"/>
          <p:cNvSpPr>
            <a:spLocks noChangeArrowheads="1"/>
          </p:cNvSpPr>
          <p:nvPr/>
        </p:nvSpPr>
        <p:spPr bwMode="auto">
          <a:xfrm>
            <a:off x="3527425" y="3798888"/>
            <a:ext cx="2916238" cy="344487"/>
          </a:xfrm>
          <a:prstGeom prst="rect">
            <a:avLst/>
          </a:prstGeom>
          <a:solidFill>
            <a:srgbClr val="FFCCCC"/>
          </a:solidFill>
          <a:ln w="12700">
            <a:noFill/>
            <a:miter lim="800000"/>
            <a:headEnd/>
            <a:tailEnd/>
          </a:ln>
        </p:spPr>
        <p:txBody>
          <a:bodyPr wrap="none" anchor="ctr"/>
          <a:lstStyle/>
          <a:p>
            <a:endParaRPr lang="zh-CN" altLang="en-US" b="1"/>
          </a:p>
        </p:txBody>
      </p:sp>
      <p:sp>
        <p:nvSpPr>
          <p:cNvPr id="138244" name="Text Box 49"/>
          <p:cNvSpPr txBox="1">
            <a:spLocks noChangeArrowheads="1"/>
          </p:cNvSpPr>
          <p:nvPr/>
        </p:nvSpPr>
        <p:spPr bwMode="auto">
          <a:xfrm>
            <a:off x="4013200" y="3810000"/>
            <a:ext cx="343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141       .        14            . 0 1 0 0 0 0 0 0 </a:t>
            </a:r>
          </a:p>
        </p:txBody>
      </p:sp>
      <p:sp>
        <p:nvSpPr>
          <p:cNvPr id="138245" name="Rectangle 36"/>
          <p:cNvSpPr>
            <a:spLocks noChangeArrowheads="1"/>
          </p:cNvSpPr>
          <p:nvPr/>
        </p:nvSpPr>
        <p:spPr bwMode="auto">
          <a:xfrm>
            <a:off x="3519488" y="3084513"/>
            <a:ext cx="2870200" cy="342900"/>
          </a:xfrm>
          <a:prstGeom prst="rect">
            <a:avLst/>
          </a:prstGeom>
          <a:solidFill>
            <a:srgbClr val="FFCCCC"/>
          </a:solidFill>
          <a:ln w="12700">
            <a:noFill/>
            <a:miter lim="800000"/>
            <a:headEnd/>
            <a:tailEnd/>
          </a:ln>
        </p:spPr>
        <p:txBody>
          <a:bodyPr wrap="none" anchor="ctr"/>
          <a:lstStyle/>
          <a:p>
            <a:endParaRPr lang="zh-CN" altLang="en-US" b="1"/>
          </a:p>
        </p:txBody>
      </p:sp>
      <p:sp>
        <p:nvSpPr>
          <p:cNvPr id="138246" name="Rectangle 41"/>
          <p:cNvSpPr>
            <a:spLocks noChangeArrowheads="1"/>
          </p:cNvSpPr>
          <p:nvPr/>
        </p:nvSpPr>
        <p:spPr bwMode="auto">
          <a:xfrm>
            <a:off x="3495675" y="3068638"/>
            <a:ext cx="3914534"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Times New Roman" pitchFamily="18" charset="0"/>
                <a:ea typeface="宋体" charset="-122"/>
              </a:rPr>
              <a:t>1 1 1 1 1 1 1 1 1 1 1 1 1 1 1 1</a:t>
            </a:r>
            <a:r>
              <a:rPr kumimoji="1" lang="en-US" altLang="zh-CN" sz="1800" b="1">
                <a:latin typeface="Times New Roman" pitchFamily="18" charset="0"/>
                <a:ea typeface="宋体" charset="-122"/>
              </a:rPr>
              <a:t>  </a:t>
            </a:r>
            <a:r>
              <a:rPr kumimoji="1" lang="en-US" altLang="zh-CN" sz="800" b="1">
                <a:latin typeface="Times New Roman" pitchFamily="18" charset="0"/>
                <a:ea typeface="宋体" charset="-122"/>
              </a:rPr>
              <a:t> </a:t>
            </a:r>
            <a:r>
              <a:rPr kumimoji="1" lang="en-US" altLang="zh-CN" sz="1600" b="1">
                <a:latin typeface="Times New Roman" pitchFamily="18" charset="0"/>
                <a:ea typeface="宋体" charset="-122"/>
              </a:rPr>
              <a:t>1 1 0 0 0 0 0 0</a:t>
            </a:r>
          </a:p>
        </p:txBody>
      </p:sp>
      <p:sp>
        <p:nvSpPr>
          <p:cNvPr id="987138" name="Rectangle 2"/>
          <p:cNvSpPr>
            <a:spLocks noGrp="1" noChangeArrowheads="1"/>
          </p:cNvSpPr>
          <p:nvPr>
            <p:ph type="title"/>
          </p:nvPr>
        </p:nvSpPr>
        <p:spPr>
          <a:xfrm>
            <a:off x="468313" y="260350"/>
            <a:ext cx="8475662" cy="1055688"/>
          </a:xfrm>
          <a:solidFill>
            <a:srgbClr val="FFFFCC"/>
          </a:solidFill>
          <a:ln>
            <a:solidFill>
              <a:srgbClr val="333399"/>
            </a:solidFill>
          </a:ln>
          <a:effectLst>
            <a:outerShdw dist="35921" dir="2700000" algn="ctr" rotWithShape="0">
              <a:schemeClr val="bg2"/>
            </a:outerShdw>
          </a:effectLst>
        </p:spPr>
        <p:txBody>
          <a:bodyPr/>
          <a:lstStyle/>
          <a:p>
            <a:pPr algn="l" eaLnBrk="1" hangingPunct="1">
              <a:defRPr/>
            </a:pPr>
            <a:r>
              <a:rPr lang="en-US" altLang="zh-CN" sz="2800" dirty="0"/>
              <a:t>【</a:t>
            </a:r>
            <a:r>
              <a:rPr lang="zh-CN" altLang="en-US" sz="2800" dirty="0"/>
              <a:t>例</a:t>
            </a:r>
            <a:r>
              <a:rPr lang="en-US" altLang="zh-CN" sz="2800" dirty="0"/>
              <a:t>】</a:t>
            </a:r>
            <a:r>
              <a:rPr lang="zh-CN" altLang="en-US" sz="2800" dirty="0"/>
              <a:t>已知 </a:t>
            </a:r>
            <a:r>
              <a:rPr lang="en-US" altLang="zh-CN" sz="2800" dirty="0"/>
              <a:t>IP </a:t>
            </a:r>
            <a:r>
              <a:rPr lang="zh-CN" altLang="en-US" sz="2800" dirty="0"/>
              <a:t>地址是 </a:t>
            </a:r>
            <a:r>
              <a:rPr lang="en-US" altLang="zh-CN" sz="2800" dirty="0"/>
              <a:t>141.14.72.24</a:t>
            </a:r>
            <a:r>
              <a:rPr lang="zh-CN" altLang="en-US" sz="2800" dirty="0"/>
              <a:t>，子网掩码是 </a:t>
            </a:r>
            <a:r>
              <a:rPr lang="en-US" altLang="zh-CN" sz="2800" dirty="0"/>
              <a:t>255.255.192.0</a:t>
            </a:r>
            <a:r>
              <a:rPr lang="zh-CN" altLang="en-US" sz="2800" dirty="0"/>
              <a:t>。试求网络地址。 </a:t>
            </a:r>
          </a:p>
        </p:txBody>
      </p:sp>
      <p:sp>
        <p:nvSpPr>
          <p:cNvPr id="138248" name="Rectangle 33"/>
          <p:cNvSpPr>
            <a:spLocks noChangeArrowheads="1"/>
          </p:cNvSpPr>
          <p:nvPr/>
        </p:nvSpPr>
        <p:spPr bwMode="auto">
          <a:xfrm>
            <a:off x="3513138" y="1785938"/>
            <a:ext cx="5137150" cy="360362"/>
          </a:xfrm>
          <a:prstGeom prst="rect">
            <a:avLst/>
          </a:prstGeom>
          <a:noFill/>
          <a:ln w="9525">
            <a:solidFill>
              <a:schemeClr val="tx1"/>
            </a:solidFill>
            <a:miter lim="800000"/>
            <a:headEnd/>
            <a:tailEnd/>
          </a:ln>
        </p:spPr>
        <p:txBody>
          <a:bodyPr wrap="none" anchor="ctr"/>
          <a:lstStyle/>
          <a:p>
            <a:endParaRPr lang="zh-CN" altLang="en-US" b="1"/>
          </a:p>
        </p:txBody>
      </p:sp>
      <p:sp>
        <p:nvSpPr>
          <p:cNvPr id="138249" name="Rectangle 34"/>
          <p:cNvSpPr>
            <a:spLocks noChangeArrowheads="1"/>
          </p:cNvSpPr>
          <p:nvPr/>
        </p:nvSpPr>
        <p:spPr bwMode="auto">
          <a:xfrm>
            <a:off x="495300" y="1795463"/>
            <a:ext cx="2865657"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(a) </a:t>
            </a:r>
            <a:r>
              <a:rPr kumimoji="1" lang="zh-CN" altLang="en-US" sz="1600" b="1">
                <a:latin typeface="Arial" charset="0"/>
              </a:rPr>
              <a:t>点分十进制表示的 </a:t>
            </a:r>
            <a:r>
              <a:rPr kumimoji="1" lang="en-US" altLang="zh-CN" sz="1600" b="1">
                <a:latin typeface="Arial" charset="0"/>
              </a:rPr>
              <a:t>IP </a:t>
            </a:r>
            <a:r>
              <a:rPr kumimoji="1" lang="zh-CN" altLang="en-US" sz="1600" b="1">
                <a:latin typeface="Arial" charset="0"/>
              </a:rPr>
              <a:t>地址</a:t>
            </a:r>
          </a:p>
        </p:txBody>
      </p:sp>
      <p:sp>
        <p:nvSpPr>
          <p:cNvPr id="138250" name="Rectangle 35"/>
          <p:cNvSpPr>
            <a:spLocks noChangeArrowheads="1"/>
          </p:cNvSpPr>
          <p:nvPr/>
        </p:nvSpPr>
        <p:spPr bwMode="auto">
          <a:xfrm>
            <a:off x="3513138" y="4508500"/>
            <a:ext cx="5137150" cy="360363"/>
          </a:xfrm>
          <a:prstGeom prst="rect">
            <a:avLst/>
          </a:prstGeom>
          <a:solidFill>
            <a:srgbClr val="CCECFF"/>
          </a:solidFill>
          <a:ln w="9525">
            <a:solidFill>
              <a:schemeClr val="tx1"/>
            </a:solidFill>
            <a:miter lim="800000"/>
            <a:headEnd/>
            <a:tailEnd/>
          </a:ln>
        </p:spPr>
        <p:txBody>
          <a:bodyPr wrap="none" anchor="ctr"/>
          <a:lstStyle/>
          <a:p>
            <a:endParaRPr lang="zh-CN" altLang="en-US" b="1"/>
          </a:p>
        </p:txBody>
      </p:sp>
      <p:sp>
        <p:nvSpPr>
          <p:cNvPr id="138251" name="Rectangle 37"/>
          <p:cNvSpPr>
            <a:spLocks noChangeArrowheads="1"/>
          </p:cNvSpPr>
          <p:nvPr/>
        </p:nvSpPr>
        <p:spPr bwMode="auto">
          <a:xfrm>
            <a:off x="495300" y="3068638"/>
            <a:ext cx="2875788"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(c) </a:t>
            </a:r>
            <a:r>
              <a:rPr kumimoji="1" lang="zh-CN" altLang="en-US" sz="1600" b="1">
                <a:latin typeface="Arial" charset="0"/>
              </a:rPr>
              <a:t>子网掩码是 </a:t>
            </a:r>
            <a:r>
              <a:rPr kumimoji="1" lang="en-US" altLang="zh-CN" sz="1600" b="1">
                <a:latin typeface="Arial" charset="0"/>
              </a:rPr>
              <a:t>255.255.192.0</a:t>
            </a:r>
          </a:p>
        </p:txBody>
      </p:sp>
      <p:sp>
        <p:nvSpPr>
          <p:cNvPr id="138252" name="Line 38"/>
          <p:cNvSpPr>
            <a:spLocks noChangeShapeType="1"/>
          </p:cNvSpPr>
          <p:nvPr/>
        </p:nvSpPr>
        <p:spPr bwMode="auto">
          <a:xfrm>
            <a:off x="6051550" y="3081338"/>
            <a:ext cx="0" cy="352425"/>
          </a:xfrm>
          <a:prstGeom prst="line">
            <a:avLst/>
          </a:prstGeom>
          <a:noFill/>
          <a:ln w="9525">
            <a:solidFill>
              <a:schemeClr val="tx1"/>
            </a:solidFill>
            <a:prstDash val="dash"/>
            <a:round/>
            <a:headEnd/>
            <a:tailEnd/>
          </a:ln>
        </p:spPr>
        <p:txBody>
          <a:bodyPr wrap="none" anchor="ctr"/>
          <a:lstStyle/>
          <a:p>
            <a:endParaRPr lang="zh-CN" altLang="en-US" b="1"/>
          </a:p>
        </p:txBody>
      </p:sp>
      <p:sp>
        <p:nvSpPr>
          <p:cNvPr id="138253" name="Line 39"/>
          <p:cNvSpPr>
            <a:spLocks noChangeShapeType="1"/>
          </p:cNvSpPr>
          <p:nvPr/>
        </p:nvSpPr>
        <p:spPr bwMode="auto">
          <a:xfrm>
            <a:off x="7351713" y="3071813"/>
            <a:ext cx="0" cy="357187"/>
          </a:xfrm>
          <a:prstGeom prst="line">
            <a:avLst/>
          </a:prstGeom>
          <a:noFill/>
          <a:ln w="9525">
            <a:solidFill>
              <a:schemeClr val="tx1"/>
            </a:solidFill>
            <a:prstDash val="dash"/>
            <a:round/>
            <a:headEnd/>
            <a:tailEnd/>
          </a:ln>
        </p:spPr>
        <p:txBody>
          <a:bodyPr wrap="none" anchor="ctr"/>
          <a:lstStyle/>
          <a:p>
            <a:endParaRPr lang="zh-CN" altLang="en-US" b="1"/>
          </a:p>
        </p:txBody>
      </p:sp>
      <p:sp>
        <p:nvSpPr>
          <p:cNvPr id="138254" name="Rectangle 40"/>
          <p:cNvSpPr>
            <a:spLocks noChangeArrowheads="1"/>
          </p:cNvSpPr>
          <p:nvPr/>
        </p:nvSpPr>
        <p:spPr bwMode="auto">
          <a:xfrm>
            <a:off x="3513138" y="3074988"/>
            <a:ext cx="5137150" cy="360362"/>
          </a:xfrm>
          <a:prstGeom prst="rect">
            <a:avLst/>
          </a:prstGeom>
          <a:noFill/>
          <a:ln w="9525">
            <a:solidFill>
              <a:schemeClr val="tx1"/>
            </a:solidFill>
            <a:miter lim="800000"/>
            <a:headEnd/>
            <a:tailEnd/>
          </a:ln>
        </p:spPr>
        <p:txBody>
          <a:bodyPr wrap="none" anchor="ctr"/>
          <a:lstStyle/>
          <a:p>
            <a:endParaRPr lang="zh-CN" altLang="en-US" b="1"/>
          </a:p>
        </p:txBody>
      </p:sp>
      <p:sp>
        <p:nvSpPr>
          <p:cNvPr id="138255" name="Rectangle 42"/>
          <p:cNvSpPr>
            <a:spLocks noChangeArrowheads="1"/>
          </p:cNvSpPr>
          <p:nvPr/>
        </p:nvSpPr>
        <p:spPr bwMode="auto">
          <a:xfrm>
            <a:off x="7326313" y="3098800"/>
            <a:ext cx="1362554"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Times New Roman" pitchFamily="18" charset="0"/>
                <a:ea typeface="宋体" charset="-122"/>
              </a:rPr>
              <a:t>0 0 0 0 0 0 0 0</a:t>
            </a:r>
          </a:p>
        </p:txBody>
      </p:sp>
      <p:sp>
        <p:nvSpPr>
          <p:cNvPr id="138256" name="Rectangle 44"/>
          <p:cNvSpPr>
            <a:spLocks noChangeArrowheads="1"/>
          </p:cNvSpPr>
          <p:nvPr/>
        </p:nvSpPr>
        <p:spPr bwMode="auto">
          <a:xfrm>
            <a:off x="3522663" y="3789363"/>
            <a:ext cx="5137150" cy="360362"/>
          </a:xfrm>
          <a:prstGeom prst="rect">
            <a:avLst/>
          </a:prstGeom>
          <a:noFill/>
          <a:ln w="9525">
            <a:solidFill>
              <a:schemeClr val="tx1"/>
            </a:solidFill>
            <a:miter lim="800000"/>
            <a:headEnd/>
            <a:tailEnd/>
          </a:ln>
        </p:spPr>
        <p:txBody>
          <a:bodyPr wrap="none" anchor="ctr"/>
          <a:lstStyle/>
          <a:p>
            <a:endParaRPr lang="zh-CN" altLang="en-US" b="1"/>
          </a:p>
        </p:txBody>
      </p:sp>
      <p:sp>
        <p:nvSpPr>
          <p:cNvPr id="138257" name="Text Box 45"/>
          <p:cNvSpPr txBox="1">
            <a:spLocks noChangeArrowheads="1"/>
          </p:cNvSpPr>
          <p:nvPr/>
        </p:nvSpPr>
        <p:spPr bwMode="auto">
          <a:xfrm>
            <a:off x="4013200" y="1795463"/>
            <a:ext cx="216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141       .        14            .</a:t>
            </a:r>
          </a:p>
        </p:txBody>
      </p:sp>
      <p:sp>
        <p:nvSpPr>
          <p:cNvPr id="138258" name="Text Box 46"/>
          <p:cNvSpPr txBox="1">
            <a:spLocks noChangeArrowheads="1"/>
          </p:cNvSpPr>
          <p:nvPr/>
        </p:nvSpPr>
        <p:spPr bwMode="auto">
          <a:xfrm>
            <a:off x="6462713" y="1795463"/>
            <a:ext cx="17081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 72          .          24</a:t>
            </a:r>
          </a:p>
        </p:txBody>
      </p:sp>
      <p:sp>
        <p:nvSpPr>
          <p:cNvPr id="138259" name="Text Box 47"/>
          <p:cNvSpPr txBox="1">
            <a:spLocks noChangeArrowheads="1"/>
          </p:cNvSpPr>
          <p:nvPr/>
        </p:nvSpPr>
        <p:spPr bwMode="auto">
          <a:xfrm>
            <a:off x="4013200" y="4529138"/>
            <a:ext cx="216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141       .        14            .</a:t>
            </a:r>
          </a:p>
        </p:txBody>
      </p:sp>
      <p:sp>
        <p:nvSpPr>
          <p:cNvPr id="138260" name="Text Box 48"/>
          <p:cNvSpPr txBox="1">
            <a:spLocks noChangeArrowheads="1"/>
          </p:cNvSpPr>
          <p:nvPr/>
        </p:nvSpPr>
        <p:spPr bwMode="auto">
          <a:xfrm>
            <a:off x="6516688" y="4529138"/>
            <a:ext cx="1657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64          .            0</a:t>
            </a:r>
          </a:p>
        </p:txBody>
      </p:sp>
      <p:sp>
        <p:nvSpPr>
          <p:cNvPr id="138261" name="Text Box 50"/>
          <p:cNvSpPr txBox="1">
            <a:spLocks noChangeArrowheads="1"/>
          </p:cNvSpPr>
          <p:nvPr/>
        </p:nvSpPr>
        <p:spPr bwMode="auto">
          <a:xfrm>
            <a:off x="7277100" y="3810000"/>
            <a:ext cx="89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           0</a:t>
            </a:r>
          </a:p>
        </p:txBody>
      </p:sp>
      <p:sp>
        <p:nvSpPr>
          <p:cNvPr id="138262" name="Line 51"/>
          <p:cNvSpPr>
            <a:spLocks noChangeShapeType="1"/>
          </p:cNvSpPr>
          <p:nvPr/>
        </p:nvSpPr>
        <p:spPr bwMode="auto">
          <a:xfrm>
            <a:off x="4805363" y="3071813"/>
            <a:ext cx="0" cy="352425"/>
          </a:xfrm>
          <a:prstGeom prst="line">
            <a:avLst/>
          </a:prstGeom>
          <a:noFill/>
          <a:ln w="9525">
            <a:solidFill>
              <a:schemeClr val="tx1"/>
            </a:solidFill>
            <a:prstDash val="dash"/>
            <a:round/>
            <a:headEnd/>
            <a:tailEnd/>
          </a:ln>
        </p:spPr>
        <p:txBody>
          <a:bodyPr wrap="none" anchor="ctr"/>
          <a:lstStyle/>
          <a:p>
            <a:endParaRPr lang="zh-CN" altLang="en-US" b="1"/>
          </a:p>
        </p:txBody>
      </p:sp>
      <p:sp>
        <p:nvSpPr>
          <p:cNvPr id="138263" name="Rectangle 52"/>
          <p:cNvSpPr>
            <a:spLocks noChangeArrowheads="1"/>
          </p:cNvSpPr>
          <p:nvPr/>
        </p:nvSpPr>
        <p:spPr bwMode="auto">
          <a:xfrm>
            <a:off x="6029325" y="2433638"/>
            <a:ext cx="1362554"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Times New Roman" pitchFamily="18" charset="0"/>
                <a:ea typeface="宋体" charset="-122"/>
              </a:rPr>
              <a:t>0 1 0 0 1 0 0 0</a:t>
            </a:r>
          </a:p>
        </p:txBody>
      </p:sp>
      <p:sp>
        <p:nvSpPr>
          <p:cNvPr id="138264" name="Rectangle 53"/>
          <p:cNvSpPr>
            <a:spLocks noChangeArrowheads="1"/>
          </p:cNvSpPr>
          <p:nvPr/>
        </p:nvSpPr>
        <p:spPr bwMode="auto">
          <a:xfrm>
            <a:off x="3509963" y="2419350"/>
            <a:ext cx="5137150" cy="360363"/>
          </a:xfrm>
          <a:prstGeom prst="rect">
            <a:avLst/>
          </a:prstGeom>
          <a:noFill/>
          <a:ln w="9525">
            <a:solidFill>
              <a:schemeClr val="tx1"/>
            </a:solidFill>
            <a:miter lim="800000"/>
            <a:headEnd/>
            <a:tailEnd/>
          </a:ln>
        </p:spPr>
        <p:txBody>
          <a:bodyPr wrap="none" anchor="ctr"/>
          <a:lstStyle/>
          <a:p>
            <a:endParaRPr lang="zh-CN" altLang="en-US" b="1"/>
          </a:p>
        </p:txBody>
      </p:sp>
      <p:sp>
        <p:nvSpPr>
          <p:cNvPr id="138265" name="Text Box 54"/>
          <p:cNvSpPr txBox="1">
            <a:spLocks noChangeArrowheads="1"/>
          </p:cNvSpPr>
          <p:nvPr/>
        </p:nvSpPr>
        <p:spPr bwMode="auto">
          <a:xfrm>
            <a:off x="4013200" y="2430463"/>
            <a:ext cx="216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141       .        14            .</a:t>
            </a:r>
          </a:p>
        </p:txBody>
      </p:sp>
      <p:sp>
        <p:nvSpPr>
          <p:cNvPr id="138266" name="Text Box 55"/>
          <p:cNvSpPr txBox="1">
            <a:spLocks noChangeArrowheads="1"/>
          </p:cNvSpPr>
          <p:nvPr/>
        </p:nvSpPr>
        <p:spPr bwMode="auto">
          <a:xfrm>
            <a:off x="7254875" y="2430463"/>
            <a:ext cx="9461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          24</a:t>
            </a:r>
          </a:p>
        </p:txBody>
      </p:sp>
      <p:sp>
        <p:nvSpPr>
          <p:cNvPr id="138267" name="Rectangle 56"/>
          <p:cNvSpPr>
            <a:spLocks noChangeArrowheads="1"/>
          </p:cNvSpPr>
          <p:nvPr/>
        </p:nvSpPr>
        <p:spPr bwMode="auto">
          <a:xfrm>
            <a:off x="6389688" y="1795463"/>
            <a:ext cx="647700" cy="360362"/>
          </a:xfrm>
          <a:prstGeom prst="rect">
            <a:avLst/>
          </a:prstGeom>
          <a:noFill/>
          <a:ln w="57150">
            <a:solidFill>
              <a:schemeClr val="hlink"/>
            </a:solidFill>
            <a:miter lim="800000"/>
            <a:headEnd/>
            <a:tailEnd/>
          </a:ln>
        </p:spPr>
        <p:txBody>
          <a:bodyPr wrap="none" anchor="ctr"/>
          <a:lstStyle/>
          <a:p>
            <a:endParaRPr lang="zh-CN" altLang="en-US" b="1"/>
          </a:p>
        </p:txBody>
      </p:sp>
      <p:sp>
        <p:nvSpPr>
          <p:cNvPr id="138268" name="Rectangle 58"/>
          <p:cNvSpPr>
            <a:spLocks noChangeArrowheads="1"/>
          </p:cNvSpPr>
          <p:nvPr/>
        </p:nvSpPr>
        <p:spPr bwMode="auto">
          <a:xfrm>
            <a:off x="495300" y="2419350"/>
            <a:ext cx="3048400"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(b) IP </a:t>
            </a:r>
            <a:r>
              <a:rPr kumimoji="1" lang="zh-CN" altLang="en-US" sz="1600" b="1">
                <a:latin typeface="Arial" charset="0"/>
              </a:rPr>
              <a:t>地址的第 </a:t>
            </a:r>
            <a:r>
              <a:rPr kumimoji="1" lang="en-US" altLang="zh-CN" sz="1600" b="1">
                <a:latin typeface="Arial" charset="0"/>
              </a:rPr>
              <a:t>3 </a:t>
            </a:r>
            <a:r>
              <a:rPr kumimoji="1" lang="zh-CN" altLang="en-US" sz="1600" b="1">
                <a:latin typeface="Arial" charset="0"/>
              </a:rPr>
              <a:t>字节是二进制</a:t>
            </a:r>
          </a:p>
        </p:txBody>
      </p:sp>
      <p:sp>
        <p:nvSpPr>
          <p:cNvPr id="138269" name="Rectangle 59"/>
          <p:cNvSpPr>
            <a:spLocks noChangeArrowheads="1"/>
          </p:cNvSpPr>
          <p:nvPr/>
        </p:nvSpPr>
        <p:spPr bwMode="auto">
          <a:xfrm>
            <a:off x="495300" y="3787775"/>
            <a:ext cx="3025958"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(d) IP </a:t>
            </a:r>
            <a:r>
              <a:rPr kumimoji="1" lang="zh-CN" altLang="en-US" sz="1600" b="1">
                <a:latin typeface="Arial" charset="0"/>
              </a:rPr>
              <a:t>地址与子网掩码逐位相与</a:t>
            </a:r>
          </a:p>
        </p:txBody>
      </p:sp>
      <p:sp>
        <p:nvSpPr>
          <p:cNvPr id="138270" name="Rectangle 60"/>
          <p:cNvSpPr>
            <a:spLocks noChangeArrowheads="1"/>
          </p:cNvSpPr>
          <p:nvPr/>
        </p:nvSpPr>
        <p:spPr bwMode="auto">
          <a:xfrm>
            <a:off x="495300" y="4532313"/>
            <a:ext cx="3159520"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(e) </a:t>
            </a:r>
            <a:r>
              <a:rPr kumimoji="1" lang="zh-CN" altLang="en-US" sz="1600" b="1">
                <a:latin typeface="Arial" charset="0"/>
              </a:rPr>
              <a:t>网络地址（点分十进制表示）</a:t>
            </a:r>
          </a:p>
        </p:txBody>
      </p:sp>
      <p:sp>
        <p:nvSpPr>
          <p:cNvPr id="138271" name="日期占位符 30"/>
          <p:cNvSpPr>
            <a:spLocks noGrp="1"/>
          </p:cNvSpPr>
          <p:nvPr>
            <p:ph type="dt" sz="quarter" idx="10"/>
          </p:nvPr>
        </p:nvSpPr>
        <p:spPr>
          <a:xfrm>
            <a:off x="0" y="6400800"/>
            <a:ext cx="1905000" cy="457200"/>
          </a:xfrm>
          <a:noFill/>
        </p:spPr>
        <p:txBody>
          <a:bodyPr/>
          <a:lstStyle/>
          <a:p>
            <a:fld id="{B3FCB129-9FF2-4BF7-BBA5-CDD280884DB6}" type="datetime1">
              <a:rPr lang="zh-CN" altLang="en-US" smtClean="0">
                <a:ea typeface="宋体" charset="-122"/>
              </a:rPr>
              <a:pPr/>
              <a:t>2018/1/16</a:t>
            </a:fld>
            <a:endParaRPr lang="en-US" altLang="zh-CN">
              <a:ea typeface="宋体" charset="-122"/>
            </a:endParaRPr>
          </a:p>
        </p:txBody>
      </p:sp>
      <p:sp>
        <p:nvSpPr>
          <p:cNvPr id="138272" name="灯片编号占位符 31"/>
          <p:cNvSpPr>
            <a:spLocks noGrp="1"/>
          </p:cNvSpPr>
          <p:nvPr>
            <p:ph type="sldNum" sz="quarter" idx="11"/>
          </p:nvPr>
        </p:nvSpPr>
        <p:spPr>
          <a:xfrm>
            <a:off x="3563888" y="6400800"/>
            <a:ext cx="5334000" cy="457200"/>
          </a:xfrm>
          <a:noFill/>
        </p:spPr>
        <p:txBody>
          <a:bodyPr/>
          <a:lstStyle/>
          <a:p>
            <a:pPr algn="r"/>
            <a:fld id="{E9EA2BBD-AB6B-47AD-A69D-56CCD1B64D73}" type="slidenum">
              <a:rPr lang="en-US" altLang="zh-CN" smtClean="0">
                <a:ea typeface="宋体" charset="-122"/>
              </a:rPr>
              <a:pPr algn="r"/>
              <a:t>41</a:t>
            </a:fld>
            <a:endParaRPr lang="en-US" altLang="zh-CN">
              <a:ea typeface="宋体"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ChangeArrowheads="1"/>
          </p:cNvSpPr>
          <p:nvPr/>
        </p:nvSpPr>
        <p:spPr bwMode="auto">
          <a:xfrm>
            <a:off x="3527425" y="3798888"/>
            <a:ext cx="3017838" cy="344487"/>
          </a:xfrm>
          <a:prstGeom prst="rect">
            <a:avLst/>
          </a:prstGeom>
          <a:solidFill>
            <a:srgbClr val="FFCCCC"/>
          </a:solidFill>
          <a:ln w="12700">
            <a:noFill/>
            <a:miter lim="800000"/>
            <a:headEnd/>
            <a:tailEnd/>
          </a:ln>
        </p:spPr>
        <p:txBody>
          <a:bodyPr wrap="none" anchor="ctr"/>
          <a:lstStyle/>
          <a:p>
            <a:endParaRPr lang="zh-CN" altLang="en-US" b="1"/>
          </a:p>
        </p:txBody>
      </p:sp>
      <p:sp>
        <p:nvSpPr>
          <p:cNvPr id="139267" name="Text Box 4"/>
          <p:cNvSpPr txBox="1">
            <a:spLocks noChangeArrowheads="1"/>
          </p:cNvSpPr>
          <p:nvPr/>
        </p:nvSpPr>
        <p:spPr bwMode="auto">
          <a:xfrm>
            <a:off x="4013200" y="3810000"/>
            <a:ext cx="343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141       .        14            . 0 1 0 0 0 0 0 0 </a:t>
            </a:r>
          </a:p>
        </p:txBody>
      </p:sp>
      <p:sp>
        <p:nvSpPr>
          <p:cNvPr id="139268" name="Rectangle 5"/>
          <p:cNvSpPr>
            <a:spLocks noChangeArrowheads="1"/>
          </p:cNvSpPr>
          <p:nvPr/>
        </p:nvSpPr>
        <p:spPr bwMode="auto">
          <a:xfrm>
            <a:off x="3519488" y="3084513"/>
            <a:ext cx="3022600" cy="342900"/>
          </a:xfrm>
          <a:prstGeom prst="rect">
            <a:avLst/>
          </a:prstGeom>
          <a:solidFill>
            <a:srgbClr val="FFCCCC"/>
          </a:solidFill>
          <a:ln w="12700">
            <a:noFill/>
            <a:miter lim="800000"/>
            <a:headEnd/>
            <a:tailEnd/>
          </a:ln>
        </p:spPr>
        <p:txBody>
          <a:bodyPr wrap="none" anchor="ctr"/>
          <a:lstStyle/>
          <a:p>
            <a:endParaRPr lang="zh-CN" altLang="en-US" b="1"/>
          </a:p>
        </p:txBody>
      </p:sp>
      <p:sp>
        <p:nvSpPr>
          <p:cNvPr id="139269" name="Rectangle 6"/>
          <p:cNvSpPr>
            <a:spLocks noChangeArrowheads="1"/>
          </p:cNvSpPr>
          <p:nvPr/>
        </p:nvSpPr>
        <p:spPr bwMode="auto">
          <a:xfrm>
            <a:off x="3495675" y="3068638"/>
            <a:ext cx="3914534"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Times New Roman" pitchFamily="18" charset="0"/>
                <a:ea typeface="宋体" charset="-122"/>
              </a:rPr>
              <a:t>1 1 1 1 1 1 1 1 1 1 1 1 1 1 1 1</a:t>
            </a:r>
            <a:r>
              <a:rPr kumimoji="1" lang="en-US" altLang="zh-CN" sz="1800" b="1">
                <a:latin typeface="Times New Roman" pitchFamily="18" charset="0"/>
                <a:ea typeface="宋体" charset="-122"/>
              </a:rPr>
              <a:t>  </a:t>
            </a:r>
            <a:r>
              <a:rPr kumimoji="1" lang="en-US" altLang="zh-CN" sz="800" b="1">
                <a:latin typeface="Times New Roman" pitchFamily="18" charset="0"/>
                <a:ea typeface="宋体" charset="-122"/>
              </a:rPr>
              <a:t> </a:t>
            </a:r>
            <a:r>
              <a:rPr kumimoji="1" lang="en-US" altLang="zh-CN" sz="1600" b="1">
                <a:latin typeface="Times New Roman" pitchFamily="18" charset="0"/>
                <a:ea typeface="宋体" charset="-122"/>
              </a:rPr>
              <a:t>1 1 1 0 0 0 0 0</a:t>
            </a:r>
          </a:p>
        </p:txBody>
      </p:sp>
      <p:sp>
        <p:nvSpPr>
          <p:cNvPr id="139270" name="Freeform 2"/>
          <p:cNvSpPr>
            <a:spLocks/>
          </p:cNvSpPr>
          <p:nvPr/>
        </p:nvSpPr>
        <p:spPr bwMode="auto">
          <a:xfrm>
            <a:off x="6102350" y="2132013"/>
            <a:ext cx="1223963" cy="306387"/>
          </a:xfrm>
          <a:custGeom>
            <a:avLst/>
            <a:gdLst>
              <a:gd name="T0" fmla="*/ 2147483647 w 771"/>
              <a:gd name="T1" fmla="*/ 0 h 181"/>
              <a:gd name="T2" fmla="*/ 2147483647 w 771"/>
              <a:gd name="T3" fmla="*/ 0 h 181"/>
              <a:gd name="T4" fmla="*/ 2147483647 w 771"/>
              <a:gd name="T5" fmla="*/ 2147483647 h 181"/>
              <a:gd name="T6" fmla="*/ 0 w 771"/>
              <a:gd name="T7" fmla="*/ 2147483647 h 181"/>
              <a:gd name="T8" fmla="*/ 2147483647 w 771"/>
              <a:gd name="T9" fmla="*/ 0 h 181"/>
              <a:gd name="T10" fmla="*/ 0 60000 65536"/>
              <a:gd name="T11" fmla="*/ 0 60000 65536"/>
              <a:gd name="T12" fmla="*/ 0 60000 65536"/>
              <a:gd name="T13" fmla="*/ 0 60000 65536"/>
              <a:gd name="T14" fmla="*/ 0 60000 65536"/>
              <a:gd name="T15" fmla="*/ 0 w 771"/>
              <a:gd name="T16" fmla="*/ 0 h 181"/>
              <a:gd name="T17" fmla="*/ 771 w 771"/>
              <a:gd name="T18" fmla="*/ 181 h 181"/>
            </a:gdLst>
            <a:ahLst/>
            <a:cxnLst>
              <a:cxn ang="T10">
                <a:pos x="T0" y="T1"/>
              </a:cxn>
              <a:cxn ang="T11">
                <a:pos x="T2" y="T3"/>
              </a:cxn>
              <a:cxn ang="T12">
                <a:pos x="T4" y="T5"/>
              </a:cxn>
              <a:cxn ang="T13">
                <a:pos x="T6" y="T7"/>
              </a:cxn>
              <a:cxn ang="T14">
                <a:pos x="T8" y="T9"/>
              </a:cxn>
            </a:cxnLst>
            <a:rect l="T15" t="T16" r="T17" b="T18"/>
            <a:pathLst>
              <a:path w="771" h="181">
                <a:moveTo>
                  <a:pt x="181" y="0"/>
                </a:moveTo>
                <a:lnTo>
                  <a:pt x="589" y="0"/>
                </a:lnTo>
                <a:lnTo>
                  <a:pt x="771" y="181"/>
                </a:lnTo>
                <a:lnTo>
                  <a:pt x="0" y="181"/>
                </a:lnTo>
                <a:lnTo>
                  <a:pt x="181" y="0"/>
                </a:lnTo>
                <a:close/>
              </a:path>
            </a:pathLst>
          </a:custGeom>
          <a:solidFill>
            <a:srgbClr val="66FF66"/>
          </a:solidFill>
          <a:ln w="9525">
            <a:noFill/>
            <a:round/>
            <a:headEnd/>
            <a:tailEnd/>
          </a:ln>
        </p:spPr>
        <p:txBody>
          <a:bodyPr/>
          <a:lstStyle/>
          <a:p>
            <a:endParaRPr lang="zh-CN" altLang="en-US" b="1"/>
          </a:p>
        </p:txBody>
      </p:sp>
      <p:sp>
        <p:nvSpPr>
          <p:cNvPr id="989191" name="Rectangle 7"/>
          <p:cNvSpPr>
            <a:spLocks noGrp="1" noChangeArrowheads="1"/>
          </p:cNvSpPr>
          <p:nvPr>
            <p:ph type="title"/>
          </p:nvPr>
        </p:nvSpPr>
        <p:spPr>
          <a:xfrm>
            <a:off x="92075" y="260350"/>
            <a:ext cx="8943975" cy="1055688"/>
          </a:xfrm>
          <a:solidFill>
            <a:srgbClr val="FFFFCC"/>
          </a:solidFill>
          <a:ln>
            <a:solidFill>
              <a:srgbClr val="333399"/>
            </a:solidFill>
          </a:ln>
          <a:effectLst>
            <a:outerShdw dist="35921" dir="2700000" algn="ctr" rotWithShape="0">
              <a:schemeClr val="bg2"/>
            </a:outerShdw>
          </a:effectLst>
        </p:spPr>
        <p:txBody>
          <a:bodyPr/>
          <a:lstStyle/>
          <a:p>
            <a:pPr algn="l" eaLnBrk="1" hangingPunct="1">
              <a:defRPr/>
            </a:pPr>
            <a:r>
              <a:rPr lang="en-US" altLang="zh-CN" sz="2800" dirty="0"/>
              <a:t>【</a:t>
            </a:r>
            <a:r>
              <a:rPr lang="zh-CN" altLang="en-US" sz="2800" dirty="0"/>
              <a:t>例</a:t>
            </a:r>
            <a:r>
              <a:rPr lang="en-US" altLang="zh-CN" sz="2800" dirty="0"/>
              <a:t>】</a:t>
            </a:r>
            <a:r>
              <a:rPr lang="zh-CN" altLang="en-US" sz="2800" dirty="0"/>
              <a:t>在上例中，若子网掩码改为</a:t>
            </a:r>
            <a:r>
              <a:rPr lang="en-US" altLang="zh-CN" sz="2800" dirty="0"/>
              <a:t>255.255.224.0</a:t>
            </a:r>
            <a:r>
              <a:rPr lang="zh-CN" altLang="en-US" sz="2800" dirty="0"/>
              <a:t>试求网络地址，讨论所得结果。 </a:t>
            </a:r>
          </a:p>
        </p:txBody>
      </p:sp>
      <p:sp>
        <p:nvSpPr>
          <p:cNvPr id="139272" name="Rectangle 8"/>
          <p:cNvSpPr>
            <a:spLocks noChangeArrowheads="1"/>
          </p:cNvSpPr>
          <p:nvPr/>
        </p:nvSpPr>
        <p:spPr bwMode="auto">
          <a:xfrm>
            <a:off x="3513138" y="1785938"/>
            <a:ext cx="5137150" cy="360362"/>
          </a:xfrm>
          <a:prstGeom prst="rect">
            <a:avLst/>
          </a:prstGeom>
          <a:noFill/>
          <a:ln w="9525">
            <a:solidFill>
              <a:schemeClr val="tx1"/>
            </a:solidFill>
            <a:miter lim="800000"/>
            <a:headEnd/>
            <a:tailEnd/>
          </a:ln>
        </p:spPr>
        <p:txBody>
          <a:bodyPr wrap="none" anchor="ctr"/>
          <a:lstStyle/>
          <a:p>
            <a:endParaRPr lang="zh-CN" altLang="en-US" b="1"/>
          </a:p>
        </p:txBody>
      </p:sp>
      <p:sp>
        <p:nvSpPr>
          <p:cNvPr id="139273" name="Rectangle 9"/>
          <p:cNvSpPr>
            <a:spLocks noChangeArrowheads="1"/>
          </p:cNvSpPr>
          <p:nvPr/>
        </p:nvSpPr>
        <p:spPr bwMode="auto">
          <a:xfrm>
            <a:off x="495300" y="1795463"/>
            <a:ext cx="2865657"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(a) </a:t>
            </a:r>
            <a:r>
              <a:rPr kumimoji="1" lang="zh-CN" altLang="en-US" sz="1600" b="1">
                <a:latin typeface="Arial" charset="0"/>
              </a:rPr>
              <a:t>点分十进制表示的 </a:t>
            </a:r>
            <a:r>
              <a:rPr kumimoji="1" lang="en-US" altLang="zh-CN" sz="1600" b="1">
                <a:latin typeface="Arial" charset="0"/>
              </a:rPr>
              <a:t>IP </a:t>
            </a:r>
            <a:r>
              <a:rPr kumimoji="1" lang="zh-CN" altLang="en-US" sz="1600" b="1">
                <a:latin typeface="Arial" charset="0"/>
              </a:rPr>
              <a:t>地址</a:t>
            </a:r>
          </a:p>
        </p:txBody>
      </p:sp>
      <p:sp>
        <p:nvSpPr>
          <p:cNvPr id="139274" name="Rectangle 10"/>
          <p:cNvSpPr>
            <a:spLocks noChangeArrowheads="1"/>
          </p:cNvSpPr>
          <p:nvPr/>
        </p:nvSpPr>
        <p:spPr bwMode="auto">
          <a:xfrm>
            <a:off x="3513138" y="4508500"/>
            <a:ext cx="5137150" cy="360363"/>
          </a:xfrm>
          <a:prstGeom prst="rect">
            <a:avLst/>
          </a:prstGeom>
          <a:solidFill>
            <a:srgbClr val="CCECFF"/>
          </a:solidFill>
          <a:ln w="9525">
            <a:solidFill>
              <a:schemeClr val="tx1"/>
            </a:solidFill>
            <a:miter lim="800000"/>
            <a:headEnd/>
            <a:tailEnd/>
          </a:ln>
        </p:spPr>
        <p:txBody>
          <a:bodyPr wrap="none" anchor="ctr"/>
          <a:lstStyle/>
          <a:p>
            <a:endParaRPr lang="zh-CN" altLang="en-US" b="1"/>
          </a:p>
        </p:txBody>
      </p:sp>
      <p:sp>
        <p:nvSpPr>
          <p:cNvPr id="139275" name="Rectangle 11"/>
          <p:cNvSpPr>
            <a:spLocks noChangeArrowheads="1"/>
          </p:cNvSpPr>
          <p:nvPr/>
        </p:nvSpPr>
        <p:spPr bwMode="auto">
          <a:xfrm>
            <a:off x="495300" y="3068638"/>
            <a:ext cx="2875788"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(c) </a:t>
            </a:r>
            <a:r>
              <a:rPr kumimoji="1" lang="zh-CN" altLang="en-US" sz="1600" b="1">
                <a:latin typeface="Arial" charset="0"/>
              </a:rPr>
              <a:t>子网掩码是 </a:t>
            </a:r>
            <a:r>
              <a:rPr kumimoji="1" lang="en-US" altLang="zh-CN" sz="1600" b="1">
                <a:latin typeface="Arial" charset="0"/>
              </a:rPr>
              <a:t>255.255.224.0</a:t>
            </a:r>
          </a:p>
        </p:txBody>
      </p:sp>
      <p:sp>
        <p:nvSpPr>
          <p:cNvPr id="139276" name="Line 12"/>
          <p:cNvSpPr>
            <a:spLocks noChangeShapeType="1"/>
          </p:cNvSpPr>
          <p:nvPr/>
        </p:nvSpPr>
        <p:spPr bwMode="auto">
          <a:xfrm>
            <a:off x="6051550" y="3081338"/>
            <a:ext cx="0" cy="352425"/>
          </a:xfrm>
          <a:prstGeom prst="line">
            <a:avLst/>
          </a:prstGeom>
          <a:noFill/>
          <a:ln w="9525">
            <a:solidFill>
              <a:schemeClr val="tx1"/>
            </a:solidFill>
            <a:prstDash val="dash"/>
            <a:round/>
            <a:headEnd/>
            <a:tailEnd/>
          </a:ln>
        </p:spPr>
        <p:txBody>
          <a:bodyPr wrap="none" anchor="ctr"/>
          <a:lstStyle/>
          <a:p>
            <a:endParaRPr lang="zh-CN" altLang="en-US" b="1"/>
          </a:p>
        </p:txBody>
      </p:sp>
      <p:sp>
        <p:nvSpPr>
          <p:cNvPr id="139277" name="Line 13"/>
          <p:cNvSpPr>
            <a:spLocks noChangeShapeType="1"/>
          </p:cNvSpPr>
          <p:nvPr/>
        </p:nvSpPr>
        <p:spPr bwMode="auto">
          <a:xfrm>
            <a:off x="7351713" y="3071813"/>
            <a:ext cx="0" cy="357187"/>
          </a:xfrm>
          <a:prstGeom prst="line">
            <a:avLst/>
          </a:prstGeom>
          <a:noFill/>
          <a:ln w="9525">
            <a:solidFill>
              <a:schemeClr val="tx1"/>
            </a:solidFill>
            <a:prstDash val="dash"/>
            <a:round/>
            <a:headEnd/>
            <a:tailEnd/>
          </a:ln>
        </p:spPr>
        <p:txBody>
          <a:bodyPr wrap="none" anchor="ctr"/>
          <a:lstStyle/>
          <a:p>
            <a:endParaRPr lang="zh-CN" altLang="en-US" b="1"/>
          </a:p>
        </p:txBody>
      </p:sp>
      <p:sp>
        <p:nvSpPr>
          <p:cNvPr id="139278" name="Rectangle 14"/>
          <p:cNvSpPr>
            <a:spLocks noChangeArrowheads="1"/>
          </p:cNvSpPr>
          <p:nvPr/>
        </p:nvSpPr>
        <p:spPr bwMode="auto">
          <a:xfrm>
            <a:off x="3513138" y="3074988"/>
            <a:ext cx="5137150" cy="360362"/>
          </a:xfrm>
          <a:prstGeom prst="rect">
            <a:avLst/>
          </a:prstGeom>
          <a:noFill/>
          <a:ln w="9525">
            <a:solidFill>
              <a:schemeClr val="tx1"/>
            </a:solidFill>
            <a:miter lim="800000"/>
            <a:headEnd/>
            <a:tailEnd/>
          </a:ln>
        </p:spPr>
        <p:txBody>
          <a:bodyPr wrap="none" anchor="ctr"/>
          <a:lstStyle/>
          <a:p>
            <a:endParaRPr lang="zh-CN" altLang="en-US" b="1"/>
          </a:p>
        </p:txBody>
      </p:sp>
      <p:sp>
        <p:nvSpPr>
          <p:cNvPr id="139279" name="Rectangle 15"/>
          <p:cNvSpPr>
            <a:spLocks noChangeArrowheads="1"/>
          </p:cNvSpPr>
          <p:nvPr/>
        </p:nvSpPr>
        <p:spPr bwMode="auto">
          <a:xfrm>
            <a:off x="7326313" y="3098800"/>
            <a:ext cx="1362554"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Times New Roman" pitchFamily="18" charset="0"/>
                <a:ea typeface="宋体" charset="-122"/>
              </a:rPr>
              <a:t>0 0 0 0 0 0 0 0</a:t>
            </a:r>
          </a:p>
        </p:txBody>
      </p:sp>
      <p:sp>
        <p:nvSpPr>
          <p:cNvPr id="139280" name="Rectangle 16"/>
          <p:cNvSpPr>
            <a:spLocks noChangeArrowheads="1"/>
          </p:cNvSpPr>
          <p:nvPr/>
        </p:nvSpPr>
        <p:spPr bwMode="auto">
          <a:xfrm>
            <a:off x="3522663" y="3789363"/>
            <a:ext cx="5137150" cy="360362"/>
          </a:xfrm>
          <a:prstGeom prst="rect">
            <a:avLst/>
          </a:prstGeom>
          <a:noFill/>
          <a:ln w="9525">
            <a:solidFill>
              <a:schemeClr val="tx1"/>
            </a:solidFill>
            <a:miter lim="800000"/>
            <a:headEnd/>
            <a:tailEnd/>
          </a:ln>
        </p:spPr>
        <p:txBody>
          <a:bodyPr wrap="none" anchor="ctr"/>
          <a:lstStyle/>
          <a:p>
            <a:endParaRPr lang="zh-CN" altLang="en-US" b="1"/>
          </a:p>
        </p:txBody>
      </p:sp>
      <p:sp>
        <p:nvSpPr>
          <p:cNvPr id="139281" name="Text Box 17"/>
          <p:cNvSpPr txBox="1">
            <a:spLocks noChangeArrowheads="1"/>
          </p:cNvSpPr>
          <p:nvPr/>
        </p:nvSpPr>
        <p:spPr bwMode="auto">
          <a:xfrm>
            <a:off x="4013200" y="1795463"/>
            <a:ext cx="216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141       .        14            .</a:t>
            </a:r>
          </a:p>
        </p:txBody>
      </p:sp>
      <p:sp>
        <p:nvSpPr>
          <p:cNvPr id="139282" name="Text Box 18"/>
          <p:cNvSpPr txBox="1">
            <a:spLocks noChangeArrowheads="1"/>
          </p:cNvSpPr>
          <p:nvPr/>
        </p:nvSpPr>
        <p:spPr bwMode="auto">
          <a:xfrm>
            <a:off x="6462713" y="1795463"/>
            <a:ext cx="17081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 72          .          24</a:t>
            </a:r>
          </a:p>
        </p:txBody>
      </p:sp>
      <p:sp>
        <p:nvSpPr>
          <p:cNvPr id="139283" name="Text Box 19"/>
          <p:cNvSpPr txBox="1">
            <a:spLocks noChangeArrowheads="1"/>
          </p:cNvSpPr>
          <p:nvPr/>
        </p:nvSpPr>
        <p:spPr bwMode="auto">
          <a:xfrm>
            <a:off x="4013200" y="4529138"/>
            <a:ext cx="216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141       .        14            .</a:t>
            </a:r>
          </a:p>
        </p:txBody>
      </p:sp>
      <p:sp>
        <p:nvSpPr>
          <p:cNvPr id="139284" name="Text Box 20"/>
          <p:cNvSpPr txBox="1">
            <a:spLocks noChangeArrowheads="1"/>
          </p:cNvSpPr>
          <p:nvPr/>
        </p:nvSpPr>
        <p:spPr bwMode="auto">
          <a:xfrm>
            <a:off x="6516688" y="4529138"/>
            <a:ext cx="1657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64          .            0</a:t>
            </a:r>
          </a:p>
        </p:txBody>
      </p:sp>
      <p:sp>
        <p:nvSpPr>
          <p:cNvPr id="139285" name="Text Box 21"/>
          <p:cNvSpPr txBox="1">
            <a:spLocks noChangeArrowheads="1"/>
          </p:cNvSpPr>
          <p:nvPr/>
        </p:nvSpPr>
        <p:spPr bwMode="auto">
          <a:xfrm>
            <a:off x="7277100" y="3810000"/>
            <a:ext cx="89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           0</a:t>
            </a:r>
          </a:p>
        </p:txBody>
      </p:sp>
      <p:sp>
        <p:nvSpPr>
          <p:cNvPr id="139286" name="Line 22"/>
          <p:cNvSpPr>
            <a:spLocks noChangeShapeType="1"/>
          </p:cNvSpPr>
          <p:nvPr/>
        </p:nvSpPr>
        <p:spPr bwMode="auto">
          <a:xfrm>
            <a:off x="4805363" y="3071813"/>
            <a:ext cx="0" cy="352425"/>
          </a:xfrm>
          <a:prstGeom prst="line">
            <a:avLst/>
          </a:prstGeom>
          <a:noFill/>
          <a:ln w="9525">
            <a:solidFill>
              <a:schemeClr val="tx1"/>
            </a:solidFill>
            <a:prstDash val="dash"/>
            <a:round/>
            <a:headEnd/>
            <a:tailEnd/>
          </a:ln>
        </p:spPr>
        <p:txBody>
          <a:bodyPr wrap="none" anchor="ctr"/>
          <a:lstStyle/>
          <a:p>
            <a:endParaRPr lang="zh-CN" altLang="en-US" b="1"/>
          </a:p>
        </p:txBody>
      </p:sp>
      <p:sp>
        <p:nvSpPr>
          <p:cNvPr id="139287" name="Rectangle 23"/>
          <p:cNvSpPr>
            <a:spLocks noChangeArrowheads="1"/>
          </p:cNvSpPr>
          <p:nvPr/>
        </p:nvSpPr>
        <p:spPr bwMode="auto">
          <a:xfrm>
            <a:off x="6029325" y="2433638"/>
            <a:ext cx="1362554"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Times New Roman" pitchFamily="18" charset="0"/>
                <a:ea typeface="宋体" charset="-122"/>
              </a:rPr>
              <a:t>0 1 0 0 1 0 0 0</a:t>
            </a:r>
          </a:p>
        </p:txBody>
      </p:sp>
      <p:sp>
        <p:nvSpPr>
          <p:cNvPr id="139288" name="Rectangle 24"/>
          <p:cNvSpPr>
            <a:spLocks noChangeArrowheads="1"/>
          </p:cNvSpPr>
          <p:nvPr/>
        </p:nvSpPr>
        <p:spPr bwMode="auto">
          <a:xfrm>
            <a:off x="3509963" y="2419350"/>
            <a:ext cx="5137150" cy="360363"/>
          </a:xfrm>
          <a:prstGeom prst="rect">
            <a:avLst/>
          </a:prstGeom>
          <a:noFill/>
          <a:ln w="9525">
            <a:solidFill>
              <a:schemeClr val="tx1"/>
            </a:solidFill>
            <a:miter lim="800000"/>
            <a:headEnd/>
            <a:tailEnd/>
          </a:ln>
        </p:spPr>
        <p:txBody>
          <a:bodyPr wrap="none" anchor="ctr"/>
          <a:lstStyle/>
          <a:p>
            <a:endParaRPr lang="zh-CN" altLang="en-US" b="1"/>
          </a:p>
        </p:txBody>
      </p:sp>
      <p:sp>
        <p:nvSpPr>
          <p:cNvPr id="139289" name="Text Box 25"/>
          <p:cNvSpPr txBox="1">
            <a:spLocks noChangeArrowheads="1"/>
          </p:cNvSpPr>
          <p:nvPr/>
        </p:nvSpPr>
        <p:spPr bwMode="auto">
          <a:xfrm>
            <a:off x="4013200" y="2430463"/>
            <a:ext cx="2165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141       .        14            .</a:t>
            </a:r>
          </a:p>
        </p:txBody>
      </p:sp>
      <p:sp>
        <p:nvSpPr>
          <p:cNvPr id="139290" name="Text Box 26"/>
          <p:cNvSpPr txBox="1">
            <a:spLocks noChangeArrowheads="1"/>
          </p:cNvSpPr>
          <p:nvPr/>
        </p:nvSpPr>
        <p:spPr bwMode="auto">
          <a:xfrm>
            <a:off x="7254875" y="2430463"/>
            <a:ext cx="9461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ea typeface="宋体" charset="-122"/>
              </a:rPr>
              <a:t>.          24</a:t>
            </a:r>
          </a:p>
        </p:txBody>
      </p:sp>
      <p:sp>
        <p:nvSpPr>
          <p:cNvPr id="139291" name="Rectangle 27"/>
          <p:cNvSpPr>
            <a:spLocks noChangeArrowheads="1"/>
          </p:cNvSpPr>
          <p:nvPr/>
        </p:nvSpPr>
        <p:spPr bwMode="auto">
          <a:xfrm>
            <a:off x="6389688" y="1795463"/>
            <a:ext cx="647700" cy="360362"/>
          </a:xfrm>
          <a:prstGeom prst="rect">
            <a:avLst/>
          </a:prstGeom>
          <a:noFill/>
          <a:ln w="57150">
            <a:solidFill>
              <a:schemeClr val="hlink"/>
            </a:solidFill>
            <a:miter lim="800000"/>
            <a:headEnd/>
            <a:tailEnd/>
          </a:ln>
        </p:spPr>
        <p:txBody>
          <a:bodyPr wrap="none" anchor="ctr"/>
          <a:lstStyle/>
          <a:p>
            <a:endParaRPr lang="zh-CN" altLang="en-US" b="1"/>
          </a:p>
        </p:txBody>
      </p:sp>
      <p:sp>
        <p:nvSpPr>
          <p:cNvPr id="139292" name="Rectangle 28"/>
          <p:cNvSpPr>
            <a:spLocks noChangeArrowheads="1"/>
          </p:cNvSpPr>
          <p:nvPr/>
        </p:nvSpPr>
        <p:spPr bwMode="auto">
          <a:xfrm>
            <a:off x="495300" y="2419350"/>
            <a:ext cx="3048400"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(b) IP </a:t>
            </a:r>
            <a:r>
              <a:rPr kumimoji="1" lang="zh-CN" altLang="en-US" sz="1600" b="1">
                <a:latin typeface="Arial" charset="0"/>
              </a:rPr>
              <a:t>地址的第 </a:t>
            </a:r>
            <a:r>
              <a:rPr kumimoji="1" lang="en-US" altLang="zh-CN" sz="1600" b="1">
                <a:latin typeface="Arial" charset="0"/>
              </a:rPr>
              <a:t>3 </a:t>
            </a:r>
            <a:r>
              <a:rPr kumimoji="1" lang="zh-CN" altLang="en-US" sz="1600" b="1">
                <a:latin typeface="Arial" charset="0"/>
              </a:rPr>
              <a:t>字节是二进制</a:t>
            </a:r>
          </a:p>
        </p:txBody>
      </p:sp>
      <p:sp>
        <p:nvSpPr>
          <p:cNvPr id="139293" name="Rectangle 29"/>
          <p:cNvSpPr>
            <a:spLocks noChangeArrowheads="1"/>
          </p:cNvSpPr>
          <p:nvPr/>
        </p:nvSpPr>
        <p:spPr bwMode="auto">
          <a:xfrm>
            <a:off x="495300" y="3787775"/>
            <a:ext cx="3025958"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(d) IP </a:t>
            </a:r>
            <a:r>
              <a:rPr kumimoji="1" lang="zh-CN" altLang="en-US" sz="1600" b="1">
                <a:latin typeface="Arial" charset="0"/>
              </a:rPr>
              <a:t>地址与子网掩码逐位相与</a:t>
            </a:r>
          </a:p>
        </p:txBody>
      </p:sp>
      <p:sp>
        <p:nvSpPr>
          <p:cNvPr id="139294" name="Rectangle 30"/>
          <p:cNvSpPr>
            <a:spLocks noChangeArrowheads="1"/>
          </p:cNvSpPr>
          <p:nvPr/>
        </p:nvSpPr>
        <p:spPr bwMode="auto">
          <a:xfrm>
            <a:off x="495300" y="4532313"/>
            <a:ext cx="3159520" cy="335989"/>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600" b="1">
                <a:latin typeface="Arial" charset="0"/>
              </a:rPr>
              <a:t>(e) </a:t>
            </a:r>
            <a:r>
              <a:rPr kumimoji="1" lang="zh-CN" altLang="en-US" sz="1600" b="1">
                <a:latin typeface="Arial" charset="0"/>
              </a:rPr>
              <a:t>网络地址（点分十进制表示）</a:t>
            </a:r>
          </a:p>
        </p:txBody>
      </p:sp>
      <p:sp>
        <p:nvSpPr>
          <p:cNvPr id="989215" name="Text Box 31"/>
          <p:cNvSpPr txBox="1">
            <a:spLocks noChangeArrowheads="1"/>
          </p:cNvSpPr>
          <p:nvPr/>
        </p:nvSpPr>
        <p:spPr bwMode="auto">
          <a:xfrm>
            <a:off x="1331640" y="5229200"/>
            <a:ext cx="7188186" cy="1077218"/>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spAutoFit/>
          </a:bodyPr>
          <a:lstStyle/>
          <a:p>
            <a:pPr algn="ctr">
              <a:defRPr/>
            </a:pPr>
            <a:r>
              <a:rPr lang="zh-CN" altLang="en-US" sz="3200" b="1" dirty="0">
                <a:latin typeface="华文新魏" pitchFamily="2" charset="-122"/>
                <a:ea typeface="华文新魏" pitchFamily="2" charset="-122"/>
              </a:rPr>
              <a:t>不同的子网掩码得出相同的网络地址。</a:t>
            </a:r>
          </a:p>
          <a:p>
            <a:pPr algn="ctr">
              <a:defRPr/>
            </a:pPr>
            <a:r>
              <a:rPr lang="zh-CN" altLang="en-US" sz="3200" b="1" dirty="0">
                <a:latin typeface="华文新魏" pitchFamily="2" charset="-122"/>
                <a:ea typeface="华文新魏" pitchFamily="2" charset="-122"/>
              </a:rPr>
              <a:t>但不同的掩码的效果是不同的。 </a:t>
            </a:r>
          </a:p>
        </p:txBody>
      </p:sp>
      <p:sp>
        <p:nvSpPr>
          <p:cNvPr id="139296" name="日期占位符 31"/>
          <p:cNvSpPr>
            <a:spLocks noGrp="1"/>
          </p:cNvSpPr>
          <p:nvPr>
            <p:ph type="dt" sz="quarter" idx="10"/>
          </p:nvPr>
        </p:nvSpPr>
        <p:spPr>
          <a:xfrm>
            <a:off x="0" y="6400800"/>
            <a:ext cx="1905000" cy="457200"/>
          </a:xfrm>
          <a:noFill/>
        </p:spPr>
        <p:txBody>
          <a:bodyPr/>
          <a:lstStyle/>
          <a:p>
            <a:fld id="{5DD3E885-3724-44A7-B0BE-69CA9392F1CC}" type="datetime1">
              <a:rPr lang="zh-CN" altLang="en-US" smtClean="0">
                <a:ea typeface="宋体" charset="-122"/>
              </a:rPr>
              <a:pPr/>
              <a:t>2018/1/16</a:t>
            </a:fld>
            <a:endParaRPr lang="en-US" altLang="zh-CN" dirty="0">
              <a:ea typeface="宋体" charset="-122"/>
            </a:endParaRPr>
          </a:p>
        </p:txBody>
      </p:sp>
      <p:sp>
        <p:nvSpPr>
          <p:cNvPr id="139297" name="灯片编号占位符 32"/>
          <p:cNvSpPr>
            <a:spLocks noGrp="1"/>
          </p:cNvSpPr>
          <p:nvPr>
            <p:ph type="sldNum" sz="quarter" idx="11"/>
          </p:nvPr>
        </p:nvSpPr>
        <p:spPr>
          <a:xfrm>
            <a:off x="3635896" y="6400800"/>
            <a:ext cx="5334000" cy="457200"/>
          </a:xfrm>
          <a:noFill/>
        </p:spPr>
        <p:txBody>
          <a:bodyPr/>
          <a:lstStyle/>
          <a:p>
            <a:pPr algn="r"/>
            <a:fld id="{C6E59116-679B-4600-83A4-32F00E13D007}" type="slidenum">
              <a:rPr lang="en-US" altLang="zh-CN" smtClean="0">
                <a:ea typeface="宋体" charset="-122"/>
              </a:rPr>
              <a:pPr algn="r"/>
              <a:t>42</a:t>
            </a:fld>
            <a:endParaRPr lang="en-US" altLang="zh-CN" dirty="0">
              <a:ea typeface="宋体"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620688"/>
            <a:ext cx="8208962" cy="4754562"/>
          </a:xfrm>
        </p:spPr>
        <p:txBody>
          <a:bodyPr/>
          <a:lstStyle/>
          <a:p>
            <a:pPr>
              <a:buFontTx/>
              <a:buNone/>
              <a:defRPr/>
            </a:pPr>
            <a:r>
              <a:rPr lang="zh-CN" altLang="zh-CN" sz="2800" b="1" u="sng" dirty="0">
                <a:ea typeface="华文新魏" pitchFamily="2" charset="-122"/>
              </a:rPr>
              <a:t>一个</a:t>
            </a:r>
            <a:r>
              <a:rPr lang="en-US" altLang="zh-CN" sz="2800" b="1" u="sng" dirty="0">
                <a:ea typeface="华文新魏" pitchFamily="2" charset="-122"/>
              </a:rPr>
              <a:t>B</a:t>
            </a:r>
            <a:r>
              <a:rPr lang="zh-CN" altLang="zh-CN" sz="2800" b="1" u="sng" dirty="0">
                <a:ea typeface="华文新魏" pitchFamily="2" charset="-122"/>
              </a:rPr>
              <a:t>类地址划分为</a:t>
            </a:r>
            <a:r>
              <a:rPr lang="en-US" altLang="zh-CN" sz="2800" b="1" u="sng" dirty="0">
                <a:ea typeface="华文新魏" pitchFamily="2" charset="-122"/>
              </a:rPr>
              <a:t>64</a:t>
            </a:r>
            <a:r>
              <a:rPr lang="zh-CN" altLang="zh-CN" sz="2800" b="1" u="sng" dirty="0">
                <a:ea typeface="华文新魏" pitchFamily="2" charset="-122"/>
              </a:rPr>
              <a:t>个子网的例子</a:t>
            </a:r>
          </a:p>
        </p:txBody>
      </p:sp>
      <p:sp>
        <p:nvSpPr>
          <p:cNvPr id="4096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026A0E4-803F-4FE3-8AD4-A6BC66F111BD}" type="slidenum">
              <a:rPr lang="zh-CN" altLang="en-US">
                <a:solidFill>
                  <a:srgbClr val="000000"/>
                </a:solidFill>
              </a:rPr>
              <a:pPr>
                <a:defRPr/>
              </a:pPr>
              <a:t>43</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95536" y="1628800"/>
            <a:ext cx="8064896" cy="338437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476672"/>
            <a:ext cx="8208962" cy="5688632"/>
          </a:xfrm>
        </p:spPr>
        <p:txBody>
          <a:bodyPr/>
          <a:lstStyle/>
          <a:p>
            <a:pPr>
              <a:buFontTx/>
              <a:buNone/>
              <a:defRPr/>
            </a:pPr>
            <a:r>
              <a:rPr lang="zh-CN" altLang="en-US" sz="3200" b="1" u="sng" dirty="0">
                <a:solidFill>
                  <a:schemeClr val="accent6"/>
                </a:solidFill>
                <a:ea typeface="华文新魏" pitchFamily="2" charset="-122"/>
              </a:rPr>
              <a:t>子网规划与地址空间划分的基本方法</a:t>
            </a:r>
            <a:endParaRPr lang="en-US" altLang="zh-CN" sz="3200" b="1" u="sng" dirty="0">
              <a:solidFill>
                <a:schemeClr val="accent6"/>
              </a:solidFill>
              <a:ea typeface="华文新魏" pitchFamily="2" charset="-122"/>
            </a:endParaRPr>
          </a:p>
          <a:p>
            <a:pPr marL="0" indent="0">
              <a:spcBef>
                <a:spcPts val="1800"/>
              </a:spcBef>
              <a:buFontTx/>
              <a:buNone/>
              <a:tabLst>
                <a:tab pos="0" algn="l"/>
              </a:tabLst>
              <a:defRPr/>
            </a:pPr>
            <a:r>
              <a:rPr lang="zh-CN" altLang="en-US" b="1" dirty="0">
                <a:ea typeface="华文新魏" pitchFamily="2" charset="-122"/>
              </a:rPr>
              <a:t>假设一个校园网对一个</a:t>
            </a:r>
            <a:r>
              <a:rPr lang="en-US" altLang="zh-CN" b="1" dirty="0">
                <a:ea typeface="华文新魏" pitchFamily="2" charset="-122"/>
              </a:rPr>
              <a:t>B</a:t>
            </a:r>
            <a:r>
              <a:rPr lang="zh-CN" altLang="en-US" dirty="0">
                <a:ea typeface="华文新魏" pitchFamily="2" charset="-122"/>
              </a:rPr>
              <a:t>类</a:t>
            </a:r>
            <a:r>
              <a:rPr lang="zh-CN" altLang="en-US" b="1" dirty="0">
                <a:ea typeface="华文新魏" pitchFamily="2" charset="-122"/>
              </a:rPr>
              <a:t>地址</a:t>
            </a:r>
            <a:r>
              <a:rPr lang="en-US" altLang="zh-CN" b="1" dirty="0">
                <a:ea typeface="华文新魏" pitchFamily="2" charset="-122"/>
              </a:rPr>
              <a:t>156.26.0.0</a:t>
            </a:r>
            <a:r>
              <a:rPr lang="zh-CN" altLang="en-US" b="1" dirty="0">
                <a:ea typeface="华文新魏" pitchFamily="2" charset="-122"/>
              </a:rPr>
              <a:t>进行子网划分，该校园网由近</a:t>
            </a:r>
            <a:r>
              <a:rPr lang="en-US" altLang="zh-CN" b="1" dirty="0">
                <a:ea typeface="华文新魏" pitchFamily="2" charset="-122"/>
              </a:rPr>
              <a:t>210</a:t>
            </a:r>
            <a:r>
              <a:rPr lang="zh-CN" altLang="en-US" b="1" dirty="0">
                <a:ea typeface="华文新魏" pitchFamily="2" charset="-122"/>
              </a:rPr>
              <a:t>个局域网组成。</a:t>
            </a:r>
            <a:endParaRPr lang="en-US" altLang="zh-CN" b="1" dirty="0">
              <a:ea typeface="华文新魏" pitchFamily="2" charset="-122"/>
            </a:endParaRPr>
          </a:p>
          <a:p>
            <a:pPr>
              <a:buFontTx/>
              <a:buNone/>
              <a:defRPr/>
            </a:pPr>
            <a:r>
              <a:rPr lang="zh-CN" altLang="en-US" dirty="0">
                <a:ea typeface="华文新魏" pitchFamily="2" charset="-122"/>
              </a:rPr>
              <a:t>划分方案：</a:t>
            </a:r>
            <a:endParaRPr lang="en-US" altLang="zh-CN" dirty="0">
              <a:ea typeface="华文新魏" pitchFamily="2" charset="-122"/>
            </a:endParaRPr>
          </a:p>
          <a:p>
            <a:pPr marL="450850" lvl="1" indent="6350">
              <a:spcBef>
                <a:spcPts val="0"/>
              </a:spcBef>
              <a:spcAft>
                <a:spcPts val="0"/>
              </a:spcAft>
              <a:buFontTx/>
              <a:buNone/>
              <a:defRPr/>
            </a:pPr>
            <a:r>
              <a:rPr lang="zh-CN" altLang="en-US" sz="2400" dirty="0">
                <a:ea typeface="华文新魏" pitchFamily="2" charset="-122"/>
              </a:rPr>
              <a:t>划分子网号的长度为</a:t>
            </a:r>
            <a:r>
              <a:rPr lang="en-US" altLang="zh-CN" sz="2400" dirty="0">
                <a:ea typeface="华文新魏" pitchFamily="2" charset="-122"/>
              </a:rPr>
              <a:t>8</a:t>
            </a:r>
            <a:r>
              <a:rPr lang="zh-CN" altLang="en-US" sz="2400" dirty="0">
                <a:ea typeface="华文新魏" pitchFamily="2" charset="-122"/>
              </a:rPr>
              <a:t>位（可划分的子网最大为</a:t>
            </a:r>
            <a:r>
              <a:rPr lang="en-US" altLang="zh-CN" sz="2400" dirty="0">
                <a:ea typeface="华文新魏" pitchFamily="2" charset="-122"/>
              </a:rPr>
              <a:t>254&gt;210</a:t>
            </a:r>
            <a:r>
              <a:rPr lang="zh-CN" altLang="en-US" sz="2400" dirty="0">
                <a:ea typeface="华文新魏" pitchFamily="2" charset="-122"/>
              </a:rPr>
              <a:t>，子网地址号和主机号不能全</a:t>
            </a:r>
            <a:r>
              <a:rPr lang="en-US" altLang="zh-CN" sz="2400" dirty="0">
                <a:ea typeface="华文新魏" pitchFamily="2" charset="-122"/>
              </a:rPr>
              <a:t>0</a:t>
            </a:r>
            <a:r>
              <a:rPr lang="zh-CN" altLang="en-US" sz="2400" dirty="0">
                <a:ea typeface="华文新魏" pitchFamily="2" charset="-122"/>
              </a:rPr>
              <a:t>和全</a:t>
            </a:r>
            <a:r>
              <a:rPr lang="en-US" altLang="zh-CN" sz="2400" dirty="0">
                <a:ea typeface="华文新魏" pitchFamily="2" charset="-122"/>
              </a:rPr>
              <a:t>1</a:t>
            </a:r>
            <a:r>
              <a:rPr lang="zh-CN" altLang="en-US" sz="2400" dirty="0">
                <a:ea typeface="华文新魏" pitchFamily="2" charset="-122"/>
              </a:rPr>
              <a:t>），子网掩码为</a:t>
            </a:r>
            <a:r>
              <a:rPr lang="en-US" altLang="zh-CN" sz="2400" dirty="0">
                <a:ea typeface="华文新魏" pitchFamily="2" charset="-122"/>
              </a:rPr>
              <a:t>255.255.255.0</a:t>
            </a:r>
            <a:r>
              <a:rPr lang="zh-CN" altLang="en-US" sz="2400" dirty="0">
                <a:ea typeface="华文新魏" pitchFamily="2" charset="-122"/>
              </a:rPr>
              <a:t>。</a:t>
            </a:r>
            <a:endParaRPr lang="en-US" altLang="zh-CN" sz="2400" dirty="0">
              <a:ea typeface="华文新魏" pitchFamily="2" charset="-122"/>
            </a:endParaRPr>
          </a:p>
          <a:p>
            <a:pPr marL="450850" lvl="1" indent="6350">
              <a:spcBef>
                <a:spcPts val="1800"/>
              </a:spcBef>
              <a:spcAft>
                <a:spcPts val="0"/>
              </a:spcAft>
              <a:buFontTx/>
              <a:buNone/>
              <a:defRPr/>
            </a:pPr>
            <a:r>
              <a:rPr lang="zh-CN" altLang="en-US" sz="2400" dirty="0">
                <a:ea typeface="华文新魏" pitchFamily="2" charset="-122"/>
              </a:rPr>
              <a:t>校园可用的</a:t>
            </a:r>
            <a:r>
              <a:rPr lang="en-US" altLang="zh-CN" sz="2400" dirty="0">
                <a:ea typeface="华文新魏" pitchFamily="2" charset="-122"/>
              </a:rPr>
              <a:t>IP</a:t>
            </a:r>
            <a:r>
              <a:rPr lang="zh-CN" altLang="en-US" sz="2400" dirty="0">
                <a:ea typeface="华文新魏" pitchFamily="2" charset="-122"/>
              </a:rPr>
              <a:t>地址：</a:t>
            </a:r>
            <a:endParaRPr lang="en-US" altLang="zh-CN" sz="2400" dirty="0">
              <a:ea typeface="华文新魏" pitchFamily="2" charset="-122"/>
            </a:endParaRPr>
          </a:p>
          <a:p>
            <a:pPr marL="850900" lvl="2" indent="6350">
              <a:spcBef>
                <a:spcPts val="0"/>
              </a:spcBef>
              <a:spcAft>
                <a:spcPts val="0"/>
              </a:spcAft>
              <a:buFontTx/>
              <a:buNone/>
              <a:defRPr/>
            </a:pPr>
            <a:r>
              <a:rPr lang="zh-CN" altLang="en-US" sz="2000" dirty="0">
                <a:ea typeface="华文新魏" pitchFamily="2" charset="-122"/>
              </a:rPr>
              <a:t>子网</a:t>
            </a:r>
            <a:r>
              <a:rPr lang="en-US" altLang="zh-CN" sz="2000" dirty="0">
                <a:ea typeface="华文新魏" pitchFamily="2" charset="-122"/>
              </a:rPr>
              <a:t>1:156.26.1.1 ~  156.26.1.254</a:t>
            </a:r>
          </a:p>
          <a:p>
            <a:pPr marL="850900" lvl="2" indent="6350">
              <a:spcBef>
                <a:spcPts val="0"/>
              </a:spcBef>
              <a:spcAft>
                <a:spcPts val="0"/>
              </a:spcAft>
              <a:buNone/>
              <a:defRPr/>
            </a:pPr>
            <a:r>
              <a:rPr lang="zh-CN" altLang="en-US" sz="2000" dirty="0">
                <a:ea typeface="华文新魏" pitchFamily="2" charset="-122"/>
              </a:rPr>
              <a:t>子网</a:t>
            </a:r>
            <a:r>
              <a:rPr lang="en-US" altLang="zh-CN" sz="2000" dirty="0">
                <a:ea typeface="华文新魏" pitchFamily="2" charset="-122"/>
              </a:rPr>
              <a:t>1:156.26.2.1 ~  156.26.2.254</a:t>
            </a:r>
          </a:p>
          <a:p>
            <a:pPr marL="850900" lvl="2" indent="6350">
              <a:spcBef>
                <a:spcPts val="0"/>
              </a:spcBef>
              <a:spcAft>
                <a:spcPts val="0"/>
              </a:spcAft>
              <a:buNone/>
              <a:defRPr/>
            </a:pPr>
            <a:r>
              <a:rPr lang="zh-CN" altLang="en-US" sz="2000" dirty="0">
                <a:ea typeface="华文新魏" pitchFamily="2" charset="-122"/>
              </a:rPr>
              <a:t>子网</a:t>
            </a:r>
            <a:r>
              <a:rPr lang="en-US" altLang="zh-CN" sz="2000" dirty="0">
                <a:ea typeface="华文新魏" pitchFamily="2" charset="-122"/>
              </a:rPr>
              <a:t>1:156.26.3.1 ~  156.26.3.254</a:t>
            </a:r>
          </a:p>
          <a:p>
            <a:pPr marL="850900" lvl="2" indent="6350">
              <a:spcBef>
                <a:spcPts val="0"/>
              </a:spcBef>
              <a:spcAft>
                <a:spcPts val="0"/>
              </a:spcAft>
              <a:buNone/>
              <a:defRPr/>
            </a:pPr>
            <a:r>
              <a:rPr lang="en-US" altLang="zh-CN" sz="2000" dirty="0">
                <a:ea typeface="华文新魏" pitchFamily="2" charset="-122"/>
              </a:rPr>
              <a:t>…</a:t>
            </a:r>
          </a:p>
          <a:p>
            <a:pPr marL="850900" lvl="2" indent="6350">
              <a:spcBef>
                <a:spcPts val="0"/>
              </a:spcBef>
              <a:spcAft>
                <a:spcPts val="0"/>
              </a:spcAft>
              <a:buNone/>
              <a:defRPr/>
            </a:pPr>
            <a:r>
              <a:rPr lang="zh-CN" altLang="en-US" sz="2000" dirty="0">
                <a:ea typeface="华文新魏" pitchFamily="2" charset="-122"/>
              </a:rPr>
              <a:t>子网</a:t>
            </a:r>
            <a:r>
              <a:rPr lang="en-US" altLang="zh-CN" sz="2000" dirty="0">
                <a:ea typeface="华文新魏" pitchFamily="2" charset="-122"/>
              </a:rPr>
              <a:t>1:156.26.254.1 ~  156.26.254.254</a:t>
            </a:r>
          </a:p>
          <a:p>
            <a:pPr marL="850900" lvl="2" indent="6350">
              <a:buFontTx/>
              <a:buNone/>
              <a:defRPr/>
            </a:pPr>
            <a:endParaRPr lang="en-US" altLang="zh-CN" sz="2000" dirty="0">
              <a:ea typeface="华文新魏" pitchFamily="2" charset="-122"/>
            </a:endParaRPr>
          </a:p>
        </p:txBody>
      </p:sp>
      <p:sp>
        <p:nvSpPr>
          <p:cNvPr id="40964"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A026A0E4-803F-4FE3-8AD4-A6BC66F111BD}" type="slidenum">
              <a:rPr lang="zh-CN" altLang="en-US">
                <a:solidFill>
                  <a:srgbClr val="000000"/>
                </a:solidFill>
              </a:rPr>
              <a:pPr>
                <a:defRPr/>
              </a:pPr>
              <a:t>44</a:t>
            </a:fld>
            <a:endParaRPr lang="en-US" altLang="zh-CN">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188641"/>
            <a:ext cx="8712968" cy="1800200"/>
          </a:xfrm>
        </p:spPr>
        <p:txBody>
          <a:bodyPr/>
          <a:lstStyle/>
          <a:p>
            <a:pPr>
              <a:buFontTx/>
              <a:buNone/>
              <a:defRPr/>
            </a:pPr>
            <a:r>
              <a:rPr lang="zh-CN" altLang="zh-CN" sz="3200" b="1" u="sng" dirty="0">
                <a:solidFill>
                  <a:schemeClr val="accent6"/>
                </a:solidFill>
                <a:ea typeface="华文新魏" pitchFamily="2" charset="-122"/>
              </a:rPr>
              <a:t>可变长度子网掩码（</a:t>
            </a:r>
            <a:r>
              <a:rPr lang="en-US" altLang="zh-CN" sz="3200" b="1" u="sng" dirty="0">
                <a:solidFill>
                  <a:schemeClr val="accent6"/>
                </a:solidFill>
                <a:ea typeface="华文新魏" pitchFamily="2" charset="-122"/>
              </a:rPr>
              <a:t>VLSM</a:t>
            </a:r>
            <a:r>
              <a:rPr lang="zh-CN" altLang="zh-CN" sz="3200" b="1" u="sng" dirty="0">
                <a:solidFill>
                  <a:schemeClr val="accent6"/>
                </a:solidFill>
                <a:ea typeface="华文新魏" pitchFamily="2" charset="-122"/>
              </a:rPr>
              <a:t>）技术</a:t>
            </a:r>
            <a:endParaRPr lang="en-US" altLang="zh-CN" sz="3200" b="1" u="sng" dirty="0">
              <a:solidFill>
                <a:schemeClr val="accent6"/>
              </a:solidFill>
              <a:ea typeface="华文新魏" pitchFamily="2" charset="-122"/>
            </a:endParaRPr>
          </a:p>
          <a:p>
            <a:pPr marL="0" indent="0">
              <a:buNone/>
              <a:defRPr/>
            </a:pPr>
            <a:r>
              <a:rPr lang="en-US" altLang="zh-CN" dirty="0">
                <a:latin typeface="华文新魏" pitchFamily="2" charset="-122"/>
                <a:ea typeface="华文新魏" pitchFamily="2" charset="-122"/>
              </a:rPr>
              <a:t>1987 </a:t>
            </a:r>
            <a:r>
              <a:rPr lang="zh-CN" altLang="en-US" dirty="0">
                <a:latin typeface="华文新魏" pitchFamily="2" charset="-122"/>
                <a:ea typeface="华文新魏" pitchFamily="2" charset="-122"/>
              </a:rPr>
              <a:t>年，</a:t>
            </a:r>
            <a:r>
              <a:rPr lang="en-US" altLang="zh-CN" dirty="0">
                <a:latin typeface="华文新魏" pitchFamily="2" charset="-122"/>
                <a:ea typeface="华文新魏" pitchFamily="2" charset="-122"/>
              </a:rPr>
              <a:t>RFC 1009 </a:t>
            </a:r>
            <a:r>
              <a:rPr lang="zh-CN" altLang="en-US" dirty="0">
                <a:latin typeface="华文新魏" pitchFamily="2" charset="-122"/>
                <a:ea typeface="华文新魏" pitchFamily="2" charset="-122"/>
              </a:rPr>
              <a:t>就指明了在一个划分子网的网络中可同时使用几个不同的子网掩码。使用</a:t>
            </a:r>
            <a:r>
              <a:rPr lang="zh-CN" altLang="en-US" dirty="0">
                <a:solidFill>
                  <a:srgbClr val="FF0000"/>
                </a:solidFill>
                <a:latin typeface="华文新魏" pitchFamily="2" charset="-122"/>
                <a:ea typeface="华文新魏" pitchFamily="2" charset="-122"/>
              </a:rPr>
              <a:t>变长子网掩码 </a:t>
            </a:r>
            <a:r>
              <a:rPr lang="en-US" altLang="zh-CN" dirty="0">
                <a:solidFill>
                  <a:srgbClr val="FF0000"/>
                </a:solidFill>
                <a:latin typeface="华文新魏" pitchFamily="2" charset="-122"/>
                <a:ea typeface="华文新魏" pitchFamily="2" charset="-122"/>
              </a:rPr>
              <a:t>VLSM </a:t>
            </a:r>
            <a:r>
              <a:rPr lang="en-US" altLang="zh-CN" dirty="0">
                <a:latin typeface="华文新魏" pitchFamily="2" charset="-122"/>
                <a:ea typeface="华文新魏" pitchFamily="2" charset="-122"/>
              </a:rPr>
              <a:t>(Variable Length Subnet Mask)</a:t>
            </a:r>
            <a:r>
              <a:rPr lang="zh-CN" altLang="en-US" dirty="0">
                <a:latin typeface="华文新魏" pitchFamily="2" charset="-122"/>
                <a:ea typeface="华文新魏" pitchFamily="2" charset="-122"/>
              </a:rPr>
              <a:t>可进一步提高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地址资源的利用率。</a:t>
            </a:r>
          </a:p>
          <a:p>
            <a:pPr marL="0" indent="0">
              <a:buFontTx/>
              <a:buNone/>
              <a:defRPr/>
            </a:pPr>
            <a:endParaRPr lang="zh-CN" altLang="zh-CN" b="1" dirty="0">
              <a:ea typeface="华文新魏" pitchFamily="2" charset="-122"/>
            </a:endParaRPr>
          </a:p>
        </p:txBody>
      </p:sp>
      <p:sp>
        <p:nvSpPr>
          <p:cNvPr id="41988"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a:xfrm>
            <a:off x="7239000" y="6453336"/>
            <a:ext cx="1905000" cy="404664"/>
          </a:xfrm>
        </p:spPr>
        <p:txBody>
          <a:bodyPr/>
          <a:lstStyle/>
          <a:p>
            <a:pPr>
              <a:defRPr/>
            </a:pPr>
            <a:fld id="{9BF6A65C-2FAE-4E37-A041-4C4016B54EC5}" type="slidenum">
              <a:rPr lang="zh-CN" altLang="en-US">
                <a:solidFill>
                  <a:srgbClr val="000000"/>
                </a:solidFill>
              </a:rPr>
              <a:pPr>
                <a:defRPr/>
              </a:pPr>
              <a:t>45</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611560" y="2060848"/>
            <a:ext cx="7848872" cy="460851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body" idx="1"/>
          </p:nvPr>
        </p:nvSpPr>
        <p:spPr>
          <a:xfrm>
            <a:off x="539552" y="1196752"/>
            <a:ext cx="7850187" cy="4257675"/>
          </a:xfrm>
        </p:spPr>
        <p:txBody>
          <a:bodyPr/>
          <a:lstStyle/>
          <a:p>
            <a:pPr marL="0" indent="0" algn="just" eaLnBrk="1" hangingPunct="1">
              <a:lnSpc>
                <a:spcPct val="90000"/>
              </a:lnSpc>
              <a:buNone/>
            </a:pPr>
            <a:r>
              <a:rPr lang="zh-CN" altLang="en-US" dirty="0">
                <a:latin typeface="华文新魏" pitchFamily="2" charset="-122"/>
                <a:ea typeface="华文新魏" pitchFamily="2" charset="-122"/>
              </a:rPr>
              <a:t>在 </a:t>
            </a:r>
            <a:r>
              <a:rPr lang="en-US" altLang="zh-CN" dirty="0">
                <a:latin typeface="华文新魏" pitchFamily="2" charset="-122"/>
                <a:ea typeface="华文新魏" pitchFamily="2" charset="-122"/>
              </a:rPr>
              <a:t>VLSM </a:t>
            </a:r>
            <a:r>
              <a:rPr lang="zh-CN" altLang="en-US" dirty="0">
                <a:latin typeface="华文新魏" pitchFamily="2" charset="-122"/>
                <a:ea typeface="华文新魏" pitchFamily="2" charset="-122"/>
              </a:rPr>
              <a:t>的基础上又进一步研究出无分类编址方法，它的正式名字是</a:t>
            </a:r>
            <a:r>
              <a:rPr lang="zh-CN" altLang="en-US" dirty="0">
                <a:solidFill>
                  <a:srgbClr val="FF0000"/>
                </a:solidFill>
                <a:latin typeface="华文新魏" pitchFamily="2" charset="-122"/>
                <a:ea typeface="华文新魏" pitchFamily="2" charset="-122"/>
              </a:rPr>
              <a:t>无分类域间路由选择 </a:t>
            </a:r>
            <a:r>
              <a:rPr lang="en-US" altLang="zh-CN" dirty="0">
                <a:solidFill>
                  <a:srgbClr val="FF0000"/>
                </a:solidFill>
                <a:latin typeface="华文新魏" pitchFamily="2" charset="-122"/>
                <a:ea typeface="华文新魏" pitchFamily="2" charset="-122"/>
              </a:rPr>
              <a:t>CIDR </a:t>
            </a:r>
            <a:r>
              <a:rPr lang="en-US" altLang="zh-CN" dirty="0">
                <a:latin typeface="华文新魏" pitchFamily="2" charset="-122"/>
                <a:ea typeface="华文新魏" pitchFamily="2" charset="-122"/>
              </a:rPr>
              <a:t>(Classless Inter-Domain Routing)</a:t>
            </a:r>
            <a:r>
              <a:rPr lang="zh-CN" altLang="en-US" dirty="0">
                <a:latin typeface="华文新魏" pitchFamily="2" charset="-122"/>
                <a:ea typeface="华文新魏" pitchFamily="2" charset="-122"/>
              </a:rPr>
              <a:t>。  </a:t>
            </a:r>
          </a:p>
        </p:txBody>
      </p:sp>
      <p:sp>
        <p:nvSpPr>
          <p:cNvPr id="149508" name="日期占位符 4"/>
          <p:cNvSpPr>
            <a:spLocks noGrp="1"/>
          </p:cNvSpPr>
          <p:nvPr>
            <p:ph type="dt" sz="quarter" idx="10"/>
          </p:nvPr>
        </p:nvSpPr>
        <p:spPr>
          <a:xfrm>
            <a:off x="0" y="6400800"/>
            <a:ext cx="1905000" cy="457200"/>
          </a:xfrm>
          <a:noFill/>
        </p:spPr>
        <p:txBody>
          <a:bodyPr/>
          <a:lstStyle/>
          <a:p>
            <a:fld id="{1011506A-167D-4D72-8C1D-C35D09EB63DF}" type="datetime1">
              <a:rPr lang="zh-CN" altLang="en-US" smtClean="0">
                <a:ea typeface="宋体" charset="-122"/>
              </a:rPr>
              <a:pPr/>
              <a:t>2018/1/16</a:t>
            </a:fld>
            <a:endParaRPr lang="en-US" altLang="zh-CN" dirty="0">
              <a:ea typeface="宋体" charset="-122"/>
            </a:endParaRPr>
          </a:p>
        </p:txBody>
      </p:sp>
      <p:sp>
        <p:nvSpPr>
          <p:cNvPr id="149509" name="灯片编号占位符 5"/>
          <p:cNvSpPr>
            <a:spLocks noGrp="1"/>
          </p:cNvSpPr>
          <p:nvPr>
            <p:ph type="sldNum" sz="quarter" idx="11"/>
          </p:nvPr>
        </p:nvSpPr>
        <p:spPr>
          <a:xfrm>
            <a:off x="3563888" y="6400800"/>
            <a:ext cx="5334000" cy="457200"/>
          </a:xfrm>
          <a:noFill/>
        </p:spPr>
        <p:txBody>
          <a:bodyPr/>
          <a:lstStyle/>
          <a:p>
            <a:pPr algn="r"/>
            <a:fld id="{290E95BA-60CB-402B-AB89-5523F3AD1938}" type="slidenum">
              <a:rPr lang="en-US" altLang="zh-CN" smtClean="0">
                <a:ea typeface="宋体" charset="-122"/>
              </a:rPr>
              <a:pPr algn="r"/>
              <a:t>46</a:t>
            </a:fld>
            <a:endParaRPr lang="en-US" altLang="zh-CN" dirty="0">
              <a:ea typeface="宋体" charset="-122"/>
            </a:endParaRPr>
          </a:p>
        </p:txBody>
      </p:sp>
      <p:sp>
        <p:nvSpPr>
          <p:cNvPr id="7" name="标题 15"/>
          <p:cNvSpPr>
            <a:spLocks noGrp="1"/>
          </p:cNvSpPr>
          <p:nvPr>
            <p:ph type="title"/>
          </p:nvPr>
        </p:nvSpPr>
        <p:spPr>
          <a:xfrm>
            <a:off x="0" y="0"/>
            <a:ext cx="7772400" cy="1143000"/>
          </a:xfrm>
        </p:spPr>
        <p:txBody>
          <a:bodyPr/>
          <a:lstStyle/>
          <a:p>
            <a:pPr algn="l" eaLnBrk="1" hangingPunct="1">
              <a:defRPr/>
            </a:pPr>
            <a:r>
              <a:rPr lang="en-US" altLang="zh-CN" sz="3600" u="sng" dirty="0">
                <a:latin typeface="+mn-lt"/>
                <a:ea typeface="华文新魏" pitchFamily="2" charset="-122"/>
              </a:rPr>
              <a:t>5.3.4  </a:t>
            </a:r>
            <a:r>
              <a:rPr lang="zh-CN" altLang="zh-CN" sz="3600" u="sng" dirty="0">
                <a:latin typeface="+mn-lt"/>
                <a:ea typeface="华文新魏" pitchFamily="2" charset="-122"/>
              </a:rPr>
              <a:t>无类别域间路由</a:t>
            </a:r>
            <a:r>
              <a:rPr lang="en-US" altLang="zh-CN" sz="3600" u="sng" dirty="0">
                <a:latin typeface="+mn-lt"/>
                <a:ea typeface="华文新魏" pitchFamily="2" charset="-122"/>
              </a:rPr>
              <a:t>CIDR</a:t>
            </a:r>
            <a:endParaRPr lang="zh-CN" altLang="en-US" sz="3600" u="sng" dirty="0">
              <a:latin typeface="+mn-lt"/>
              <a:ea typeface="华文新魏" pitchFamily="2" charset="-122"/>
            </a:endParaRPr>
          </a:p>
        </p:txBody>
      </p:sp>
      <p:sp>
        <p:nvSpPr>
          <p:cNvPr id="8" name="Rectangle 2"/>
          <p:cNvSpPr txBox="1">
            <a:spLocks noChangeArrowheads="1"/>
          </p:cNvSpPr>
          <p:nvPr/>
        </p:nvSpPr>
        <p:spPr bwMode="auto">
          <a:xfrm>
            <a:off x="611560" y="2636912"/>
            <a:ext cx="7920880" cy="34557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00000"/>
              </a:lnSpc>
              <a:spcBef>
                <a:spcPct val="20000"/>
              </a:spcBef>
              <a:spcAft>
                <a:spcPts val="600"/>
              </a:spcAft>
              <a:buClrTx/>
              <a:buSzTx/>
              <a:buFontTx/>
              <a:buChar char="•"/>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CIDR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消除了传统的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类、</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B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类和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C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类地址以及划分子网的概念，因而可以更加有效地分配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IPv4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的地址空间。</a:t>
            </a:r>
          </a:p>
          <a:p>
            <a:pPr marL="342900" marR="0" lvl="0" indent="-342900" algn="just" defTabSz="914400" rtl="0" eaLnBrk="1" fontAlgn="base" latinLnBrk="0" hangingPunct="1">
              <a:lnSpc>
                <a:spcPct val="100000"/>
              </a:lnSpc>
              <a:spcBef>
                <a:spcPct val="20000"/>
              </a:spcBef>
              <a:spcAft>
                <a:spcPts val="600"/>
              </a:spcAft>
              <a:buClrTx/>
              <a:buSzTx/>
              <a:buFontTx/>
              <a:buChar char="•"/>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CIDR</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使用各种长度的“</a:t>
            </a: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rPr>
              <a:t>网络前缀</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(network-prefix)</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来代替分类地址中的网络号和子网号。</a:t>
            </a:r>
          </a:p>
          <a:p>
            <a:pPr marL="342900" marR="0" lvl="0" indent="-342900" algn="just" defTabSz="914400" rtl="0" eaLnBrk="1" fontAlgn="base" latinLnBrk="0" hangingPunct="1">
              <a:lnSpc>
                <a:spcPct val="100000"/>
              </a:lnSpc>
              <a:spcBef>
                <a:spcPct val="20000"/>
              </a:spcBef>
              <a:spcAft>
                <a:spcPts val="600"/>
              </a:spcAft>
              <a:buClrTx/>
              <a:buSzTx/>
              <a:buFontTx/>
              <a:buChar char="•"/>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地址从三级编址（使用子网掩码）又回到了两级编址。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ChangeArrowheads="1"/>
          </p:cNvSpPr>
          <p:nvPr/>
        </p:nvSpPr>
        <p:spPr bwMode="auto">
          <a:xfrm>
            <a:off x="971600" y="1916832"/>
            <a:ext cx="7416824" cy="576263"/>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p>
            <a:pPr>
              <a:defRPr/>
            </a:pPr>
            <a:endParaRPr lang="zh-CN" altLang="en-US">
              <a:ea typeface="黑体" pitchFamily="2" charset="-122"/>
            </a:endParaRPr>
          </a:p>
        </p:txBody>
      </p:sp>
      <p:sp>
        <p:nvSpPr>
          <p:cNvPr id="523267" name="Rectangle 3"/>
          <p:cNvSpPr>
            <a:spLocks noGrp="1" noChangeArrowheads="1"/>
          </p:cNvSpPr>
          <p:nvPr>
            <p:ph type="body" idx="1"/>
          </p:nvPr>
        </p:nvSpPr>
        <p:spPr>
          <a:xfrm>
            <a:off x="539552" y="1340768"/>
            <a:ext cx="8280400" cy="4257675"/>
          </a:xfrm>
        </p:spPr>
        <p:txBody>
          <a:bodyPr/>
          <a:lstStyle/>
          <a:p>
            <a:pPr algn="just" eaLnBrk="1" hangingPunct="1"/>
            <a:r>
              <a:rPr lang="zh-CN" altLang="en-US" dirty="0">
                <a:latin typeface="华文新魏" pitchFamily="2" charset="-122"/>
                <a:ea typeface="华文新魏" pitchFamily="2" charset="-122"/>
              </a:rPr>
              <a:t>无分类的两级编址的记法是： </a:t>
            </a:r>
          </a:p>
          <a:p>
            <a:pPr algn="ctr" eaLnBrk="1" hangingPunct="1">
              <a:spcBef>
                <a:spcPct val="50000"/>
              </a:spcBef>
              <a:spcAft>
                <a:spcPct val="40000"/>
              </a:spcAft>
              <a:buFont typeface="Wingdings" pitchFamily="2" charset="2"/>
              <a:buNone/>
            </a:pP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 </a:t>
            </a:r>
            <a:r>
              <a:rPr lang="en-US" altLang="zh-CN" dirty="0">
                <a:latin typeface="华文新魏" pitchFamily="2" charset="-122"/>
                <a:ea typeface="华文新魏" pitchFamily="2" charset="-122"/>
              </a:rPr>
              <a:t>::= {&lt;</a:t>
            </a:r>
            <a:r>
              <a:rPr lang="zh-CN" altLang="en-US" dirty="0">
                <a:latin typeface="华文新魏" pitchFamily="2" charset="-122"/>
                <a:ea typeface="华文新魏" pitchFamily="2" charset="-122"/>
              </a:rPr>
              <a:t>网络前缀</a:t>
            </a:r>
            <a:r>
              <a:rPr lang="en-US" altLang="zh-CN" dirty="0">
                <a:latin typeface="华文新魏" pitchFamily="2" charset="-122"/>
                <a:ea typeface="华文新魏" pitchFamily="2" charset="-122"/>
              </a:rPr>
              <a:t>&gt;, &lt;</a:t>
            </a:r>
            <a:r>
              <a:rPr lang="zh-CN" altLang="en-US" dirty="0">
                <a:latin typeface="华文新魏" pitchFamily="2" charset="-122"/>
                <a:ea typeface="华文新魏" pitchFamily="2" charset="-122"/>
              </a:rPr>
              <a:t>主机号</a:t>
            </a:r>
            <a:r>
              <a:rPr lang="en-US" altLang="zh-CN" dirty="0">
                <a:latin typeface="华文新魏" pitchFamily="2" charset="-122"/>
                <a:ea typeface="华文新魏" pitchFamily="2" charset="-122"/>
              </a:rPr>
              <a:t>&gt;}         </a:t>
            </a:r>
          </a:p>
          <a:p>
            <a:pPr algn="just" eaLnBrk="1" hangingPunct="1"/>
            <a:endParaRPr lang="en-US" altLang="zh-CN" dirty="0">
              <a:latin typeface="华文新魏" pitchFamily="2" charset="-122"/>
              <a:ea typeface="华文新魏" pitchFamily="2" charset="-122"/>
            </a:endParaRPr>
          </a:p>
          <a:p>
            <a:pPr algn="just" eaLnBrk="1" hangingPunct="1"/>
            <a:r>
              <a:rPr lang="en-US" altLang="zh-CN" dirty="0">
                <a:latin typeface="华文新魏" pitchFamily="2" charset="-122"/>
                <a:ea typeface="华文新魏" pitchFamily="2" charset="-122"/>
              </a:rPr>
              <a:t>CIDR </a:t>
            </a:r>
            <a:r>
              <a:rPr lang="zh-CN" altLang="en-US" dirty="0">
                <a:latin typeface="华文新魏" pitchFamily="2" charset="-122"/>
                <a:ea typeface="华文新魏" pitchFamily="2" charset="-122"/>
              </a:rPr>
              <a:t>还使用“</a:t>
            </a:r>
            <a:r>
              <a:rPr lang="zh-CN" altLang="en-US" dirty="0">
                <a:solidFill>
                  <a:srgbClr val="FF0000"/>
                </a:solidFill>
                <a:latin typeface="华文新魏" pitchFamily="2" charset="-122"/>
                <a:ea typeface="华文新魏" pitchFamily="2" charset="-122"/>
              </a:rPr>
              <a:t>斜线记法</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(slash notation)</a:t>
            </a:r>
            <a:r>
              <a:rPr lang="zh-CN" altLang="en-US" dirty="0">
                <a:latin typeface="华文新魏" pitchFamily="2" charset="-122"/>
                <a:ea typeface="华文新魏" pitchFamily="2" charset="-122"/>
              </a:rPr>
              <a:t>，它又称为</a:t>
            </a:r>
            <a:r>
              <a:rPr lang="en-US" altLang="zh-CN" dirty="0">
                <a:solidFill>
                  <a:srgbClr val="FF0000"/>
                </a:solidFill>
                <a:latin typeface="华文新魏" pitchFamily="2" charset="-122"/>
                <a:ea typeface="华文新魏" pitchFamily="2" charset="-122"/>
              </a:rPr>
              <a:t>CIDR</a:t>
            </a:r>
            <a:r>
              <a:rPr lang="zh-CN" altLang="en-US" dirty="0">
                <a:solidFill>
                  <a:srgbClr val="FF0000"/>
                </a:solidFill>
                <a:latin typeface="华文新魏" pitchFamily="2" charset="-122"/>
                <a:ea typeface="华文新魏" pitchFamily="2" charset="-122"/>
              </a:rPr>
              <a:t>记法</a:t>
            </a:r>
            <a:r>
              <a:rPr lang="zh-CN" altLang="en-US" dirty="0">
                <a:latin typeface="华文新魏" pitchFamily="2" charset="-122"/>
                <a:ea typeface="华文新魏" pitchFamily="2" charset="-122"/>
              </a:rPr>
              <a:t>，即在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地址后面加上一个斜线“</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，然后写上网络前缀所占的位数（这个数值对应于三级编址中子网掩码中 </a:t>
            </a:r>
            <a:r>
              <a:rPr lang="en-US" altLang="zh-CN" dirty="0">
                <a:latin typeface="华文新魏" pitchFamily="2" charset="-122"/>
                <a:ea typeface="华文新魏" pitchFamily="2" charset="-122"/>
              </a:rPr>
              <a:t>1 </a:t>
            </a:r>
            <a:r>
              <a:rPr lang="zh-CN" altLang="en-US" dirty="0">
                <a:latin typeface="华文新魏" pitchFamily="2" charset="-122"/>
                <a:ea typeface="华文新魏" pitchFamily="2" charset="-122"/>
              </a:rPr>
              <a:t>的个数）。</a:t>
            </a:r>
          </a:p>
          <a:p>
            <a:pPr algn="just" eaLnBrk="1" hangingPunct="1"/>
            <a:r>
              <a:rPr lang="en-US" altLang="zh-CN" dirty="0">
                <a:latin typeface="华文新魏" pitchFamily="2" charset="-122"/>
                <a:ea typeface="华文新魏" pitchFamily="2" charset="-122"/>
              </a:rPr>
              <a:t>CIDR </a:t>
            </a:r>
            <a:r>
              <a:rPr lang="zh-CN" altLang="en-US" dirty="0">
                <a:latin typeface="华文新魏" pitchFamily="2" charset="-122"/>
                <a:ea typeface="华文新魏" pitchFamily="2" charset="-122"/>
              </a:rPr>
              <a:t>把网络前缀都相同的连续的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地址组成“</a:t>
            </a:r>
            <a:r>
              <a:rPr lang="en-US" altLang="zh-CN" dirty="0">
                <a:solidFill>
                  <a:srgbClr val="FF0000"/>
                </a:solidFill>
                <a:latin typeface="华文新魏" pitchFamily="2" charset="-122"/>
                <a:ea typeface="华文新魏" pitchFamily="2" charset="-122"/>
              </a:rPr>
              <a:t>CIDR </a:t>
            </a:r>
            <a:r>
              <a:rPr lang="zh-CN" altLang="en-US" dirty="0">
                <a:solidFill>
                  <a:srgbClr val="FF0000"/>
                </a:solidFill>
                <a:latin typeface="华文新魏" pitchFamily="2" charset="-122"/>
                <a:ea typeface="华文新魏" pitchFamily="2" charset="-122"/>
              </a:rPr>
              <a:t>地址块</a:t>
            </a:r>
            <a:r>
              <a:rPr lang="zh-CN" altLang="en-US" dirty="0">
                <a:latin typeface="华文新魏" pitchFamily="2" charset="-122"/>
                <a:ea typeface="华文新魏" pitchFamily="2" charset="-122"/>
              </a:rPr>
              <a:t>”。  </a:t>
            </a:r>
          </a:p>
        </p:txBody>
      </p:sp>
      <p:sp>
        <p:nvSpPr>
          <p:cNvPr id="151556" name="Rectangle 4"/>
          <p:cNvSpPr>
            <a:spLocks noGrp="1" noChangeArrowheads="1"/>
          </p:cNvSpPr>
          <p:nvPr>
            <p:ph type="title"/>
          </p:nvPr>
        </p:nvSpPr>
        <p:spPr>
          <a:xfrm>
            <a:off x="179512" y="188640"/>
            <a:ext cx="8116887" cy="982439"/>
          </a:xfrm>
        </p:spPr>
        <p:txBody>
          <a:bodyPr/>
          <a:lstStyle/>
          <a:p>
            <a:pPr algn="l" eaLnBrk="1" hangingPunct="1"/>
            <a:r>
              <a:rPr lang="en-US" altLang="zh-CN" sz="3600" dirty="0">
                <a:solidFill>
                  <a:schemeClr val="accent6"/>
                </a:solidFill>
                <a:latin typeface="+mn-lt"/>
              </a:rPr>
              <a:t>CIDR</a:t>
            </a:r>
            <a:r>
              <a:rPr lang="zh-CN" altLang="en-US" sz="3600" dirty="0">
                <a:solidFill>
                  <a:schemeClr val="accent6"/>
                </a:solidFill>
                <a:latin typeface="+mn-lt"/>
              </a:rPr>
              <a:t>无分类的两级编址 </a:t>
            </a:r>
          </a:p>
        </p:txBody>
      </p:sp>
      <p:sp>
        <p:nvSpPr>
          <p:cNvPr id="151557" name="日期占位符 5"/>
          <p:cNvSpPr>
            <a:spLocks noGrp="1"/>
          </p:cNvSpPr>
          <p:nvPr>
            <p:ph type="dt" sz="quarter" idx="10"/>
          </p:nvPr>
        </p:nvSpPr>
        <p:spPr>
          <a:xfrm>
            <a:off x="0" y="6400800"/>
            <a:ext cx="1905000" cy="457200"/>
          </a:xfrm>
          <a:noFill/>
        </p:spPr>
        <p:txBody>
          <a:bodyPr/>
          <a:lstStyle/>
          <a:p>
            <a:fld id="{6EF12E10-D2ED-49AF-9FF2-1A7B3A092FBA}" type="datetime1">
              <a:rPr lang="zh-CN" altLang="en-US" smtClean="0">
                <a:ea typeface="宋体" charset="-122"/>
              </a:rPr>
              <a:pPr/>
              <a:t>2018/1/16</a:t>
            </a:fld>
            <a:endParaRPr lang="en-US" altLang="zh-CN">
              <a:ea typeface="宋体" charset="-122"/>
            </a:endParaRPr>
          </a:p>
        </p:txBody>
      </p:sp>
      <p:sp>
        <p:nvSpPr>
          <p:cNvPr id="151558" name="灯片编号占位符 6"/>
          <p:cNvSpPr>
            <a:spLocks noGrp="1"/>
          </p:cNvSpPr>
          <p:nvPr>
            <p:ph type="sldNum" sz="quarter" idx="11"/>
          </p:nvPr>
        </p:nvSpPr>
        <p:spPr>
          <a:xfrm>
            <a:off x="3563888" y="6400800"/>
            <a:ext cx="5334000" cy="457200"/>
          </a:xfrm>
          <a:noFill/>
        </p:spPr>
        <p:txBody>
          <a:bodyPr/>
          <a:lstStyle/>
          <a:p>
            <a:pPr algn="r"/>
            <a:fld id="{C94DF6F4-7600-4818-B8DB-22E84B279B0D}" type="slidenum">
              <a:rPr lang="en-US" altLang="zh-CN" smtClean="0">
                <a:ea typeface="宋体" charset="-122"/>
              </a:rPr>
              <a:pPr algn="r"/>
              <a:t>47</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326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3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95536" y="404664"/>
            <a:ext cx="8116887" cy="864096"/>
          </a:xfrm>
        </p:spPr>
        <p:txBody>
          <a:bodyPr/>
          <a:lstStyle/>
          <a:p>
            <a:pPr algn="l" eaLnBrk="1" hangingPunct="1"/>
            <a:r>
              <a:rPr lang="en-US" altLang="zh-CN" sz="3600" dirty="0">
                <a:latin typeface="华文新魏" pitchFamily="2" charset="-122"/>
                <a:ea typeface="华文新魏" pitchFamily="2" charset="-122"/>
              </a:rPr>
              <a:t>CIDR </a:t>
            </a:r>
            <a:r>
              <a:rPr lang="zh-CN" altLang="en-US" sz="3600" dirty="0">
                <a:latin typeface="华文新魏" pitchFamily="2" charset="-122"/>
                <a:ea typeface="华文新魏" pitchFamily="2" charset="-122"/>
              </a:rPr>
              <a:t>地址块 </a:t>
            </a:r>
          </a:p>
        </p:txBody>
      </p:sp>
      <p:sp>
        <p:nvSpPr>
          <p:cNvPr id="524291" name="Rectangle 3"/>
          <p:cNvSpPr>
            <a:spLocks noGrp="1" noChangeArrowheads="1"/>
          </p:cNvSpPr>
          <p:nvPr>
            <p:ph type="body" idx="1"/>
          </p:nvPr>
        </p:nvSpPr>
        <p:spPr>
          <a:xfrm>
            <a:off x="179512" y="1484784"/>
            <a:ext cx="8712968" cy="4546600"/>
          </a:xfrm>
        </p:spPr>
        <p:txBody>
          <a:bodyPr/>
          <a:lstStyle/>
          <a:p>
            <a:pPr algn="just" eaLnBrk="1" hangingPunct="1"/>
            <a:r>
              <a:rPr lang="en-US" altLang="zh-CN" dirty="0">
                <a:latin typeface="华文新魏" pitchFamily="2" charset="-122"/>
                <a:ea typeface="华文新魏" pitchFamily="2" charset="-122"/>
              </a:rPr>
              <a:t>128.14.32.0/20 </a:t>
            </a:r>
            <a:r>
              <a:rPr lang="zh-CN" altLang="en-US" dirty="0">
                <a:latin typeface="华文新魏" pitchFamily="2" charset="-122"/>
                <a:ea typeface="华文新魏" pitchFamily="2" charset="-122"/>
              </a:rPr>
              <a:t>表示的地址块共有 </a:t>
            </a:r>
            <a:r>
              <a:rPr lang="en-US" altLang="zh-CN" dirty="0">
                <a:latin typeface="华文新魏" pitchFamily="2" charset="-122"/>
                <a:ea typeface="华文新魏" pitchFamily="2" charset="-122"/>
              </a:rPr>
              <a:t>2</a:t>
            </a:r>
            <a:r>
              <a:rPr lang="en-US" altLang="zh-CN" baseline="30000" dirty="0">
                <a:latin typeface="华文新魏" pitchFamily="2" charset="-122"/>
                <a:ea typeface="华文新魏" pitchFamily="2" charset="-122"/>
              </a:rPr>
              <a:t>12 </a:t>
            </a:r>
            <a:r>
              <a:rPr lang="zh-CN" altLang="en-US" dirty="0">
                <a:latin typeface="华文新魏" pitchFamily="2" charset="-122"/>
                <a:ea typeface="华文新魏" pitchFamily="2" charset="-122"/>
              </a:rPr>
              <a:t>个地址（因为斜线后面的 </a:t>
            </a:r>
            <a:r>
              <a:rPr lang="en-US" altLang="zh-CN" dirty="0">
                <a:latin typeface="华文新魏" pitchFamily="2" charset="-122"/>
                <a:ea typeface="华文新魏" pitchFamily="2" charset="-122"/>
              </a:rPr>
              <a:t>20 </a:t>
            </a:r>
            <a:r>
              <a:rPr lang="zh-CN" altLang="en-US" dirty="0">
                <a:latin typeface="华文新魏" pitchFamily="2" charset="-122"/>
                <a:ea typeface="华文新魏" pitchFamily="2" charset="-122"/>
              </a:rPr>
              <a:t>是网络前缀的位数，所以这个地址的主机号是 </a:t>
            </a:r>
            <a:r>
              <a:rPr lang="en-US" altLang="zh-CN" dirty="0">
                <a:latin typeface="华文新魏" pitchFamily="2" charset="-122"/>
                <a:ea typeface="华文新魏" pitchFamily="2" charset="-122"/>
              </a:rPr>
              <a:t>12 </a:t>
            </a:r>
            <a:r>
              <a:rPr lang="zh-CN" altLang="en-US" dirty="0">
                <a:latin typeface="华文新魏" pitchFamily="2" charset="-122"/>
                <a:ea typeface="华文新魏" pitchFamily="2" charset="-122"/>
              </a:rPr>
              <a:t>位）。</a:t>
            </a:r>
          </a:p>
          <a:p>
            <a:pPr lvl="1" algn="just" eaLnBrk="1" hangingPunct="1"/>
            <a:r>
              <a:rPr lang="zh-CN" altLang="en-US" dirty="0">
                <a:latin typeface="华文新魏" pitchFamily="2" charset="-122"/>
                <a:ea typeface="华文新魏" pitchFamily="2" charset="-122"/>
              </a:rPr>
              <a:t>这个地址块的起始地址是 </a:t>
            </a:r>
            <a:r>
              <a:rPr lang="en-US" altLang="zh-CN" dirty="0">
                <a:latin typeface="华文新魏" pitchFamily="2" charset="-122"/>
                <a:ea typeface="华文新魏" pitchFamily="2" charset="-122"/>
              </a:rPr>
              <a:t>128.14.32.0</a:t>
            </a:r>
            <a:r>
              <a:rPr lang="zh-CN" altLang="en-US" dirty="0">
                <a:latin typeface="华文新魏" pitchFamily="2" charset="-122"/>
                <a:ea typeface="华文新魏" pitchFamily="2" charset="-122"/>
              </a:rPr>
              <a:t>。</a:t>
            </a:r>
          </a:p>
          <a:p>
            <a:pPr lvl="1" algn="just" eaLnBrk="1" hangingPunct="1"/>
            <a:r>
              <a:rPr lang="zh-CN" altLang="en-US" dirty="0">
                <a:latin typeface="华文新魏" pitchFamily="2" charset="-122"/>
                <a:ea typeface="华文新魏" pitchFamily="2" charset="-122"/>
              </a:rPr>
              <a:t>在不需要指出地址块的起始地址时，也可将这样的地址块简称为“</a:t>
            </a:r>
            <a:r>
              <a:rPr lang="en-US" altLang="zh-CN" dirty="0">
                <a:latin typeface="华文新魏" pitchFamily="2" charset="-122"/>
                <a:ea typeface="华文新魏" pitchFamily="2" charset="-122"/>
              </a:rPr>
              <a:t>/20 </a:t>
            </a:r>
            <a:r>
              <a:rPr lang="zh-CN" altLang="en-US" dirty="0">
                <a:latin typeface="华文新魏" pitchFamily="2" charset="-122"/>
                <a:ea typeface="华文新魏" pitchFamily="2" charset="-122"/>
              </a:rPr>
              <a:t>地址块”。</a:t>
            </a:r>
          </a:p>
          <a:p>
            <a:pPr lvl="1" algn="just" eaLnBrk="1" hangingPunct="1"/>
            <a:r>
              <a:rPr lang="en-US" altLang="zh-CN" dirty="0">
                <a:latin typeface="华文新魏" pitchFamily="2" charset="-122"/>
                <a:ea typeface="华文新魏" pitchFamily="2" charset="-122"/>
              </a:rPr>
              <a:t>128.14.32.0/20 </a:t>
            </a:r>
            <a:r>
              <a:rPr lang="zh-CN" altLang="en-US" dirty="0">
                <a:latin typeface="华文新魏" pitchFamily="2" charset="-122"/>
                <a:ea typeface="华文新魏" pitchFamily="2" charset="-122"/>
              </a:rPr>
              <a:t>地址块的最小地址：</a:t>
            </a:r>
            <a:r>
              <a:rPr lang="en-US" altLang="zh-CN" dirty="0">
                <a:latin typeface="华文新魏" pitchFamily="2" charset="-122"/>
                <a:ea typeface="华文新魏" pitchFamily="2" charset="-122"/>
              </a:rPr>
              <a:t>128.14.32.0</a:t>
            </a:r>
          </a:p>
          <a:p>
            <a:pPr lvl="1" algn="just" eaLnBrk="1" hangingPunct="1"/>
            <a:r>
              <a:rPr lang="en-US" altLang="zh-CN" dirty="0">
                <a:latin typeface="华文新魏" pitchFamily="2" charset="-122"/>
                <a:ea typeface="华文新魏" pitchFamily="2" charset="-122"/>
              </a:rPr>
              <a:t>128.14.32.0/20 </a:t>
            </a:r>
            <a:r>
              <a:rPr lang="zh-CN" altLang="en-US" dirty="0">
                <a:latin typeface="华文新魏" pitchFamily="2" charset="-122"/>
                <a:ea typeface="华文新魏" pitchFamily="2" charset="-122"/>
              </a:rPr>
              <a:t>地址块的最大地址：</a:t>
            </a:r>
            <a:r>
              <a:rPr lang="en-US" altLang="zh-CN" dirty="0">
                <a:latin typeface="华文新魏" pitchFamily="2" charset="-122"/>
                <a:ea typeface="华文新魏" pitchFamily="2" charset="-122"/>
              </a:rPr>
              <a:t>128.14.47.255</a:t>
            </a:r>
          </a:p>
          <a:p>
            <a:pPr lvl="1" algn="just" eaLnBrk="1" hangingPunct="1"/>
            <a:r>
              <a:rPr lang="zh-CN" altLang="en-US" dirty="0">
                <a:latin typeface="华文新魏" pitchFamily="2" charset="-122"/>
                <a:ea typeface="华文新魏" pitchFamily="2" charset="-122"/>
              </a:rPr>
              <a:t>全 </a:t>
            </a:r>
            <a:r>
              <a:rPr lang="en-US" altLang="zh-CN" dirty="0">
                <a:latin typeface="华文新魏" pitchFamily="2" charset="-122"/>
                <a:ea typeface="华文新魏" pitchFamily="2" charset="-122"/>
              </a:rPr>
              <a:t>0 </a:t>
            </a:r>
            <a:r>
              <a:rPr lang="zh-CN" altLang="en-US" dirty="0">
                <a:latin typeface="华文新魏" pitchFamily="2" charset="-122"/>
                <a:ea typeface="华文新魏" pitchFamily="2" charset="-122"/>
              </a:rPr>
              <a:t>和全 </a:t>
            </a:r>
            <a:r>
              <a:rPr lang="en-US" altLang="zh-CN" dirty="0">
                <a:latin typeface="华文新魏" pitchFamily="2" charset="-122"/>
                <a:ea typeface="华文新魏" pitchFamily="2" charset="-122"/>
              </a:rPr>
              <a:t>1 </a:t>
            </a:r>
            <a:r>
              <a:rPr lang="zh-CN" altLang="en-US" dirty="0">
                <a:latin typeface="华文新魏" pitchFamily="2" charset="-122"/>
                <a:ea typeface="华文新魏" pitchFamily="2" charset="-122"/>
              </a:rPr>
              <a:t>的主机号地址一般不使用。</a:t>
            </a:r>
          </a:p>
        </p:txBody>
      </p:sp>
      <p:sp>
        <p:nvSpPr>
          <p:cNvPr id="152580" name="日期占位符 4"/>
          <p:cNvSpPr>
            <a:spLocks noGrp="1"/>
          </p:cNvSpPr>
          <p:nvPr>
            <p:ph type="dt" sz="quarter" idx="10"/>
          </p:nvPr>
        </p:nvSpPr>
        <p:spPr>
          <a:xfrm>
            <a:off x="179512" y="6400800"/>
            <a:ext cx="1905000" cy="457200"/>
          </a:xfrm>
          <a:noFill/>
        </p:spPr>
        <p:txBody>
          <a:bodyPr/>
          <a:lstStyle/>
          <a:p>
            <a:fld id="{5ED513D9-4989-4BEB-A7C6-703AB6439806}" type="datetime1">
              <a:rPr lang="zh-CN" altLang="en-US" smtClean="0">
                <a:ea typeface="宋体" charset="-122"/>
              </a:rPr>
              <a:pPr/>
              <a:t>2018/1/16</a:t>
            </a:fld>
            <a:endParaRPr lang="en-US" altLang="zh-CN" dirty="0">
              <a:ea typeface="宋体" charset="-122"/>
            </a:endParaRPr>
          </a:p>
        </p:txBody>
      </p:sp>
      <p:sp>
        <p:nvSpPr>
          <p:cNvPr id="152581" name="灯片编号占位符 5"/>
          <p:cNvSpPr>
            <a:spLocks noGrp="1"/>
          </p:cNvSpPr>
          <p:nvPr>
            <p:ph type="sldNum" sz="quarter" idx="11"/>
          </p:nvPr>
        </p:nvSpPr>
        <p:spPr>
          <a:xfrm>
            <a:off x="3563888" y="6400800"/>
            <a:ext cx="5334000" cy="457200"/>
          </a:xfrm>
          <a:noFill/>
        </p:spPr>
        <p:txBody>
          <a:bodyPr/>
          <a:lstStyle/>
          <a:p>
            <a:pPr algn="r"/>
            <a:fld id="{0876DDFA-9C66-47F3-86ED-C1F34A00A137}" type="slidenum">
              <a:rPr lang="en-US" altLang="zh-CN" smtClean="0">
                <a:ea typeface="宋体" charset="-122"/>
              </a:rPr>
              <a:pPr algn="r"/>
              <a:t>48</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29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429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429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429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4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971600" y="188640"/>
            <a:ext cx="7793037" cy="588962"/>
          </a:xfrm>
        </p:spPr>
        <p:txBody>
          <a:bodyPr/>
          <a:lstStyle/>
          <a:p>
            <a:pPr algn="ctr" eaLnBrk="1" hangingPunct="1"/>
            <a:r>
              <a:rPr lang="en-US" altLang="zh-CN" sz="3200" dirty="0"/>
              <a:t>128.14.32.0/20 </a:t>
            </a:r>
            <a:r>
              <a:rPr lang="zh-CN" altLang="en-US" sz="3200" dirty="0"/>
              <a:t>表示的地址（</a:t>
            </a:r>
            <a:r>
              <a:rPr lang="en-US" altLang="zh-CN" sz="3200" dirty="0"/>
              <a:t>2</a:t>
            </a:r>
            <a:r>
              <a:rPr lang="en-US" altLang="zh-CN" sz="3200" baseline="30000" dirty="0"/>
              <a:t>12 </a:t>
            </a:r>
            <a:r>
              <a:rPr lang="zh-CN" altLang="en-US" sz="3200" dirty="0"/>
              <a:t>个地址）</a:t>
            </a:r>
          </a:p>
        </p:txBody>
      </p:sp>
      <p:sp>
        <p:nvSpPr>
          <p:cNvPr id="153603" name="Text Box 3"/>
          <p:cNvSpPr txBox="1">
            <a:spLocks noChangeArrowheads="1"/>
          </p:cNvSpPr>
          <p:nvPr/>
        </p:nvSpPr>
        <p:spPr bwMode="auto">
          <a:xfrm>
            <a:off x="2483768" y="1092323"/>
            <a:ext cx="5832648" cy="5262979"/>
          </a:xfrm>
          <a:prstGeom prst="rect">
            <a:avLst/>
          </a:prstGeom>
          <a:solidFill>
            <a:srgbClr val="CCECFF"/>
          </a:solidFill>
          <a:ln w="9525">
            <a:solidFill>
              <a:schemeClr val="tx2"/>
            </a:solidFill>
            <a:miter lim="800000"/>
            <a:headEnd/>
            <a:tailEnd/>
          </a:ln>
        </p:spPr>
        <p:txBody>
          <a:bodyPr wrap="square">
            <a:spAutoFit/>
          </a:bodyPr>
          <a:lstStyle/>
          <a:p>
            <a:r>
              <a:rPr lang="en-US" altLang="zh-CN" sz="2400" dirty="0">
                <a:solidFill>
                  <a:srgbClr val="FF0000"/>
                </a:solidFill>
                <a:latin typeface="Arial" charset="0"/>
                <a:ea typeface="宋体" charset="-122"/>
              </a:rPr>
              <a:t>10000000 00001110 0010</a:t>
            </a:r>
            <a:r>
              <a:rPr lang="en-US" altLang="zh-CN" sz="2400" dirty="0">
                <a:latin typeface="Arial" charset="0"/>
                <a:ea typeface="宋体" charset="-122"/>
              </a:rPr>
              <a:t>0000 00000000</a:t>
            </a:r>
          </a:p>
          <a:p>
            <a:r>
              <a:rPr lang="en-US" altLang="zh-CN" sz="2400" dirty="0">
                <a:solidFill>
                  <a:srgbClr val="FF0000"/>
                </a:solidFill>
                <a:latin typeface="Arial" charset="0"/>
                <a:ea typeface="宋体" charset="-122"/>
              </a:rPr>
              <a:t>10000000 00001110 0010</a:t>
            </a:r>
            <a:r>
              <a:rPr lang="en-US" altLang="zh-CN" sz="2400" dirty="0">
                <a:latin typeface="Arial" charset="0"/>
                <a:ea typeface="宋体" charset="-122"/>
              </a:rPr>
              <a:t>0000 00000001</a:t>
            </a:r>
          </a:p>
          <a:p>
            <a:r>
              <a:rPr lang="en-US" altLang="zh-CN" sz="2400" dirty="0">
                <a:solidFill>
                  <a:srgbClr val="FF0000"/>
                </a:solidFill>
                <a:latin typeface="Arial" charset="0"/>
                <a:ea typeface="宋体" charset="-122"/>
              </a:rPr>
              <a:t>10000000 00001110 0010</a:t>
            </a:r>
            <a:r>
              <a:rPr lang="en-US" altLang="zh-CN" sz="2400" dirty="0">
                <a:latin typeface="Arial" charset="0"/>
                <a:ea typeface="宋体" charset="-122"/>
              </a:rPr>
              <a:t>0000 00000010</a:t>
            </a:r>
          </a:p>
          <a:p>
            <a:r>
              <a:rPr lang="en-US" altLang="zh-CN" sz="2400" dirty="0">
                <a:solidFill>
                  <a:srgbClr val="FF0000"/>
                </a:solidFill>
                <a:latin typeface="Arial" charset="0"/>
                <a:ea typeface="宋体" charset="-122"/>
              </a:rPr>
              <a:t>10000000 00001110 0010</a:t>
            </a:r>
            <a:r>
              <a:rPr lang="en-US" altLang="zh-CN" sz="2400" dirty="0">
                <a:latin typeface="Arial" charset="0"/>
                <a:ea typeface="宋体" charset="-122"/>
              </a:rPr>
              <a:t>0000 00000011</a:t>
            </a:r>
          </a:p>
          <a:p>
            <a:r>
              <a:rPr lang="en-US" altLang="zh-CN" sz="2400" dirty="0">
                <a:solidFill>
                  <a:srgbClr val="FF0000"/>
                </a:solidFill>
                <a:latin typeface="Arial" charset="0"/>
                <a:ea typeface="宋体" charset="-122"/>
              </a:rPr>
              <a:t>10000000 00001110 0010</a:t>
            </a:r>
            <a:r>
              <a:rPr lang="en-US" altLang="zh-CN" sz="2400" dirty="0">
                <a:latin typeface="Arial" charset="0"/>
                <a:ea typeface="宋体" charset="-122"/>
              </a:rPr>
              <a:t>0000 00000100</a:t>
            </a:r>
          </a:p>
          <a:p>
            <a:r>
              <a:rPr lang="en-US" altLang="zh-CN" sz="2400" dirty="0">
                <a:solidFill>
                  <a:srgbClr val="FF0000"/>
                </a:solidFill>
                <a:latin typeface="Arial" charset="0"/>
                <a:ea typeface="宋体" charset="-122"/>
              </a:rPr>
              <a:t>10000000 00001110 0010</a:t>
            </a:r>
            <a:r>
              <a:rPr lang="en-US" altLang="zh-CN" sz="2400" dirty="0">
                <a:latin typeface="Arial" charset="0"/>
                <a:ea typeface="宋体" charset="-122"/>
              </a:rPr>
              <a:t>0000 00000101</a:t>
            </a:r>
          </a:p>
          <a:p>
            <a:endParaRPr lang="en-US" altLang="zh-CN" sz="2400" dirty="0">
              <a:latin typeface="Arial" charset="0"/>
              <a:ea typeface="宋体" charset="-122"/>
            </a:endParaRPr>
          </a:p>
          <a:p>
            <a:endParaRPr lang="en-US" altLang="zh-CN" sz="2400" dirty="0">
              <a:latin typeface="Arial" charset="0"/>
              <a:ea typeface="宋体" charset="-122"/>
            </a:endParaRPr>
          </a:p>
          <a:p>
            <a:endParaRPr lang="en-US" altLang="zh-CN" sz="2400" dirty="0">
              <a:latin typeface="Arial" charset="0"/>
              <a:ea typeface="宋体" charset="-122"/>
            </a:endParaRPr>
          </a:p>
          <a:p>
            <a:r>
              <a:rPr lang="en-US" altLang="zh-CN" sz="2400" dirty="0">
                <a:solidFill>
                  <a:srgbClr val="FF0000"/>
                </a:solidFill>
                <a:latin typeface="Arial" charset="0"/>
                <a:ea typeface="宋体" charset="-122"/>
                <a:sym typeface="Symbol" pitchFamily="18" charset="2"/>
              </a:rPr>
              <a:t>10000000 00001110 0010</a:t>
            </a:r>
            <a:r>
              <a:rPr lang="en-US" altLang="zh-CN" sz="2400" dirty="0">
                <a:latin typeface="Arial" charset="0"/>
                <a:ea typeface="宋体" charset="-122"/>
              </a:rPr>
              <a:t>1111 11111011</a:t>
            </a:r>
          </a:p>
          <a:p>
            <a:r>
              <a:rPr lang="en-US" altLang="zh-CN" sz="2400" dirty="0">
                <a:solidFill>
                  <a:srgbClr val="FF0000"/>
                </a:solidFill>
                <a:latin typeface="Arial" charset="0"/>
                <a:ea typeface="宋体" charset="-122"/>
                <a:sym typeface="Symbol" pitchFamily="18" charset="2"/>
              </a:rPr>
              <a:t>10000000 00001110 0010</a:t>
            </a:r>
            <a:r>
              <a:rPr lang="en-US" altLang="zh-CN" sz="2400" dirty="0">
                <a:latin typeface="Arial" charset="0"/>
                <a:ea typeface="宋体" charset="-122"/>
              </a:rPr>
              <a:t>1111 11111100</a:t>
            </a:r>
          </a:p>
          <a:p>
            <a:r>
              <a:rPr lang="en-US" altLang="zh-CN" sz="2400" dirty="0">
                <a:solidFill>
                  <a:srgbClr val="FF0000"/>
                </a:solidFill>
                <a:latin typeface="Arial" charset="0"/>
                <a:ea typeface="宋体" charset="-122"/>
                <a:sym typeface="Symbol" pitchFamily="18" charset="2"/>
              </a:rPr>
              <a:t>10000000 00001110 0010</a:t>
            </a:r>
            <a:r>
              <a:rPr lang="en-US" altLang="zh-CN" sz="2400" dirty="0">
                <a:latin typeface="Arial" charset="0"/>
                <a:ea typeface="宋体" charset="-122"/>
              </a:rPr>
              <a:t>1111 11111101</a:t>
            </a:r>
          </a:p>
          <a:p>
            <a:r>
              <a:rPr lang="en-US" altLang="zh-CN" sz="2400" dirty="0">
                <a:solidFill>
                  <a:srgbClr val="FF0000"/>
                </a:solidFill>
                <a:latin typeface="Arial" charset="0"/>
                <a:ea typeface="宋体" charset="-122"/>
                <a:sym typeface="Symbol" pitchFamily="18" charset="2"/>
              </a:rPr>
              <a:t>10000000 00001110 0010</a:t>
            </a:r>
            <a:r>
              <a:rPr lang="en-US" altLang="zh-CN" sz="2400" dirty="0">
                <a:latin typeface="Arial" charset="0"/>
                <a:ea typeface="宋体" charset="-122"/>
              </a:rPr>
              <a:t>1111 11111110</a:t>
            </a:r>
          </a:p>
          <a:p>
            <a:r>
              <a:rPr lang="en-US" altLang="zh-CN" sz="2400" dirty="0">
                <a:solidFill>
                  <a:srgbClr val="FF0000"/>
                </a:solidFill>
                <a:latin typeface="Arial" charset="0"/>
                <a:ea typeface="宋体" charset="-122"/>
                <a:sym typeface="Symbol" pitchFamily="18" charset="2"/>
              </a:rPr>
              <a:t>10000000 00001110 0010</a:t>
            </a:r>
            <a:r>
              <a:rPr lang="en-US" altLang="zh-CN" sz="2400" dirty="0">
                <a:latin typeface="Arial" charset="0"/>
                <a:ea typeface="宋体" charset="-122"/>
              </a:rPr>
              <a:t>1111 11111111</a:t>
            </a:r>
          </a:p>
        </p:txBody>
      </p:sp>
      <p:sp>
        <p:nvSpPr>
          <p:cNvPr id="153604" name="Text Box 4"/>
          <p:cNvSpPr txBox="1">
            <a:spLocks noChangeArrowheads="1"/>
          </p:cNvSpPr>
          <p:nvPr/>
        </p:nvSpPr>
        <p:spPr bwMode="auto">
          <a:xfrm>
            <a:off x="6804025" y="3378323"/>
            <a:ext cx="697627" cy="707886"/>
          </a:xfrm>
          <a:prstGeom prst="rect">
            <a:avLst/>
          </a:prstGeom>
          <a:noFill/>
          <a:ln w="9525">
            <a:noFill/>
            <a:miter lim="800000"/>
            <a:headEnd/>
            <a:tailEnd/>
          </a:ln>
        </p:spPr>
        <p:txBody>
          <a:bodyPr wrap="none">
            <a:spAutoFit/>
          </a:bodyPr>
          <a:lstStyle/>
          <a:p>
            <a:r>
              <a:rPr lang="en-US" altLang="zh-CN" sz="4000" b="1" dirty="0">
                <a:solidFill>
                  <a:srgbClr val="FF0000"/>
                </a:solidFill>
                <a:ea typeface="宋体" charset="-122"/>
                <a:sym typeface="Symbol" pitchFamily="18" charset="2"/>
              </a:rPr>
              <a:t></a:t>
            </a:r>
          </a:p>
        </p:txBody>
      </p:sp>
      <p:sp>
        <p:nvSpPr>
          <p:cNvPr id="153605" name="Text Box 5"/>
          <p:cNvSpPr txBox="1">
            <a:spLocks noChangeArrowheads="1"/>
          </p:cNvSpPr>
          <p:nvPr/>
        </p:nvSpPr>
        <p:spPr bwMode="auto">
          <a:xfrm>
            <a:off x="3708400" y="3378323"/>
            <a:ext cx="697627" cy="707886"/>
          </a:xfrm>
          <a:prstGeom prst="rect">
            <a:avLst/>
          </a:prstGeom>
          <a:noFill/>
          <a:ln w="9525">
            <a:noFill/>
            <a:miter lim="800000"/>
            <a:headEnd/>
            <a:tailEnd/>
          </a:ln>
        </p:spPr>
        <p:txBody>
          <a:bodyPr wrap="none">
            <a:spAutoFit/>
          </a:bodyPr>
          <a:lstStyle/>
          <a:p>
            <a:r>
              <a:rPr lang="en-US" altLang="zh-CN" sz="4000" dirty="0">
                <a:solidFill>
                  <a:srgbClr val="FF0000"/>
                </a:solidFill>
                <a:ea typeface="宋体" charset="-122"/>
                <a:sym typeface="Symbol" pitchFamily="18" charset="2"/>
              </a:rPr>
              <a:t></a:t>
            </a:r>
          </a:p>
        </p:txBody>
      </p:sp>
      <p:sp>
        <p:nvSpPr>
          <p:cNvPr id="525318" name="Rectangle 6"/>
          <p:cNvSpPr>
            <a:spLocks noChangeArrowheads="1"/>
          </p:cNvSpPr>
          <p:nvPr/>
        </p:nvSpPr>
        <p:spPr bwMode="auto">
          <a:xfrm>
            <a:off x="2555776" y="1124744"/>
            <a:ext cx="3528392" cy="5184576"/>
          </a:xfrm>
          <a:prstGeom prst="rect">
            <a:avLst/>
          </a:prstGeom>
          <a:noFill/>
          <a:ln w="28575">
            <a:solidFill>
              <a:srgbClr val="FF0000"/>
            </a:solidFill>
            <a:miter lim="800000"/>
            <a:headEnd/>
            <a:tailEnd/>
          </a:ln>
        </p:spPr>
        <p:txBody>
          <a:bodyPr wrap="none" anchor="ctr"/>
          <a:lstStyle/>
          <a:p>
            <a:endParaRPr lang="zh-CN" altLang="en-US" dirty="0">
              <a:solidFill>
                <a:srgbClr val="FF0000"/>
              </a:solidFill>
            </a:endParaRPr>
          </a:p>
        </p:txBody>
      </p:sp>
      <p:sp>
        <p:nvSpPr>
          <p:cNvPr id="525319" name="Text Box 7"/>
          <p:cNvSpPr txBox="1">
            <a:spLocks noChangeArrowheads="1"/>
          </p:cNvSpPr>
          <p:nvPr/>
        </p:nvSpPr>
        <p:spPr bwMode="auto">
          <a:xfrm>
            <a:off x="467544" y="2492896"/>
            <a:ext cx="1416050" cy="1790700"/>
          </a:xfrm>
          <a:prstGeom prst="rect">
            <a:avLst/>
          </a:prstGeom>
          <a:noFill/>
          <a:ln w="9525">
            <a:solidFill>
              <a:srgbClr val="333399"/>
            </a:solidFill>
            <a:miter lim="800000"/>
            <a:headEnd/>
            <a:tailEnd/>
          </a:ln>
        </p:spPr>
        <p:txBody>
          <a:bodyPr wrap="none">
            <a:spAutoFit/>
          </a:bodyPr>
          <a:lstStyle/>
          <a:p>
            <a:pPr algn="ctr">
              <a:lnSpc>
                <a:spcPct val="115000"/>
              </a:lnSpc>
            </a:pPr>
            <a:r>
              <a:rPr lang="zh-CN" altLang="en-US" sz="2400" b="1" dirty="0">
                <a:latin typeface="华文新魏" pitchFamily="2" charset="-122"/>
                <a:ea typeface="华文新魏" pitchFamily="2" charset="-122"/>
              </a:rPr>
              <a:t>所有地址</a:t>
            </a:r>
          </a:p>
          <a:p>
            <a:pPr algn="ctr">
              <a:lnSpc>
                <a:spcPct val="115000"/>
              </a:lnSpc>
            </a:pPr>
            <a:r>
              <a:rPr lang="zh-CN" altLang="en-US" sz="2400" b="1" dirty="0">
                <a:latin typeface="华文新魏" pitchFamily="2" charset="-122"/>
                <a:ea typeface="华文新魏" pitchFamily="2" charset="-122"/>
              </a:rPr>
              <a:t>的 </a:t>
            </a:r>
            <a:r>
              <a:rPr lang="en-US" altLang="zh-CN" sz="2400" b="1" dirty="0">
                <a:latin typeface="华文新魏" pitchFamily="2" charset="-122"/>
                <a:ea typeface="华文新魏" pitchFamily="2" charset="-122"/>
              </a:rPr>
              <a:t>20 </a:t>
            </a:r>
            <a:r>
              <a:rPr lang="zh-CN" altLang="en-US" sz="2400" b="1" dirty="0">
                <a:latin typeface="华文新魏" pitchFamily="2" charset="-122"/>
                <a:ea typeface="华文新魏" pitchFamily="2" charset="-122"/>
              </a:rPr>
              <a:t>位</a:t>
            </a:r>
          </a:p>
          <a:p>
            <a:pPr algn="ctr">
              <a:lnSpc>
                <a:spcPct val="115000"/>
              </a:lnSpc>
            </a:pPr>
            <a:r>
              <a:rPr lang="zh-CN" altLang="en-US" sz="2400" b="1" dirty="0">
                <a:latin typeface="华文新魏" pitchFamily="2" charset="-122"/>
                <a:ea typeface="华文新魏" pitchFamily="2" charset="-122"/>
              </a:rPr>
              <a:t>前缀都是</a:t>
            </a:r>
          </a:p>
          <a:p>
            <a:pPr algn="ctr">
              <a:lnSpc>
                <a:spcPct val="115000"/>
              </a:lnSpc>
            </a:pPr>
            <a:r>
              <a:rPr lang="zh-CN" altLang="en-US" sz="2400" b="1" dirty="0">
                <a:latin typeface="华文新魏" pitchFamily="2" charset="-122"/>
                <a:ea typeface="华文新魏" pitchFamily="2" charset="-122"/>
              </a:rPr>
              <a:t>一样的</a:t>
            </a:r>
          </a:p>
        </p:txBody>
      </p:sp>
      <p:grpSp>
        <p:nvGrpSpPr>
          <p:cNvPr id="2" name="Group 8"/>
          <p:cNvGrpSpPr>
            <a:grpSpLocks/>
          </p:cNvGrpSpPr>
          <p:nvPr/>
        </p:nvGrpSpPr>
        <p:grpSpPr bwMode="auto">
          <a:xfrm>
            <a:off x="250825" y="1071686"/>
            <a:ext cx="1873250" cy="461962"/>
            <a:chOff x="0" y="539"/>
            <a:chExt cx="1390" cy="291"/>
          </a:xfrm>
        </p:grpSpPr>
        <p:sp>
          <p:nvSpPr>
            <p:cNvPr id="153614" name="Text Box 9"/>
            <p:cNvSpPr txBox="1">
              <a:spLocks noChangeArrowheads="1"/>
            </p:cNvSpPr>
            <p:nvPr/>
          </p:nvSpPr>
          <p:spPr bwMode="auto">
            <a:xfrm>
              <a:off x="0" y="539"/>
              <a:ext cx="1051" cy="291"/>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最小地址</a:t>
              </a:r>
            </a:p>
          </p:txBody>
        </p:sp>
        <p:sp>
          <p:nvSpPr>
            <p:cNvPr id="153615" name="AutoShape 10"/>
            <p:cNvSpPr>
              <a:spLocks noChangeArrowheads="1"/>
            </p:cNvSpPr>
            <p:nvPr/>
          </p:nvSpPr>
          <p:spPr bwMode="auto">
            <a:xfrm>
              <a:off x="1010" y="656"/>
              <a:ext cx="380" cy="110"/>
            </a:xfrm>
            <a:prstGeom prst="rightArrow">
              <a:avLst>
                <a:gd name="adj1" fmla="val 50000"/>
                <a:gd name="adj2" fmla="val 86364"/>
              </a:avLst>
            </a:prstGeom>
            <a:solidFill>
              <a:schemeClr val="accent1"/>
            </a:solidFill>
            <a:ln w="9525">
              <a:solidFill>
                <a:schemeClr val="tx1"/>
              </a:solidFill>
              <a:miter lim="800000"/>
              <a:headEnd/>
              <a:tailEnd/>
            </a:ln>
          </p:spPr>
          <p:txBody>
            <a:bodyPr wrap="none" anchor="ctr"/>
            <a:lstStyle/>
            <a:p>
              <a:endParaRPr lang="zh-CN" altLang="en-US" sz="2400" b="1">
                <a:latin typeface="华文新魏" pitchFamily="2" charset="-122"/>
                <a:ea typeface="华文新魏" pitchFamily="2" charset="-122"/>
              </a:endParaRPr>
            </a:p>
          </p:txBody>
        </p:sp>
      </p:grpSp>
      <p:grpSp>
        <p:nvGrpSpPr>
          <p:cNvPr id="3" name="Group 11"/>
          <p:cNvGrpSpPr>
            <a:grpSpLocks/>
          </p:cNvGrpSpPr>
          <p:nvPr/>
        </p:nvGrpSpPr>
        <p:grpSpPr bwMode="auto">
          <a:xfrm>
            <a:off x="323528" y="5805264"/>
            <a:ext cx="1854200" cy="461962"/>
            <a:chOff x="8" y="3771"/>
            <a:chExt cx="1364" cy="291"/>
          </a:xfrm>
        </p:grpSpPr>
        <p:sp>
          <p:nvSpPr>
            <p:cNvPr id="153612" name="Text Box 12"/>
            <p:cNvSpPr txBox="1">
              <a:spLocks noChangeArrowheads="1"/>
            </p:cNvSpPr>
            <p:nvPr/>
          </p:nvSpPr>
          <p:spPr bwMode="auto">
            <a:xfrm>
              <a:off x="8" y="3771"/>
              <a:ext cx="1041" cy="291"/>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最大地址</a:t>
              </a:r>
            </a:p>
          </p:txBody>
        </p:sp>
        <p:sp>
          <p:nvSpPr>
            <p:cNvPr id="153613" name="AutoShape 13"/>
            <p:cNvSpPr>
              <a:spLocks noChangeArrowheads="1"/>
            </p:cNvSpPr>
            <p:nvPr/>
          </p:nvSpPr>
          <p:spPr bwMode="auto">
            <a:xfrm>
              <a:off x="992" y="3899"/>
              <a:ext cx="380" cy="110"/>
            </a:xfrm>
            <a:prstGeom prst="rightArrow">
              <a:avLst>
                <a:gd name="adj1" fmla="val 50000"/>
                <a:gd name="adj2" fmla="val 86364"/>
              </a:avLst>
            </a:prstGeom>
            <a:solidFill>
              <a:schemeClr val="accent1"/>
            </a:solidFill>
            <a:ln w="9525">
              <a:solidFill>
                <a:schemeClr val="tx1"/>
              </a:solidFill>
              <a:miter lim="800000"/>
              <a:headEnd/>
              <a:tailEnd/>
            </a:ln>
          </p:spPr>
          <p:txBody>
            <a:bodyPr wrap="none" anchor="ctr"/>
            <a:lstStyle/>
            <a:p>
              <a:endParaRPr lang="zh-CN" altLang="en-US" sz="2400" b="1">
                <a:latin typeface="华文新魏" pitchFamily="2" charset="-122"/>
                <a:ea typeface="华文新魏" pitchFamily="2" charset="-122"/>
              </a:endParaRPr>
            </a:p>
          </p:txBody>
        </p:sp>
      </p:grpSp>
      <p:sp>
        <p:nvSpPr>
          <p:cNvPr id="153610" name="日期占位符 13"/>
          <p:cNvSpPr>
            <a:spLocks noGrp="1"/>
          </p:cNvSpPr>
          <p:nvPr>
            <p:ph type="dt" sz="quarter" idx="10"/>
          </p:nvPr>
        </p:nvSpPr>
        <p:spPr>
          <a:xfrm>
            <a:off x="0" y="6400800"/>
            <a:ext cx="1905000" cy="457200"/>
          </a:xfrm>
          <a:noFill/>
        </p:spPr>
        <p:txBody>
          <a:bodyPr/>
          <a:lstStyle/>
          <a:p>
            <a:fld id="{E621F06E-65AD-4D1D-8D02-2E083D8E0E7F}" type="datetime1">
              <a:rPr lang="zh-CN" altLang="en-US" smtClean="0">
                <a:ea typeface="宋体" charset="-122"/>
              </a:rPr>
              <a:pPr/>
              <a:t>2018/1/16</a:t>
            </a:fld>
            <a:endParaRPr lang="en-US" altLang="zh-CN" dirty="0">
              <a:ea typeface="宋体" charset="-122"/>
            </a:endParaRPr>
          </a:p>
        </p:txBody>
      </p:sp>
      <p:sp>
        <p:nvSpPr>
          <p:cNvPr id="153611" name="灯片编号占位符 14"/>
          <p:cNvSpPr>
            <a:spLocks noGrp="1"/>
          </p:cNvSpPr>
          <p:nvPr>
            <p:ph type="sldNum" sz="quarter" idx="11"/>
          </p:nvPr>
        </p:nvSpPr>
        <p:spPr>
          <a:xfrm>
            <a:off x="3810000" y="6525344"/>
            <a:ext cx="5334000" cy="332656"/>
          </a:xfrm>
          <a:noFill/>
        </p:spPr>
        <p:txBody>
          <a:bodyPr/>
          <a:lstStyle/>
          <a:p>
            <a:pPr algn="r"/>
            <a:fld id="{FDA3F2A5-6A67-4639-9A3D-4276E5C3ADF1}" type="slidenum">
              <a:rPr lang="en-US" altLang="zh-CN" smtClean="0">
                <a:ea typeface="宋体" charset="-122"/>
              </a:rPr>
              <a:pPr algn="r"/>
              <a:t>49</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5319"/>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1" nodeType="afterEffect">
                                  <p:stCondLst>
                                    <p:cond delay="500"/>
                                  </p:stCondLst>
                                  <p:childTnLst>
                                    <p:anim calcmode="discrete" valueType="str">
                                      <p:cBhvr>
                                        <p:cTn id="11" dur="1000" fill="hold"/>
                                        <p:tgtEl>
                                          <p:spTgt spid="525318"/>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500"/>
                                  </p:stCondLst>
                                  <p:childTnLst>
                                    <p:anim calcmode="discrete" valueType="str">
                                      <p:cBhvr>
                                        <p:cTn id="13" dur="1000" fill="hold"/>
                                        <p:tgtEl>
                                          <p:spTgt spid="525319"/>
                                        </p:tgtEl>
                                        <p:attrNameLst>
                                          <p:attrName>style.visibility</p:attrName>
                                        </p:attrNameLst>
                                      </p:cBhvr>
                                      <p:tavLst>
                                        <p:tav tm="0">
                                          <p:val>
                                            <p:strVal val="hidden"/>
                                          </p:val>
                                        </p:tav>
                                        <p:tav tm="50000">
                                          <p:val>
                                            <p:strVal val="visible"/>
                                          </p:val>
                                        </p:tav>
                                      </p:tavLst>
                                    </p:anim>
                                  </p:childTnLst>
                                </p:cTn>
                              </p:par>
                            </p:childTnLst>
                          </p:cTn>
                        </p:par>
                        <p:par>
                          <p:cTn id="14" fill="hold">
                            <p:stCondLst>
                              <p:cond delay="3500"/>
                            </p:stCondLst>
                            <p:childTnLst>
                              <p:par>
                                <p:cTn id="15" presetID="1" presetClass="exit" presetSubtype="0" fill="hold" grpId="2" nodeType="afterEffect">
                                  <p:stCondLst>
                                    <p:cond delay="500"/>
                                  </p:stCondLst>
                                  <p:childTnLst>
                                    <p:set>
                                      <p:cBhvr>
                                        <p:cTn id="16" dur="1" fill="hold">
                                          <p:stCondLst>
                                            <p:cond delay="0"/>
                                          </p:stCondLst>
                                        </p:cTn>
                                        <p:tgtEl>
                                          <p:spTgt spid="5253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8" grpId="0" animBg="1"/>
      <p:bldP spid="525318" grpId="1" animBg="1"/>
      <p:bldP spid="525318" grpId="2" animBg="1"/>
      <p:bldP spid="525319" grpId="0" animBg="1"/>
      <p:bldP spid="52531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467544" y="260648"/>
            <a:ext cx="7772400" cy="658813"/>
          </a:xfrm>
        </p:spPr>
        <p:txBody>
          <a:bodyPr/>
          <a:lstStyle/>
          <a:p>
            <a:pPr algn="l" eaLnBrk="1" hangingPunct="1">
              <a:defRPr/>
            </a:pPr>
            <a:r>
              <a:rPr lang="en-US" altLang="zh-CN" sz="2800" u="sng" dirty="0">
                <a:latin typeface="+mn-lt"/>
                <a:ea typeface="华文新魏" pitchFamily="2" charset="-122"/>
              </a:rPr>
              <a:t>5.1.2  IP</a:t>
            </a:r>
            <a:r>
              <a:rPr lang="zh-CN" altLang="zh-CN" sz="2800" u="sng" dirty="0">
                <a:latin typeface="+mn-lt"/>
                <a:ea typeface="华文新魏" pitchFamily="2" charset="-122"/>
              </a:rPr>
              <a:t>协议的发展与演变</a:t>
            </a:r>
            <a:endParaRPr lang="zh-CN" altLang="en-US" sz="2800" u="sng" dirty="0">
              <a:latin typeface="+mn-lt"/>
              <a:ea typeface="华文新魏" pitchFamily="2" charset="-122"/>
            </a:endParaRPr>
          </a:p>
        </p:txBody>
      </p:sp>
      <p:sp>
        <p:nvSpPr>
          <p:cNvPr id="17" name="内容占位符 16"/>
          <p:cNvSpPr>
            <a:spLocks noGrp="1"/>
          </p:cNvSpPr>
          <p:nvPr>
            <p:ph idx="1"/>
          </p:nvPr>
        </p:nvSpPr>
        <p:spPr>
          <a:xfrm>
            <a:off x="684213" y="1916113"/>
            <a:ext cx="8208962" cy="4179887"/>
          </a:xfrm>
        </p:spPr>
        <p:txBody>
          <a:bodyPr/>
          <a:lstStyle/>
          <a:p>
            <a:pPr>
              <a:buFontTx/>
              <a:buNone/>
              <a:defRPr/>
            </a:pPr>
            <a:endParaRPr lang="zh-CN" altLang="zh-CN" b="1" dirty="0">
              <a:solidFill>
                <a:schemeClr val="accent6"/>
              </a:solidFill>
              <a:ea typeface="华文新魏" pitchFamily="2" charset="-122"/>
            </a:endParaRPr>
          </a:p>
        </p:txBody>
      </p:sp>
      <p:sp>
        <p:nvSpPr>
          <p:cNvPr id="2048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6917C825-6677-43DA-96EC-8F1429B18011}" type="slidenum">
              <a:rPr lang="zh-CN" altLang="en-US">
                <a:solidFill>
                  <a:srgbClr val="000000"/>
                </a:solidFill>
              </a:rPr>
              <a:pPr>
                <a:defRPr/>
              </a:pPr>
              <a:t>5</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95536" y="980728"/>
            <a:ext cx="8496944" cy="525658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179512" y="188640"/>
            <a:ext cx="8116887" cy="1126455"/>
          </a:xfrm>
        </p:spPr>
        <p:txBody>
          <a:bodyPr/>
          <a:lstStyle/>
          <a:p>
            <a:pPr algn="l" eaLnBrk="1" hangingPunct="1"/>
            <a:r>
              <a:rPr lang="en-US" altLang="zh-CN" sz="3600" dirty="0">
                <a:latin typeface="+mn-lt"/>
              </a:rPr>
              <a:t>CIDR </a:t>
            </a:r>
            <a:r>
              <a:rPr lang="zh-CN" altLang="en-US" sz="3600" dirty="0">
                <a:latin typeface="+mn-lt"/>
              </a:rPr>
              <a:t>记法的其他形式 </a:t>
            </a:r>
          </a:p>
        </p:txBody>
      </p:sp>
      <p:sp>
        <p:nvSpPr>
          <p:cNvPr id="527363" name="Rectangle 3"/>
          <p:cNvSpPr>
            <a:spLocks noGrp="1" noChangeArrowheads="1"/>
          </p:cNvSpPr>
          <p:nvPr>
            <p:ph type="body" idx="1"/>
          </p:nvPr>
        </p:nvSpPr>
        <p:spPr>
          <a:xfrm>
            <a:off x="539552" y="3212976"/>
            <a:ext cx="8424936" cy="3645024"/>
          </a:xfrm>
        </p:spPr>
        <p:txBody>
          <a:bodyPr/>
          <a:lstStyle/>
          <a:p>
            <a:pPr algn="just" eaLnBrk="1" hangingPunct="1">
              <a:spcBef>
                <a:spcPts val="0"/>
              </a:spcBef>
              <a:spcAft>
                <a:spcPts val="0"/>
              </a:spcAft>
              <a:buNone/>
            </a:pPr>
            <a:r>
              <a:rPr lang="zh-CN" altLang="en-US" dirty="0">
                <a:latin typeface="华文新魏" pitchFamily="2" charset="-122"/>
                <a:ea typeface="华文新魏" pitchFamily="2" charset="-122"/>
              </a:rPr>
              <a:t>例：</a:t>
            </a:r>
            <a:r>
              <a:rPr lang="en-US" altLang="zh-CN" dirty="0">
                <a:latin typeface="华文新魏" pitchFamily="2" charset="-122"/>
                <a:ea typeface="华文新魏" pitchFamily="2" charset="-122"/>
              </a:rPr>
              <a:t>10.0.0.0/10 </a:t>
            </a:r>
            <a:r>
              <a:rPr lang="zh-CN" altLang="en-US" dirty="0">
                <a:latin typeface="华文新魏" pitchFamily="2" charset="-122"/>
                <a:ea typeface="华文新魏" pitchFamily="2" charset="-122"/>
              </a:rPr>
              <a:t>可简写为 </a:t>
            </a:r>
            <a:r>
              <a:rPr lang="en-US" altLang="zh-CN" dirty="0">
                <a:latin typeface="华文新魏" pitchFamily="2" charset="-122"/>
                <a:ea typeface="华文新魏" pitchFamily="2" charset="-122"/>
              </a:rPr>
              <a:t>10/10</a:t>
            </a:r>
            <a:r>
              <a:rPr lang="zh-CN" altLang="en-US" dirty="0">
                <a:latin typeface="华文新魏" pitchFamily="2" charset="-122"/>
                <a:ea typeface="华文新魏" pitchFamily="2" charset="-122"/>
              </a:rPr>
              <a:t>，也就是把点分十进制中低位连续的 </a:t>
            </a:r>
            <a:r>
              <a:rPr lang="en-US" altLang="zh-CN" dirty="0">
                <a:latin typeface="华文新魏" pitchFamily="2" charset="-122"/>
                <a:ea typeface="华文新魏" pitchFamily="2" charset="-122"/>
              </a:rPr>
              <a:t>0 </a:t>
            </a:r>
            <a:r>
              <a:rPr lang="zh-CN" altLang="en-US" dirty="0">
                <a:latin typeface="华文新魏" pitchFamily="2" charset="-122"/>
                <a:ea typeface="华文新魏" pitchFamily="2" charset="-122"/>
              </a:rPr>
              <a:t>省略，</a:t>
            </a:r>
            <a:r>
              <a:rPr lang="en-US" altLang="zh-CN" dirty="0">
                <a:latin typeface="华文新魏" pitchFamily="2" charset="-122"/>
                <a:ea typeface="华文新魏" pitchFamily="2" charset="-122"/>
              </a:rPr>
              <a:t>10.0.0.0/10 </a:t>
            </a:r>
            <a:r>
              <a:rPr lang="zh-CN" altLang="en-US" dirty="0">
                <a:latin typeface="华文新魏" pitchFamily="2" charset="-122"/>
                <a:ea typeface="华文新魏" pitchFamily="2" charset="-122"/>
              </a:rPr>
              <a:t>隐含地指出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 </a:t>
            </a:r>
            <a:r>
              <a:rPr lang="en-US" altLang="zh-CN" dirty="0">
                <a:latin typeface="华文新魏" pitchFamily="2" charset="-122"/>
                <a:ea typeface="华文新魏" pitchFamily="2" charset="-122"/>
              </a:rPr>
              <a:t>10.0.0.0 </a:t>
            </a:r>
            <a:r>
              <a:rPr lang="zh-CN" altLang="en-US" dirty="0">
                <a:latin typeface="华文新魏" pitchFamily="2" charset="-122"/>
                <a:ea typeface="华文新魏" pitchFamily="2" charset="-122"/>
              </a:rPr>
              <a:t>的</a:t>
            </a:r>
            <a:r>
              <a:rPr lang="zh-CN" altLang="en-US" dirty="0">
                <a:solidFill>
                  <a:srgbClr val="FF0000"/>
                </a:solidFill>
                <a:latin typeface="华文新魏" pitchFamily="2" charset="-122"/>
                <a:ea typeface="华文新魏" pitchFamily="2" charset="-122"/>
              </a:rPr>
              <a:t>掩码</a:t>
            </a:r>
            <a:r>
              <a:rPr lang="zh-CN" altLang="en-US" dirty="0">
                <a:latin typeface="华文新魏" pitchFamily="2" charset="-122"/>
                <a:ea typeface="华文新魏" pitchFamily="2" charset="-122"/>
              </a:rPr>
              <a:t>是 </a:t>
            </a:r>
            <a:r>
              <a:rPr lang="en-US" altLang="zh-CN" dirty="0">
                <a:latin typeface="华文新魏" pitchFamily="2" charset="-122"/>
                <a:ea typeface="华文新魏" pitchFamily="2" charset="-122"/>
              </a:rPr>
              <a:t>255.192.0.0</a:t>
            </a:r>
            <a:r>
              <a:rPr lang="zh-CN" altLang="en-US" dirty="0">
                <a:latin typeface="华文新魏" pitchFamily="2" charset="-122"/>
                <a:ea typeface="华文新魏" pitchFamily="2" charset="-122"/>
              </a:rPr>
              <a:t>。此掩码可表示为</a:t>
            </a:r>
          </a:p>
          <a:p>
            <a:pPr algn="just" eaLnBrk="1" hangingPunct="1">
              <a:spcBef>
                <a:spcPts val="1800"/>
              </a:spcBef>
              <a:buFont typeface="Wingdings" pitchFamily="2" charset="2"/>
              <a:buNone/>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    11111111   11000000    00000000  00000000</a:t>
            </a:r>
          </a:p>
        </p:txBody>
      </p:sp>
      <p:grpSp>
        <p:nvGrpSpPr>
          <p:cNvPr id="2" name="Group 4"/>
          <p:cNvGrpSpPr>
            <a:grpSpLocks/>
          </p:cNvGrpSpPr>
          <p:nvPr/>
        </p:nvGrpSpPr>
        <p:grpSpPr bwMode="auto">
          <a:xfrm>
            <a:off x="971600" y="4941171"/>
            <a:ext cx="5760640" cy="570989"/>
            <a:chOff x="975" y="2659"/>
            <a:chExt cx="4173" cy="360"/>
          </a:xfrm>
        </p:grpSpPr>
        <p:sp>
          <p:nvSpPr>
            <p:cNvPr id="155660" name="AutoShape 5"/>
            <p:cNvSpPr>
              <a:spLocks/>
            </p:cNvSpPr>
            <p:nvPr/>
          </p:nvSpPr>
          <p:spPr bwMode="auto">
            <a:xfrm rot="-5400000">
              <a:off x="1384" y="2250"/>
              <a:ext cx="136" cy="953"/>
            </a:xfrm>
            <a:prstGeom prst="leftBrace">
              <a:avLst>
                <a:gd name="adj1" fmla="val 58395"/>
                <a:gd name="adj2" fmla="val 50000"/>
              </a:avLst>
            </a:prstGeom>
            <a:noFill/>
            <a:ln w="28575">
              <a:solidFill>
                <a:schemeClr val="tx2"/>
              </a:solidFill>
              <a:round/>
              <a:headEnd/>
              <a:tailEnd/>
            </a:ln>
          </p:spPr>
          <p:txBody>
            <a:bodyPr wrap="none" anchor="ctr"/>
            <a:lstStyle/>
            <a:p>
              <a:endParaRPr lang="zh-CN" altLang="en-US" b="1"/>
            </a:p>
          </p:txBody>
        </p:sp>
        <p:sp>
          <p:nvSpPr>
            <p:cNvPr id="155661" name="AutoShape 6"/>
            <p:cNvSpPr>
              <a:spLocks/>
            </p:cNvSpPr>
            <p:nvPr/>
          </p:nvSpPr>
          <p:spPr bwMode="auto">
            <a:xfrm rot="-5400000">
              <a:off x="2457" y="2250"/>
              <a:ext cx="136" cy="953"/>
            </a:xfrm>
            <a:prstGeom prst="leftBrace">
              <a:avLst>
                <a:gd name="adj1" fmla="val 58395"/>
                <a:gd name="adj2" fmla="val 50000"/>
              </a:avLst>
            </a:prstGeom>
            <a:noFill/>
            <a:ln w="28575">
              <a:solidFill>
                <a:schemeClr val="tx2"/>
              </a:solidFill>
              <a:round/>
              <a:headEnd/>
              <a:tailEnd/>
            </a:ln>
          </p:spPr>
          <p:txBody>
            <a:bodyPr wrap="none" anchor="ctr"/>
            <a:lstStyle/>
            <a:p>
              <a:endParaRPr lang="zh-CN" altLang="en-US" b="1"/>
            </a:p>
          </p:txBody>
        </p:sp>
        <p:sp>
          <p:nvSpPr>
            <p:cNvPr id="155662" name="AutoShape 7"/>
            <p:cNvSpPr>
              <a:spLocks/>
            </p:cNvSpPr>
            <p:nvPr/>
          </p:nvSpPr>
          <p:spPr bwMode="auto">
            <a:xfrm rot="-5400000">
              <a:off x="3530" y="2250"/>
              <a:ext cx="136" cy="953"/>
            </a:xfrm>
            <a:prstGeom prst="leftBrace">
              <a:avLst>
                <a:gd name="adj1" fmla="val 58395"/>
                <a:gd name="adj2" fmla="val 50000"/>
              </a:avLst>
            </a:prstGeom>
            <a:noFill/>
            <a:ln w="28575">
              <a:solidFill>
                <a:schemeClr val="tx2"/>
              </a:solidFill>
              <a:round/>
              <a:headEnd/>
              <a:tailEnd/>
            </a:ln>
          </p:spPr>
          <p:txBody>
            <a:bodyPr wrap="none" anchor="ctr"/>
            <a:lstStyle/>
            <a:p>
              <a:endParaRPr lang="zh-CN" altLang="en-US" b="1"/>
            </a:p>
          </p:txBody>
        </p:sp>
        <p:sp>
          <p:nvSpPr>
            <p:cNvPr id="155663" name="AutoShape 8"/>
            <p:cNvSpPr>
              <a:spLocks/>
            </p:cNvSpPr>
            <p:nvPr/>
          </p:nvSpPr>
          <p:spPr bwMode="auto">
            <a:xfrm rot="-5400000">
              <a:off x="4604" y="2250"/>
              <a:ext cx="136" cy="953"/>
            </a:xfrm>
            <a:prstGeom prst="leftBrace">
              <a:avLst>
                <a:gd name="adj1" fmla="val 58395"/>
                <a:gd name="adj2" fmla="val 50000"/>
              </a:avLst>
            </a:prstGeom>
            <a:noFill/>
            <a:ln w="28575">
              <a:solidFill>
                <a:schemeClr val="tx2"/>
              </a:solidFill>
              <a:round/>
              <a:headEnd/>
              <a:tailEnd/>
            </a:ln>
          </p:spPr>
          <p:txBody>
            <a:bodyPr wrap="none" anchor="ctr"/>
            <a:lstStyle/>
            <a:p>
              <a:endParaRPr lang="zh-CN" altLang="en-US" b="1"/>
            </a:p>
          </p:txBody>
        </p:sp>
        <p:sp>
          <p:nvSpPr>
            <p:cNvPr id="155664" name="Text Box 9"/>
            <p:cNvSpPr txBox="1">
              <a:spLocks noChangeArrowheads="1"/>
            </p:cNvSpPr>
            <p:nvPr/>
          </p:nvSpPr>
          <p:spPr bwMode="auto">
            <a:xfrm>
              <a:off x="1202" y="2786"/>
              <a:ext cx="412" cy="233"/>
            </a:xfrm>
            <a:prstGeom prst="rect">
              <a:avLst/>
            </a:prstGeom>
            <a:noFill/>
            <a:ln w="9525">
              <a:noFill/>
              <a:miter lim="800000"/>
              <a:headEnd/>
              <a:tailEnd/>
            </a:ln>
          </p:spPr>
          <p:txBody>
            <a:bodyPr wrap="none">
              <a:spAutoFit/>
            </a:bodyPr>
            <a:lstStyle/>
            <a:p>
              <a:r>
                <a:rPr lang="en-US" altLang="zh-CN" b="1">
                  <a:solidFill>
                    <a:srgbClr val="333399"/>
                  </a:solidFill>
                  <a:latin typeface="Arial" charset="0"/>
                  <a:ea typeface="宋体" charset="-122"/>
                </a:rPr>
                <a:t>255</a:t>
              </a:r>
            </a:p>
          </p:txBody>
        </p:sp>
        <p:sp>
          <p:nvSpPr>
            <p:cNvPr id="155665" name="Text Box 10"/>
            <p:cNvSpPr txBox="1">
              <a:spLocks noChangeArrowheads="1"/>
            </p:cNvSpPr>
            <p:nvPr/>
          </p:nvSpPr>
          <p:spPr bwMode="auto">
            <a:xfrm>
              <a:off x="2298" y="2786"/>
              <a:ext cx="412" cy="233"/>
            </a:xfrm>
            <a:prstGeom prst="rect">
              <a:avLst/>
            </a:prstGeom>
            <a:noFill/>
            <a:ln w="9525">
              <a:noFill/>
              <a:miter lim="800000"/>
              <a:headEnd/>
              <a:tailEnd/>
            </a:ln>
          </p:spPr>
          <p:txBody>
            <a:bodyPr wrap="none">
              <a:spAutoFit/>
            </a:bodyPr>
            <a:lstStyle/>
            <a:p>
              <a:r>
                <a:rPr lang="en-US" altLang="zh-CN" b="1" dirty="0">
                  <a:solidFill>
                    <a:srgbClr val="333399"/>
                  </a:solidFill>
                  <a:latin typeface="Arial" charset="0"/>
                  <a:ea typeface="宋体" charset="-122"/>
                </a:rPr>
                <a:t>192</a:t>
              </a:r>
            </a:p>
          </p:txBody>
        </p:sp>
        <p:sp>
          <p:nvSpPr>
            <p:cNvPr id="155666" name="Text Box 11"/>
            <p:cNvSpPr txBox="1">
              <a:spLocks noChangeArrowheads="1"/>
            </p:cNvSpPr>
            <p:nvPr/>
          </p:nvSpPr>
          <p:spPr bwMode="auto">
            <a:xfrm>
              <a:off x="3470" y="2786"/>
              <a:ext cx="227" cy="233"/>
            </a:xfrm>
            <a:prstGeom prst="rect">
              <a:avLst/>
            </a:prstGeom>
            <a:noFill/>
            <a:ln w="9525">
              <a:noFill/>
              <a:miter lim="800000"/>
              <a:headEnd/>
              <a:tailEnd/>
            </a:ln>
          </p:spPr>
          <p:txBody>
            <a:bodyPr wrap="none">
              <a:spAutoFit/>
            </a:bodyPr>
            <a:lstStyle/>
            <a:p>
              <a:r>
                <a:rPr lang="en-US" altLang="zh-CN" b="1">
                  <a:solidFill>
                    <a:srgbClr val="333399"/>
                  </a:solidFill>
                  <a:latin typeface="Arial" charset="0"/>
                  <a:ea typeface="宋体" charset="-122"/>
                </a:rPr>
                <a:t>0</a:t>
              </a:r>
            </a:p>
          </p:txBody>
        </p:sp>
        <p:sp>
          <p:nvSpPr>
            <p:cNvPr id="155667" name="Text Box 12"/>
            <p:cNvSpPr txBox="1">
              <a:spLocks noChangeArrowheads="1"/>
            </p:cNvSpPr>
            <p:nvPr/>
          </p:nvSpPr>
          <p:spPr bwMode="auto">
            <a:xfrm>
              <a:off x="4558" y="2786"/>
              <a:ext cx="227" cy="233"/>
            </a:xfrm>
            <a:prstGeom prst="rect">
              <a:avLst/>
            </a:prstGeom>
            <a:noFill/>
            <a:ln w="9525">
              <a:noFill/>
              <a:miter lim="800000"/>
              <a:headEnd/>
              <a:tailEnd/>
            </a:ln>
          </p:spPr>
          <p:txBody>
            <a:bodyPr wrap="none">
              <a:spAutoFit/>
            </a:bodyPr>
            <a:lstStyle/>
            <a:p>
              <a:r>
                <a:rPr lang="en-US" altLang="zh-CN" b="1">
                  <a:solidFill>
                    <a:srgbClr val="333399"/>
                  </a:solidFill>
                  <a:latin typeface="Arial" charset="0"/>
                  <a:ea typeface="宋体" charset="-122"/>
                </a:rPr>
                <a:t>0</a:t>
              </a:r>
            </a:p>
          </p:txBody>
        </p:sp>
      </p:grpSp>
      <p:grpSp>
        <p:nvGrpSpPr>
          <p:cNvPr id="3" name="Group 13"/>
          <p:cNvGrpSpPr>
            <a:grpSpLocks/>
          </p:cNvGrpSpPr>
          <p:nvPr/>
        </p:nvGrpSpPr>
        <p:grpSpPr bwMode="auto">
          <a:xfrm>
            <a:off x="467544" y="3572321"/>
            <a:ext cx="3416300" cy="2406650"/>
            <a:chOff x="963" y="1808"/>
            <a:chExt cx="2152" cy="1516"/>
          </a:xfrm>
        </p:grpSpPr>
        <p:grpSp>
          <p:nvGrpSpPr>
            <p:cNvPr id="4" name="Group 14"/>
            <p:cNvGrpSpPr>
              <a:grpSpLocks/>
            </p:cNvGrpSpPr>
            <p:nvPr/>
          </p:nvGrpSpPr>
          <p:grpSpPr bwMode="auto">
            <a:xfrm>
              <a:off x="1280" y="1808"/>
              <a:ext cx="1225" cy="896"/>
              <a:chOff x="1280" y="1808"/>
              <a:chExt cx="1225" cy="896"/>
            </a:xfrm>
          </p:grpSpPr>
          <p:sp>
            <p:nvSpPr>
              <p:cNvPr id="155658" name="Rectangle 15"/>
              <p:cNvSpPr>
                <a:spLocks noChangeArrowheads="1"/>
              </p:cNvSpPr>
              <p:nvPr/>
            </p:nvSpPr>
            <p:spPr bwMode="auto">
              <a:xfrm>
                <a:off x="1280" y="2387"/>
                <a:ext cx="1010" cy="317"/>
              </a:xfrm>
              <a:prstGeom prst="rect">
                <a:avLst/>
              </a:prstGeom>
              <a:noFill/>
              <a:ln w="38100">
                <a:solidFill>
                  <a:schemeClr val="hlink"/>
                </a:solidFill>
                <a:miter lim="800000"/>
                <a:headEnd/>
                <a:tailEnd/>
              </a:ln>
            </p:spPr>
            <p:txBody>
              <a:bodyPr wrap="none" anchor="ctr"/>
              <a:lstStyle/>
              <a:p>
                <a:endParaRPr lang="zh-CN" altLang="en-US"/>
              </a:p>
            </p:txBody>
          </p:sp>
          <p:sp>
            <p:nvSpPr>
              <p:cNvPr id="155659" name="Line 16"/>
              <p:cNvSpPr>
                <a:spLocks noChangeShapeType="1"/>
              </p:cNvSpPr>
              <p:nvPr/>
            </p:nvSpPr>
            <p:spPr bwMode="auto">
              <a:xfrm>
                <a:off x="2233" y="1808"/>
                <a:ext cx="272" cy="0"/>
              </a:xfrm>
              <a:prstGeom prst="line">
                <a:avLst/>
              </a:prstGeom>
              <a:noFill/>
              <a:ln w="38100">
                <a:solidFill>
                  <a:schemeClr val="hlink"/>
                </a:solidFill>
                <a:round/>
                <a:headEnd/>
                <a:tailEnd/>
              </a:ln>
            </p:spPr>
            <p:txBody>
              <a:bodyPr/>
              <a:lstStyle/>
              <a:p>
                <a:endParaRPr lang="zh-CN" altLang="en-US"/>
              </a:p>
            </p:txBody>
          </p:sp>
        </p:grpSp>
        <p:sp>
          <p:nvSpPr>
            <p:cNvPr id="155657" name="Text Box 17"/>
            <p:cNvSpPr txBox="1">
              <a:spLocks noChangeArrowheads="1"/>
            </p:cNvSpPr>
            <p:nvPr/>
          </p:nvSpPr>
          <p:spPr bwMode="auto">
            <a:xfrm>
              <a:off x="963" y="3033"/>
              <a:ext cx="2152" cy="291"/>
            </a:xfrm>
            <a:prstGeom prst="rect">
              <a:avLst/>
            </a:prstGeom>
            <a:solidFill>
              <a:srgbClr val="FFFF99"/>
            </a:solidFill>
            <a:ln w="38100">
              <a:solidFill>
                <a:schemeClr val="hlink"/>
              </a:solidFill>
              <a:miter lim="800000"/>
              <a:headEnd/>
              <a:tailEnd/>
            </a:ln>
          </p:spPr>
          <p:txBody>
            <a:bodyPr wrap="none">
              <a:spAutoFit/>
            </a:bodyPr>
            <a:lstStyle/>
            <a:p>
              <a:r>
                <a:rPr lang="zh-CN" altLang="en-US" sz="2400" b="1" dirty="0">
                  <a:solidFill>
                    <a:srgbClr val="333399"/>
                  </a:solidFill>
                  <a:latin typeface="华文新魏" pitchFamily="2" charset="-122"/>
                  <a:ea typeface="华文新魏" pitchFamily="2" charset="-122"/>
                </a:rPr>
                <a:t>掩码中有 </a:t>
              </a:r>
              <a:r>
                <a:rPr lang="en-US" altLang="zh-CN" sz="2400" b="1" dirty="0">
                  <a:solidFill>
                    <a:srgbClr val="333399"/>
                  </a:solidFill>
                  <a:latin typeface="华文新魏" pitchFamily="2" charset="-122"/>
                  <a:ea typeface="华文新魏" pitchFamily="2" charset="-122"/>
                </a:rPr>
                <a:t>10 </a:t>
              </a:r>
              <a:r>
                <a:rPr lang="zh-CN" altLang="en-US" sz="2400" b="1" dirty="0">
                  <a:solidFill>
                    <a:srgbClr val="333399"/>
                  </a:solidFill>
                  <a:latin typeface="华文新魏" pitchFamily="2" charset="-122"/>
                  <a:ea typeface="华文新魏" pitchFamily="2" charset="-122"/>
                </a:rPr>
                <a:t>个连续的 </a:t>
              </a:r>
              <a:r>
                <a:rPr lang="en-US" altLang="zh-CN" sz="2400" b="1" dirty="0">
                  <a:solidFill>
                    <a:srgbClr val="333399"/>
                  </a:solidFill>
                  <a:latin typeface="华文新魏" pitchFamily="2" charset="-122"/>
                  <a:ea typeface="华文新魏" pitchFamily="2" charset="-122"/>
                </a:rPr>
                <a:t>1</a:t>
              </a:r>
            </a:p>
          </p:txBody>
        </p:sp>
      </p:grpSp>
      <p:sp>
        <p:nvSpPr>
          <p:cNvPr id="155654" name="日期占位符 18"/>
          <p:cNvSpPr>
            <a:spLocks noGrp="1"/>
          </p:cNvSpPr>
          <p:nvPr>
            <p:ph type="dt" sz="quarter" idx="10"/>
          </p:nvPr>
        </p:nvSpPr>
        <p:spPr>
          <a:xfrm>
            <a:off x="0" y="6400800"/>
            <a:ext cx="1905000" cy="457200"/>
          </a:xfrm>
          <a:noFill/>
        </p:spPr>
        <p:txBody>
          <a:bodyPr/>
          <a:lstStyle/>
          <a:p>
            <a:fld id="{2484227C-D840-420D-A9EC-7EC6F8905174}" type="datetime1">
              <a:rPr lang="zh-CN" altLang="en-US" smtClean="0">
                <a:ea typeface="宋体" charset="-122"/>
              </a:rPr>
              <a:pPr/>
              <a:t>2018/1/16</a:t>
            </a:fld>
            <a:endParaRPr lang="en-US" altLang="zh-CN" dirty="0">
              <a:ea typeface="宋体" charset="-122"/>
            </a:endParaRPr>
          </a:p>
        </p:txBody>
      </p:sp>
      <p:sp>
        <p:nvSpPr>
          <p:cNvPr id="155655" name="灯片编号占位符 19"/>
          <p:cNvSpPr>
            <a:spLocks noGrp="1"/>
          </p:cNvSpPr>
          <p:nvPr>
            <p:ph type="sldNum" sz="quarter" idx="11"/>
          </p:nvPr>
        </p:nvSpPr>
        <p:spPr>
          <a:xfrm>
            <a:off x="3563888" y="6400800"/>
            <a:ext cx="5334000" cy="457200"/>
          </a:xfrm>
          <a:noFill/>
        </p:spPr>
        <p:txBody>
          <a:bodyPr/>
          <a:lstStyle/>
          <a:p>
            <a:pPr algn="r"/>
            <a:fld id="{F5B4837E-E8FC-4327-96D0-5F1CE57FBD09}" type="slidenum">
              <a:rPr lang="en-US" altLang="zh-CN" smtClean="0">
                <a:ea typeface="宋体" charset="-122"/>
              </a:rPr>
              <a:pPr algn="r"/>
              <a:t>50</a:t>
            </a:fld>
            <a:endParaRPr lang="en-US" altLang="zh-CN" dirty="0">
              <a:ea typeface="宋体" charset="-122"/>
            </a:endParaRPr>
          </a:p>
        </p:txBody>
      </p:sp>
      <p:sp>
        <p:nvSpPr>
          <p:cNvPr id="20" name="Rectangle 2"/>
          <p:cNvSpPr txBox="1">
            <a:spLocks noChangeArrowheads="1"/>
          </p:cNvSpPr>
          <p:nvPr/>
        </p:nvSpPr>
        <p:spPr bwMode="auto">
          <a:xfrm>
            <a:off x="323528" y="1340769"/>
            <a:ext cx="7993062" cy="17281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33400" marR="0" lvl="0" indent="-533400" algn="just" defTabSz="914400" rtl="0" eaLnBrk="1" fontAlgn="base" latinLnBrk="0" hangingPunct="1">
              <a:lnSpc>
                <a:spcPct val="100000"/>
              </a:lnSpc>
              <a:spcBef>
                <a:spcPct val="20000"/>
              </a:spcBef>
              <a:spcAft>
                <a:spcPts val="600"/>
              </a:spcAft>
              <a:buClrTx/>
              <a:buSzTx/>
              <a:buFontTx/>
              <a:buChar char="•"/>
              <a:tabLst/>
              <a:defRPr/>
            </a:pP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CIDR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虽然不使用子网了，但仍然使用“</a:t>
            </a: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cs typeface="+mn-cs"/>
              </a:rPr>
              <a:t>掩码</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”这一名词（但不叫子网掩码）。</a:t>
            </a:r>
          </a:p>
          <a:p>
            <a:pPr marL="533400" marR="0" lvl="0" indent="-533400" algn="just" defTabSz="914400" rtl="0" eaLnBrk="1" fontAlgn="base" latinLnBrk="0" hangingPunct="1">
              <a:lnSpc>
                <a:spcPct val="100000"/>
              </a:lnSpc>
              <a:spcBef>
                <a:spcPct val="20000"/>
              </a:spcBef>
              <a:spcAft>
                <a:spcPts val="600"/>
              </a:spcAft>
              <a:buClrTx/>
              <a:buSzTx/>
              <a:buFontTx/>
              <a:buChar char="•"/>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对于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/20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地址块，它的掩码是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20 </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个连续的 </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1</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 斜线记法中的数字就是掩码中</a:t>
            </a:r>
            <a:r>
              <a:rPr kumimoji="1" lang="en-US" altLang="zh-CN"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1</a:t>
            </a: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cs typeface="+mn-cs"/>
              </a:rPr>
              <a:t>的个数。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736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7363">
                                            <p:txEl>
                                              <p:pRg st="1" end="1"/>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27363">
                                            <p:txEl>
                                              <p:pRg st="1" end="1"/>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0"/>
                            </p:stCondLst>
                            <p:childTnLst>
                              <p:par>
                                <p:cTn id="26" presetID="35" presetClass="emph" presetSubtype="0" repeatCount="3000" fill="hold" nodeType="afterEffect">
                                  <p:stCondLst>
                                    <p:cond delay="500"/>
                                  </p:stCondLst>
                                  <p:childTnLst>
                                    <p:anim calcmode="discrete" valueType="str">
                                      <p:cBhvr>
                                        <p:cTn id="27"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repeatCount="300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p:bldP spid="20"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67544" y="188640"/>
            <a:ext cx="8116887" cy="1198463"/>
          </a:xfrm>
        </p:spPr>
        <p:txBody>
          <a:bodyPr/>
          <a:lstStyle/>
          <a:p>
            <a:pPr algn="l" eaLnBrk="1" hangingPunct="1"/>
            <a:r>
              <a:rPr lang="en-US" altLang="zh-CN" sz="3600" dirty="0">
                <a:latin typeface="+mn-lt"/>
              </a:rPr>
              <a:t>CIDR </a:t>
            </a:r>
            <a:r>
              <a:rPr lang="zh-CN" altLang="en-US" sz="3600" dirty="0">
                <a:latin typeface="+mn-lt"/>
              </a:rPr>
              <a:t>记法的其他形式 </a:t>
            </a:r>
          </a:p>
        </p:txBody>
      </p:sp>
      <p:sp>
        <p:nvSpPr>
          <p:cNvPr id="528387" name="Rectangle 3"/>
          <p:cNvSpPr>
            <a:spLocks noGrp="1" noChangeArrowheads="1"/>
          </p:cNvSpPr>
          <p:nvPr>
            <p:ph type="body" idx="1"/>
          </p:nvPr>
        </p:nvSpPr>
        <p:spPr>
          <a:xfrm>
            <a:off x="539552" y="1628800"/>
            <a:ext cx="7916416" cy="4114800"/>
          </a:xfrm>
        </p:spPr>
        <p:txBody>
          <a:bodyPr/>
          <a:lstStyle/>
          <a:p>
            <a:pPr algn="just" eaLnBrk="1" hangingPunct="1"/>
            <a:r>
              <a:rPr lang="en-US" altLang="zh-CN" dirty="0">
                <a:latin typeface="华文新魏" pitchFamily="2" charset="-122"/>
                <a:ea typeface="华文新魏" pitchFamily="2" charset="-122"/>
              </a:rPr>
              <a:t>10.0.0.0/10 </a:t>
            </a:r>
            <a:r>
              <a:rPr lang="zh-CN" altLang="en-US" dirty="0">
                <a:latin typeface="华文新魏" pitchFamily="2" charset="-122"/>
                <a:ea typeface="华文新魏" pitchFamily="2" charset="-122"/>
              </a:rPr>
              <a:t>可简写为 </a:t>
            </a:r>
            <a:r>
              <a:rPr lang="en-US" altLang="zh-CN" dirty="0">
                <a:latin typeface="华文新魏" pitchFamily="2" charset="-122"/>
                <a:ea typeface="华文新魏" pitchFamily="2" charset="-122"/>
              </a:rPr>
              <a:t>10/10</a:t>
            </a:r>
            <a:r>
              <a:rPr lang="zh-CN" altLang="en-US" dirty="0">
                <a:latin typeface="华文新魏" pitchFamily="2" charset="-122"/>
                <a:ea typeface="华文新魏" pitchFamily="2" charset="-122"/>
              </a:rPr>
              <a:t>，也就是将点分十进制中低位连续的 </a:t>
            </a:r>
            <a:r>
              <a:rPr lang="en-US" altLang="zh-CN" dirty="0">
                <a:latin typeface="华文新魏" pitchFamily="2" charset="-122"/>
                <a:ea typeface="华文新魏" pitchFamily="2" charset="-122"/>
              </a:rPr>
              <a:t>0 </a:t>
            </a:r>
            <a:r>
              <a:rPr lang="zh-CN" altLang="en-US" dirty="0">
                <a:latin typeface="华文新魏" pitchFamily="2" charset="-122"/>
                <a:ea typeface="华文新魏" pitchFamily="2" charset="-122"/>
              </a:rPr>
              <a:t>省略。</a:t>
            </a:r>
          </a:p>
          <a:p>
            <a:pPr algn="just" eaLnBrk="1" hangingPunct="1"/>
            <a:r>
              <a:rPr lang="en-US" altLang="zh-CN" dirty="0">
                <a:latin typeface="华文新魏" pitchFamily="2" charset="-122"/>
                <a:ea typeface="华文新魏" pitchFamily="2" charset="-122"/>
              </a:rPr>
              <a:t>10.0.0.0/10 </a:t>
            </a:r>
            <a:r>
              <a:rPr lang="zh-CN" altLang="en-US" dirty="0">
                <a:latin typeface="华文新魏" pitchFamily="2" charset="-122"/>
                <a:ea typeface="华文新魏" pitchFamily="2" charset="-122"/>
              </a:rPr>
              <a:t>相当于指出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 </a:t>
            </a:r>
            <a:r>
              <a:rPr lang="en-US" altLang="zh-CN" dirty="0">
                <a:latin typeface="华文新魏" pitchFamily="2" charset="-122"/>
                <a:ea typeface="华文新魏" pitchFamily="2" charset="-122"/>
              </a:rPr>
              <a:t>10.0.0.0 </a:t>
            </a:r>
            <a:r>
              <a:rPr lang="zh-CN" altLang="en-US" dirty="0">
                <a:latin typeface="华文新魏" pitchFamily="2" charset="-122"/>
                <a:ea typeface="华文新魏" pitchFamily="2" charset="-122"/>
              </a:rPr>
              <a:t>的掩码是 </a:t>
            </a:r>
            <a:r>
              <a:rPr lang="en-US" altLang="zh-CN" dirty="0">
                <a:latin typeface="华文新魏" pitchFamily="2" charset="-122"/>
                <a:ea typeface="华文新魏" pitchFamily="2" charset="-122"/>
              </a:rPr>
              <a:t>255.192.0.0</a:t>
            </a:r>
            <a:r>
              <a:rPr lang="zh-CN" altLang="en-US" dirty="0">
                <a:latin typeface="华文新魏" pitchFamily="2" charset="-122"/>
                <a:ea typeface="华文新魏" pitchFamily="2" charset="-122"/>
              </a:rPr>
              <a:t>，即</a:t>
            </a:r>
          </a:p>
          <a:p>
            <a:pPr algn="just" eaLnBrk="1" hangingPunct="1">
              <a:buFont typeface="Wingdings" pitchFamily="2" charset="2"/>
              <a:buNone/>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11111111 11000000 00000000 00000000</a:t>
            </a:r>
          </a:p>
          <a:p>
            <a:pPr eaLnBrk="1" hangingPunct="1"/>
            <a:r>
              <a:rPr lang="zh-CN" altLang="en-US" dirty="0">
                <a:latin typeface="华文新魏" pitchFamily="2" charset="-122"/>
                <a:ea typeface="华文新魏" pitchFamily="2" charset="-122"/>
              </a:rPr>
              <a:t>网络前缀的后面加一个星号 * 的表示方法</a:t>
            </a:r>
          </a:p>
          <a:p>
            <a:pPr eaLnBrk="1" hangingPunct="1">
              <a:buFont typeface="Wingdings" pitchFamily="2" charset="2"/>
              <a:buNone/>
            </a:pPr>
            <a:r>
              <a:rPr lang="zh-CN" altLang="en-US" dirty="0">
                <a:latin typeface="华文新魏" pitchFamily="2" charset="-122"/>
                <a:ea typeface="华文新魏" pitchFamily="2" charset="-122"/>
              </a:rPr>
              <a:t>    如 </a:t>
            </a:r>
            <a:r>
              <a:rPr lang="en-US" altLang="zh-CN" dirty="0">
                <a:latin typeface="华文新魏" pitchFamily="2" charset="-122"/>
                <a:ea typeface="华文新魏" pitchFamily="2" charset="-122"/>
              </a:rPr>
              <a:t>00001010 00*</a:t>
            </a:r>
            <a:r>
              <a:rPr lang="zh-CN" altLang="en-US" dirty="0">
                <a:latin typeface="华文新魏" pitchFamily="2" charset="-122"/>
                <a:ea typeface="华文新魏" pitchFamily="2" charset="-122"/>
              </a:rPr>
              <a:t>，在星号 * 之前是网络前缀，而星号 * 表示 </a:t>
            </a:r>
            <a:r>
              <a:rPr lang="en-US" altLang="zh-CN" dirty="0">
                <a:latin typeface="华文新魏" pitchFamily="2" charset="-122"/>
                <a:ea typeface="华文新魏" pitchFamily="2" charset="-122"/>
              </a:rPr>
              <a:t>IP </a:t>
            </a:r>
            <a:r>
              <a:rPr lang="zh-CN" altLang="en-US" dirty="0">
                <a:latin typeface="华文新魏" pitchFamily="2" charset="-122"/>
                <a:ea typeface="华文新魏" pitchFamily="2" charset="-122"/>
              </a:rPr>
              <a:t>地址中的主机号，可以是任意值。</a:t>
            </a:r>
          </a:p>
        </p:txBody>
      </p:sp>
      <p:sp>
        <p:nvSpPr>
          <p:cNvPr id="156676" name="日期占位符 4"/>
          <p:cNvSpPr>
            <a:spLocks noGrp="1"/>
          </p:cNvSpPr>
          <p:nvPr>
            <p:ph type="dt" sz="quarter" idx="10"/>
          </p:nvPr>
        </p:nvSpPr>
        <p:spPr>
          <a:xfrm>
            <a:off x="0" y="6400800"/>
            <a:ext cx="1905000" cy="457200"/>
          </a:xfrm>
          <a:noFill/>
        </p:spPr>
        <p:txBody>
          <a:bodyPr/>
          <a:lstStyle/>
          <a:p>
            <a:fld id="{79BCBC06-3D4A-428F-96E3-556AA9B2B31E}" type="datetime1">
              <a:rPr lang="zh-CN" altLang="en-US" smtClean="0">
                <a:ea typeface="宋体" charset="-122"/>
              </a:rPr>
              <a:pPr/>
              <a:t>2018/1/16</a:t>
            </a:fld>
            <a:endParaRPr lang="en-US" altLang="zh-CN" dirty="0">
              <a:ea typeface="宋体" charset="-122"/>
            </a:endParaRPr>
          </a:p>
        </p:txBody>
      </p:sp>
      <p:sp>
        <p:nvSpPr>
          <p:cNvPr id="156677" name="灯片编号占位符 5"/>
          <p:cNvSpPr>
            <a:spLocks noGrp="1"/>
          </p:cNvSpPr>
          <p:nvPr>
            <p:ph type="sldNum" sz="quarter" idx="11"/>
          </p:nvPr>
        </p:nvSpPr>
        <p:spPr>
          <a:xfrm>
            <a:off x="3563888" y="6400800"/>
            <a:ext cx="5334000" cy="457200"/>
          </a:xfrm>
          <a:noFill/>
        </p:spPr>
        <p:txBody>
          <a:bodyPr/>
          <a:lstStyle/>
          <a:p>
            <a:pPr algn="r"/>
            <a:fld id="{336A57BC-E9C7-4D23-8AE9-5E13585BCA7D}" type="slidenum">
              <a:rPr lang="en-US" altLang="zh-CN" smtClean="0">
                <a:ea typeface="宋体" charset="-122"/>
              </a:rPr>
              <a:pPr algn="r"/>
              <a:t>51</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28387">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28387">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528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620688"/>
            <a:ext cx="8208962" cy="4611687"/>
          </a:xfrm>
        </p:spPr>
        <p:txBody>
          <a:bodyPr/>
          <a:lstStyle/>
          <a:p>
            <a:pPr>
              <a:buFontTx/>
              <a:buNone/>
              <a:defRPr/>
            </a:pPr>
            <a:r>
              <a:rPr lang="en-US" altLang="zh-CN" sz="3200" b="1" u="sng" dirty="0">
                <a:solidFill>
                  <a:schemeClr val="accent6"/>
                </a:solidFill>
                <a:ea typeface="华文新魏" pitchFamily="2" charset="-122"/>
              </a:rPr>
              <a:t>CIDR</a:t>
            </a:r>
            <a:r>
              <a:rPr lang="zh-CN" altLang="zh-CN" sz="3200" b="1" u="sng" dirty="0">
                <a:solidFill>
                  <a:schemeClr val="accent6"/>
                </a:solidFill>
                <a:ea typeface="华文新魏" pitchFamily="2" charset="-122"/>
              </a:rPr>
              <a:t>地址块的</a:t>
            </a:r>
            <a:r>
              <a:rPr lang="zh-CN" altLang="en-US" sz="3200" b="1" u="sng" dirty="0">
                <a:solidFill>
                  <a:schemeClr val="accent6"/>
                </a:solidFill>
                <a:ea typeface="华文新魏" pitchFamily="2" charset="-122"/>
              </a:rPr>
              <a:t>应用</a:t>
            </a:r>
            <a:endParaRPr lang="zh-CN" altLang="zh-CN" sz="3200" b="1" u="sng" dirty="0">
              <a:solidFill>
                <a:schemeClr val="accent6"/>
              </a:solidFill>
              <a:ea typeface="华文新魏" pitchFamily="2" charset="-122"/>
            </a:endParaRPr>
          </a:p>
        </p:txBody>
      </p:sp>
      <p:sp>
        <p:nvSpPr>
          <p:cNvPr id="43012"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a:xfrm>
            <a:off x="7239000" y="6525344"/>
            <a:ext cx="1905000" cy="332656"/>
          </a:xfrm>
        </p:spPr>
        <p:txBody>
          <a:bodyPr/>
          <a:lstStyle/>
          <a:p>
            <a:pPr>
              <a:defRPr/>
            </a:pPr>
            <a:fld id="{242621BB-D8D2-4808-9414-84B64B7D825E}" type="slidenum">
              <a:rPr lang="zh-CN" altLang="en-US">
                <a:solidFill>
                  <a:srgbClr val="000000"/>
                </a:solidFill>
              </a:rPr>
              <a:pPr>
                <a:defRPr/>
              </a:pPr>
              <a:t>52</a:t>
            </a:fld>
            <a:endParaRPr lang="en-US" altLang="zh-CN" dirty="0">
              <a:solidFill>
                <a:srgbClr val="000000"/>
              </a:solidFill>
            </a:endParaRPr>
          </a:p>
        </p:txBody>
      </p:sp>
      <p:pic>
        <p:nvPicPr>
          <p:cNvPr id="6" name="图片 5"/>
          <p:cNvPicPr/>
          <p:nvPr/>
        </p:nvPicPr>
        <p:blipFill>
          <a:blip r:embed="rId2" cstate="print"/>
          <a:srcRect/>
          <a:stretch>
            <a:fillRect/>
          </a:stretch>
        </p:blipFill>
        <p:spPr bwMode="auto">
          <a:xfrm>
            <a:off x="395536" y="1412776"/>
            <a:ext cx="8208912" cy="4248472"/>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620688"/>
            <a:ext cx="8569325" cy="4970462"/>
          </a:xfrm>
        </p:spPr>
        <p:txBody>
          <a:bodyPr/>
          <a:lstStyle/>
          <a:p>
            <a:pPr>
              <a:defRPr/>
            </a:pPr>
            <a:r>
              <a:rPr lang="zh-CN" altLang="zh-CN" sz="2800" b="1" u="sng" dirty="0">
                <a:solidFill>
                  <a:schemeClr val="accent6"/>
                </a:solidFill>
                <a:ea typeface="华文新魏" pitchFamily="2" charset="-122"/>
              </a:rPr>
              <a:t>划分</a:t>
            </a:r>
            <a:r>
              <a:rPr lang="en-US" altLang="zh-CN" sz="2800" b="1" u="sng" dirty="0">
                <a:solidFill>
                  <a:schemeClr val="accent6"/>
                </a:solidFill>
                <a:ea typeface="华文新魏" pitchFamily="2" charset="-122"/>
              </a:rPr>
              <a:t>CIDR</a:t>
            </a:r>
            <a:r>
              <a:rPr lang="zh-CN" altLang="zh-CN" sz="2800" b="1" u="sng" dirty="0">
                <a:solidFill>
                  <a:schemeClr val="accent6"/>
                </a:solidFill>
                <a:ea typeface="华文新魏" pitchFamily="2" charset="-122"/>
              </a:rPr>
              <a:t>地址块后的校园网结构</a:t>
            </a:r>
          </a:p>
        </p:txBody>
      </p:sp>
      <p:sp>
        <p:nvSpPr>
          <p:cNvPr id="6149"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a:xfrm>
            <a:off x="7239000" y="6453336"/>
            <a:ext cx="1905000" cy="404664"/>
          </a:xfrm>
        </p:spPr>
        <p:txBody>
          <a:bodyPr/>
          <a:lstStyle/>
          <a:p>
            <a:pPr>
              <a:defRPr/>
            </a:pPr>
            <a:fld id="{6DBB4BA3-5CC0-4C63-BFA2-A262C1325C0F}" type="slidenum">
              <a:rPr lang="zh-CN" altLang="en-US">
                <a:solidFill>
                  <a:srgbClr val="000000"/>
                </a:solidFill>
              </a:rPr>
              <a:pPr>
                <a:defRPr/>
              </a:pPr>
              <a:t>53</a:t>
            </a:fld>
            <a:endParaRPr lang="en-US" altLang="zh-CN" dirty="0">
              <a:solidFill>
                <a:srgbClr val="000000"/>
              </a:solidFill>
            </a:endParaRPr>
          </a:p>
        </p:txBody>
      </p:sp>
      <p:sp>
        <p:nvSpPr>
          <p:cNvPr id="615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6146" name="Object 6" descr="蓝色面巾纸"/>
          <p:cNvGraphicFramePr>
            <a:graphicFrameLocks noChangeAspect="1"/>
          </p:cNvGraphicFramePr>
          <p:nvPr/>
        </p:nvGraphicFramePr>
        <p:xfrm>
          <a:off x="251520" y="1628800"/>
          <a:ext cx="8502650" cy="3024188"/>
        </p:xfrm>
        <a:graphic>
          <a:graphicData uri="http://schemas.openxmlformats.org/presentationml/2006/ole">
            <mc:AlternateContent xmlns:mc="http://schemas.openxmlformats.org/markup-compatibility/2006">
              <mc:Choice xmlns:v="urn:schemas-microsoft-com:vml" Requires="v">
                <p:oleObj spid="_x0000_s183301" name="Visio" r:id="rId3" imgW="6094918" imgH="2206911" progId="Visio.Drawing.11">
                  <p:embed/>
                </p:oleObj>
              </mc:Choice>
              <mc:Fallback>
                <p:oleObj name="Visio" r:id="rId3" imgW="6094918" imgH="2206911"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628800"/>
                        <a:ext cx="8502650" cy="3024188"/>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548680"/>
            <a:ext cx="8208962" cy="5330825"/>
          </a:xfrm>
        </p:spPr>
        <p:txBody>
          <a:bodyPr/>
          <a:lstStyle/>
          <a:p>
            <a:pPr>
              <a:buFontTx/>
              <a:buNone/>
              <a:defRPr/>
            </a:pPr>
            <a:r>
              <a:rPr lang="en-US" altLang="zh-CN" sz="2400" b="1" u="sng" dirty="0">
                <a:solidFill>
                  <a:schemeClr val="accent6"/>
                </a:solidFill>
                <a:ea typeface="华文新魏" pitchFamily="2" charset="-122"/>
              </a:rPr>
              <a:t> CIDR</a:t>
            </a:r>
            <a:r>
              <a:rPr lang="zh-CN" altLang="zh-CN" sz="2400" b="1" u="sng" dirty="0">
                <a:solidFill>
                  <a:schemeClr val="accent6"/>
                </a:solidFill>
                <a:ea typeface="华文新魏" pitchFamily="2" charset="-122"/>
              </a:rPr>
              <a:t>及对应</a:t>
            </a:r>
            <a:endParaRPr lang="en-US" altLang="zh-CN" sz="2400" b="1" u="sng" dirty="0">
              <a:solidFill>
                <a:schemeClr val="accent6"/>
              </a:solidFill>
              <a:ea typeface="华文新魏" pitchFamily="2" charset="-122"/>
            </a:endParaRPr>
          </a:p>
          <a:p>
            <a:pPr>
              <a:buFontTx/>
              <a:buNone/>
              <a:defRPr/>
            </a:pPr>
            <a:r>
              <a:rPr lang="zh-CN" altLang="zh-CN" sz="2400" b="1" u="sng" dirty="0">
                <a:solidFill>
                  <a:schemeClr val="accent6"/>
                </a:solidFill>
                <a:ea typeface="华文新魏" pitchFamily="2" charset="-122"/>
              </a:rPr>
              <a:t>的掩码</a:t>
            </a:r>
          </a:p>
        </p:txBody>
      </p:sp>
      <p:sp>
        <p:nvSpPr>
          <p:cNvPr id="44036"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a:xfrm>
            <a:off x="7239000" y="6525344"/>
            <a:ext cx="1905000" cy="332656"/>
          </a:xfrm>
        </p:spPr>
        <p:txBody>
          <a:bodyPr/>
          <a:lstStyle/>
          <a:p>
            <a:pPr>
              <a:defRPr/>
            </a:pPr>
            <a:fld id="{99FB319E-3EC8-45FC-B928-0C246000F642}" type="slidenum">
              <a:rPr lang="zh-CN" altLang="en-US">
                <a:solidFill>
                  <a:srgbClr val="000000"/>
                </a:solidFill>
              </a:rPr>
              <a:pPr>
                <a:defRPr/>
              </a:pPr>
              <a:t>54</a:t>
            </a:fld>
            <a:endParaRPr lang="en-US" altLang="zh-CN" dirty="0">
              <a:solidFill>
                <a:srgbClr val="000000"/>
              </a:solidFill>
            </a:endParaRPr>
          </a:p>
        </p:txBody>
      </p:sp>
      <p:graphicFrame>
        <p:nvGraphicFramePr>
          <p:cNvPr id="6" name="表格 5"/>
          <p:cNvGraphicFramePr>
            <a:graphicFrameLocks noGrp="1"/>
          </p:cNvGraphicFramePr>
          <p:nvPr/>
        </p:nvGraphicFramePr>
        <p:xfrm>
          <a:off x="2987824" y="404664"/>
          <a:ext cx="5544616" cy="6048672"/>
        </p:xfrm>
        <a:graphic>
          <a:graphicData uri="http://schemas.openxmlformats.org/drawingml/2006/table">
            <a:tbl>
              <a:tblPr/>
              <a:tblGrid>
                <a:gridCol w="2541282">
                  <a:extLst>
                    <a:ext uri="{9D8B030D-6E8A-4147-A177-3AD203B41FA5}">
                      <a16:colId xmlns:a16="http://schemas.microsoft.com/office/drawing/2014/main" val="20000"/>
                    </a:ext>
                  </a:extLst>
                </a:gridCol>
                <a:gridCol w="3003334">
                  <a:extLst>
                    <a:ext uri="{9D8B030D-6E8A-4147-A177-3AD203B41FA5}">
                      <a16:colId xmlns:a16="http://schemas.microsoft.com/office/drawing/2014/main" val="20001"/>
                    </a:ext>
                  </a:extLst>
                </a:gridCol>
              </a:tblGrid>
              <a:tr h="252028">
                <a:tc>
                  <a:txBody>
                    <a:bodyPr/>
                    <a:lstStyle/>
                    <a:p>
                      <a:pPr algn="ctr">
                        <a:lnSpc>
                          <a:spcPts val="1200"/>
                        </a:lnSpc>
                        <a:spcAft>
                          <a:spcPts val="0"/>
                        </a:spcAft>
                      </a:pPr>
                      <a:r>
                        <a:rPr lang="en-US" sz="1200" b="1" kern="100" dirty="0">
                          <a:solidFill>
                            <a:schemeClr val="tx1"/>
                          </a:solidFill>
                          <a:latin typeface="Times New Roman"/>
                          <a:cs typeface="Times New Roman"/>
                        </a:rPr>
                        <a:t>CIDR</a:t>
                      </a:r>
                      <a:endParaRPr lang="zh-CN" sz="1200" b="1" kern="100" dirty="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zh-CN" sz="1200" b="1" kern="100" dirty="0">
                          <a:solidFill>
                            <a:schemeClr val="tx1"/>
                          </a:solidFill>
                          <a:latin typeface="Times New Roman"/>
                          <a:cs typeface="Times New Roman"/>
                        </a:rPr>
                        <a:t>对应的掩码</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252028">
                <a:tc>
                  <a:txBody>
                    <a:bodyPr/>
                    <a:lstStyle/>
                    <a:p>
                      <a:pPr algn="ctr">
                        <a:lnSpc>
                          <a:spcPts val="1200"/>
                        </a:lnSpc>
                        <a:spcAft>
                          <a:spcPts val="0"/>
                        </a:spcAft>
                      </a:pPr>
                      <a:r>
                        <a:rPr lang="en-US" sz="1200" b="1" kern="100" dirty="0">
                          <a:solidFill>
                            <a:schemeClr val="tx1"/>
                          </a:solidFill>
                          <a:latin typeface="Times New Roman"/>
                          <a:cs typeface="Times New Roman"/>
                        </a:rPr>
                        <a:t>/8</a:t>
                      </a:r>
                      <a:endParaRPr lang="zh-CN" sz="1200" b="1" kern="100" dirty="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a:solidFill>
                            <a:schemeClr val="tx1"/>
                          </a:solidFill>
                          <a:latin typeface="Times New Roman"/>
                          <a:cs typeface="Times New Roman"/>
                        </a:rPr>
                        <a:t>255.0.0.0</a:t>
                      </a:r>
                      <a:endParaRPr lang="zh-CN" sz="1200" b="1" kern="10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252028">
                <a:tc>
                  <a:txBody>
                    <a:bodyPr/>
                    <a:lstStyle/>
                    <a:p>
                      <a:pPr algn="ctr">
                        <a:lnSpc>
                          <a:spcPts val="1200"/>
                        </a:lnSpc>
                        <a:spcAft>
                          <a:spcPts val="0"/>
                        </a:spcAft>
                      </a:pPr>
                      <a:r>
                        <a:rPr lang="en-US" sz="1200" b="1" kern="100" dirty="0">
                          <a:solidFill>
                            <a:schemeClr val="tx1"/>
                          </a:solidFill>
                          <a:latin typeface="Times New Roman"/>
                          <a:cs typeface="Times New Roman"/>
                        </a:rPr>
                        <a:t>/9</a:t>
                      </a:r>
                      <a:endParaRPr lang="zh-CN" sz="1200" b="1" kern="100" dirty="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255.128.0.0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/10</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255.192.0.0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/11</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255.224.0.0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/12</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255.240.0.0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/13</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255.248.0.0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/14</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255.252.0.0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/15</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255.254.0.0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/16</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255.255.0.0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/17</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255.255.128.0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/18</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255.255.192.0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1"/>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/19</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255.255.224.0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2"/>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/20</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255.255.240.0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3"/>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/21</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255.255.248.0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4"/>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/22</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255.255.252.0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5"/>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/23</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255.255.254.0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6"/>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/24</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255.255.255.0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7"/>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/25</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255.255.255.128</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8"/>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/26</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255.255.255.192</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9"/>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/27</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255.255.255.224</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20"/>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/28</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255.255.255.240</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21"/>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/29</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255.255.255.248</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22"/>
                  </a:ext>
                </a:extLst>
              </a:tr>
              <a:tr h="252028">
                <a:tc>
                  <a:txBody>
                    <a:bodyPr/>
                    <a:lstStyle/>
                    <a:p>
                      <a:pPr algn="ctr">
                        <a:lnSpc>
                          <a:spcPts val="1200"/>
                        </a:lnSpc>
                        <a:spcAft>
                          <a:spcPts val="0"/>
                        </a:spcAft>
                      </a:pPr>
                      <a:r>
                        <a:rPr lang="en-US" sz="1200" b="1" kern="100">
                          <a:solidFill>
                            <a:schemeClr val="tx1"/>
                          </a:solidFill>
                          <a:latin typeface="Times New Roman"/>
                          <a:cs typeface="Times New Roman"/>
                        </a:rPr>
                        <a:t>/30</a:t>
                      </a:r>
                      <a:endParaRPr lang="zh-CN" sz="1200" b="1" kern="100">
                        <a:solidFill>
                          <a:schemeClr val="tx1"/>
                        </a:solidFill>
                        <a:latin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r>
                        <a:rPr lang="en-US" sz="1200" b="1" kern="100" dirty="0">
                          <a:solidFill>
                            <a:schemeClr val="tx1"/>
                          </a:solidFill>
                          <a:latin typeface="Times New Roman"/>
                          <a:cs typeface="Times New Roman"/>
                        </a:rPr>
                        <a:t>255.255.255.252</a:t>
                      </a:r>
                      <a:endParaRPr lang="zh-CN" sz="1200" b="1" kern="100" dirty="0">
                        <a:solidFill>
                          <a:schemeClr val="tx1"/>
                        </a:solidFill>
                        <a:latin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23"/>
                  </a:ext>
                </a:extLst>
              </a:tr>
            </a:tbl>
          </a:graphicData>
        </a:graphic>
      </p:graphicFrame>
      <p:sp>
        <p:nvSpPr>
          <p:cNvPr id="44115"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fontAlgn="base" hangingPunct="0">
              <a:spcBef>
                <a:spcPct val="0"/>
              </a:spcBef>
              <a:spcAft>
                <a:spcPct val="0"/>
              </a:spcAft>
            </a:pPr>
            <a:endParaRPr kumimoji="1" lang="zh-CN" altLang="zh-CN" sz="800" b="1">
              <a:solidFill>
                <a:srgbClr val="3333CC"/>
              </a:solidFill>
              <a:latin typeface="Arial" charset="0"/>
              <a:ea typeface="华文行楷"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0"/>
            <a:ext cx="7772400" cy="908720"/>
          </a:xfrm>
        </p:spPr>
        <p:txBody>
          <a:bodyPr/>
          <a:lstStyle/>
          <a:p>
            <a:pPr algn="l" eaLnBrk="1" hangingPunct="1">
              <a:defRPr/>
            </a:pPr>
            <a:r>
              <a:rPr lang="en-US" altLang="zh-CN" sz="3200" u="sng" dirty="0">
                <a:latin typeface="+mn-lt"/>
                <a:ea typeface="华文新魏" pitchFamily="2" charset="-122"/>
              </a:rPr>
              <a:t>5.3.5  </a:t>
            </a:r>
            <a:r>
              <a:rPr lang="zh-CN" altLang="zh-CN" sz="3200" u="sng" dirty="0">
                <a:latin typeface="+mn-lt"/>
                <a:ea typeface="华文新魏" pitchFamily="2" charset="-122"/>
              </a:rPr>
              <a:t>网络地址转换</a:t>
            </a:r>
            <a:r>
              <a:rPr lang="en-US" altLang="zh-CN" sz="3200" u="sng" dirty="0">
                <a:latin typeface="+mn-lt"/>
                <a:ea typeface="华文新魏" pitchFamily="2" charset="-122"/>
              </a:rPr>
              <a:t>NAT</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611560" y="980728"/>
            <a:ext cx="7776864" cy="5328592"/>
          </a:xfrm>
        </p:spPr>
        <p:txBody>
          <a:bodyPr/>
          <a:lstStyle/>
          <a:p>
            <a:pPr>
              <a:buFontTx/>
              <a:buNone/>
              <a:defRPr/>
            </a:pPr>
            <a:r>
              <a:rPr lang="en-US" altLang="zh-CN" sz="2400" b="1" u="sng" dirty="0">
                <a:ea typeface="华文新魏" pitchFamily="2" charset="-122"/>
              </a:rPr>
              <a:t>NAT</a:t>
            </a:r>
            <a:r>
              <a:rPr lang="zh-CN" altLang="en-US" u="sng" dirty="0">
                <a:ea typeface="华文新魏" pitchFamily="2" charset="-122"/>
              </a:rPr>
              <a:t>的背景：</a:t>
            </a:r>
            <a:endParaRPr lang="en-US" altLang="zh-CN" sz="2400" b="1" u="sng" dirty="0">
              <a:ea typeface="华文新魏" pitchFamily="2" charset="-122"/>
            </a:endParaRPr>
          </a:p>
          <a:p>
            <a:pPr eaLnBrk="1" hangingPunct="1">
              <a:spcBef>
                <a:spcPts val="0"/>
              </a:spcBef>
              <a:spcAft>
                <a:spcPts val="0"/>
              </a:spcAft>
            </a:pPr>
            <a:endParaRPr lang="en-US" altLang="zh-CN" sz="2000" dirty="0">
              <a:latin typeface="华文新魏" pitchFamily="2" charset="-122"/>
              <a:ea typeface="华文新魏" pitchFamily="2" charset="-122"/>
            </a:endParaRPr>
          </a:p>
          <a:p>
            <a:pPr>
              <a:spcBef>
                <a:spcPts val="0"/>
              </a:spcBef>
              <a:spcAft>
                <a:spcPts val="0"/>
              </a:spcAft>
              <a:defRPr/>
            </a:pPr>
            <a:r>
              <a:rPr lang="zh-CN" altLang="en-US" b="1" dirty="0">
                <a:latin typeface="华文新魏" pitchFamily="2" charset="-122"/>
                <a:ea typeface="华文新魏" pitchFamily="2" charset="-122"/>
              </a:rPr>
              <a:t>研究</a:t>
            </a:r>
            <a:r>
              <a:rPr lang="en-US" altLang="zh-CN" b="1" dirty="0">
                <a:latin typeface="华文新魏" pitchFamily="2" charset="-122"/>
                <a:ea typeface="华文新魏" pitchFamily="2" charset="-122"/>
              </a:rPr>
              <a:t>NAT</a:t>
            </a:r>
            <a:r>
              <a:rPr lang="zh-CN" altLang="en-US" b="1" dirty="0">
                <a:latin typeface="华文新魏" pitchFamily="2" charset="-122"/>
                <a:ea typeface="华文新魏" pitchFamily="2" charset="-122"/>
              </a:rPr>
              <a:t>的目的</a:t>
            </a:r>
            <a:endParaRPr lang="en-US" altLang="zh-CN" b="1" dirty="0">
              <a:latin typeface="华文新魏" pitchFamily="2" charset="-122"/>
              <a:ea typeface="华文新魏" pitchFamily="2" charset="-122"/>
            </a:endParaRPr>
          </a:p>
          <a:p>
            <a:pPr lvl="1">
              <a:spcBef>
                <a:spcPts val="0"/>
              </a:spcBef>
              <a:spcAft>
                <a:spcPts val="0"/>
              </a:spcAft>
              <a:defRPr/>
            </a:pPr>
            <a:r>
              <a:rPr lang="zh-CN" altLang="en-US" dirty="0">
                <a:latin typeface="华文新魏" pitchFamily="2" charset="-122"/>
                <a:ea typeface="华文新魏" pitchFamily="2" charset="-122"/>
              </a:rPr>
              <a:t>缓解</a:t>
            </a: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地址短缺</a:t>
            </a:r>
            <a:endParaRPr lang="en-US" altLang="zh-CN" dirty="0">
              <a:latin typeface="华文新魏" pitchFamily="2" charset="-122"/>
              <a:ea typeface="华文新魏" pitchFamily="2" charset="-122"/>
            </a:endParaRPr>
          </a:p>
          <a:p>
            <a:pPr lvl="1">
              <a:spcBef>
                <a:spcPts val="0"/>
              </a:spcBef>
              <a:spcAft>
                <a:spcPts val="0"/>
              </a:spcAft>
              <a:defRPr/>
            </a:pPr>
            <a:r>
              <a:rPr lang="zh-CN" altLang="en-US" b="1" dirty="0">
                <a:latin typeface="华文新魏" pitchFamily="2" charset="-122"/>
                <a:ea typeface="华文新魏" pitchFamily="2" charset="-122"/>
              </a:rPr>
              <a:t>网络安全，隐藏内部网络地址</a:t>
            </a:r>
            <a:endParaRPr lang="en-US" altLang="zh-CN" b="1" dirty="0">
              <a:latin typeface="华文新魏" pitchFamily="2" charset="-122"/>
              <a:ea typeface="华文新魏" pitchFamily="2" charset="-122"/>
            </a:endParaRPr>
          </a:p>
          <a:p>
            <a:pPr>
              <a:spcBef>
                <a:spcPts val="600"/>
              </a:spcBef>
              <a:defRPr/>
            </a:pPr>
            <a:r>
              <a:rPr lang="zh-CN" altLang="en-US" dirty="0">
                <a:latin typeface="华文新魏" pitchFamily="2" charset="-122"/>
                <a:ea typeface="华文新魏" pitchFamily="2" charset="-122"/>
              </a:rPr>
              <a:t>动态</a:t>
            </a:r>
            <a:r>
              <a:rPr lang="en-US" altLang="zh-CN" dirty="0">
                <a:latin typeface="华文新魏" pitchFamily="2" charset="-122"/>
                <a:ea typeface="华文新魏" pitchFamily="2" charset="-122"/>
              </a:rPr>
              <a:t>NAT</a:t>
            </a:r>
            <a:r>
              <a:rPr lang="zh-CN" altLang="en-US" dirty="0">
                <a:latin typeface="华文新魏" pitchFamily="2" charset="-122"/>
                <a:ea typeface="华文新魏" pitchFamily="2" charset="-122"/>
              </a:rPr>
              <a:t>与静态</a:t>
            </a:r>
            <a:r>
              <a:rPr lang="en-US" altLang="zh-CN" dirty="0">
                <a:latin typeface="华文新魏" pitchFamily="2" charset="-122"/>
                <a:ea typeface="华文新魏" pitchFamily="2" charset="-122"/>
              </a:rPr>
              <a:t>NAT</a:t>
            </a:r>
          </a:p>
          <a:p>
            <a:pPr lvl="1">
              <a:spcBef>
                <a:spcPts val="0"/>
              </a:spcBef>
              <a:spcAft>
                <a:spcPts val="0"/>
              </a:spcAft>
              <a:defRPr/>
            </a:pP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地址池</a:t>
            </a:r>
            <a:endParaRPr lang="en-US" altLang="zh-CN" dirty="0">
              <a:latin typeface="华文新魏" pitchFamily="2" charset="-122"/>
              <a:ea typeface="华文新魏" pitchFamily="2" charset="-122"/>
            </a:endParaRPr>
          </a:p>
          <a:p>
            <a:pPr>
              <a:spcBef>
                <a:spcPts val="600"/>
              </a:spcBef>
              <a:defRPr/>
            </a:pPr>
            <a:r>
              <a:rPr lang="en-US" altLang="zh-CN" b="1" dirty="0">
                <a:latin typeface="华文新魏" pitchFamily="2" charset="-122"/>
                <a:ea typeface="华文新魏" pitchFamily="2" charset="-122"/>
              </a:rPr>
              <a:t>NAT</a:t>
            </a:r>
            <a:r>
              <a:rPr lang="zh-CN" altLang="en-US" b="1" dirty="0">
                <a:latin typeface="华文新魏" pitchFamily="2" charset="-122"/>
                <a:ea typeface="华文新魏" pitchFamily="2" charset="-122"/>
              </a:rPr>
              <a:t>与</a:t>
            </a:r>
            <a:r>
              <a:rPr lang="en-US" altLang="zh-CN" b="1" dirty="0">
                <a:latin typeface="华文新魏" pitchFamily="2" charset="-122"/>
                <a:ea typeface="华文新魏" pitchFamily="2" charset="-122"/>
              </a:rPr>
              <a:t>NAPT</a:t>
            </a:r>
          </a:p>
          <a:p>
            <a:pPr lvl="1">
              <a:spcBef>
                <a:spcPts val="0"/>
              </a:spcBef>
              <a:spcAft>
                <a:spcPts val="0"/>
              </a:spcAft>
              <a:defRPr/>
            </a:pPr>
            <a:r>
              <a:rPr lang="en-US" altLang="zh-CN" b="1" dirty="0">
                <a:latin typeface="华文新魏" pitchFamily="2" charset="-122"/>
                <a:ea typeface="华文新魏" pitchFamily="2" charset="-122"/>
              </a:rPr>
              <a:t>NAT</a:t>
            </a:r>
            <a:r>
              <a:rPr lang="zh-CN" altLang="en-US" b="1" dirty="0">
                <a:latin typeface="华文新魏" pitchFamily="2" charset="-122"/>
                <a:ea typeface="华文新魏" pitchFamily="2" charset="-122"/>
              </a:rPr>
              <a:t>：专用</a:t>
            </a:r>
            <a:r>
              <a:rPr lang="en-US" altLang="zh-CN" b="1" dirty="0">
                <a:latin typeface="华文新魏" pitchFamily="2" charset="-122"/>
                <a:ea typeface="华文新魏" pitchFamily="2" charset="-122"/>
              </a:rPr>
              <a:t>IP</a:t>
            </a:r>
            <a:r>
              <a:rPr lang="zh-CN" altLang="en-US" b="1" dirty="0">
                <a:latin typeface="华文新魏" pitchFamily="2" charset="-122"/>
                <a:ea typeface="华文新魏" pitchFamily="2" charset="-122"/>
              </a:rPr>
              <a:t>地址和全局</a:t>
            </a:r>
            <a:r>
              <a:rPr lang="en-US" altLang="zh-CN" b="1" dirty="0">
                <a:latin typeface="华文新魏" pitchFamily="2" charset="-122"/>
                <a:ea typeface="华文新魏" pitchFamily="2" charset="-122"/>
              </a:rPr>
              <a:t>IP</a:t>
            </a:r>
            <a:r>
              <a:rPr lang="zh-CN" altLang="en-US" b="1" dirty="0">
                <a:latin typeface="华文新魏" pitchFamily="2" charset="-122"/>
                <a:ea typeface="华文新魏" pitchFamily="2" charset="-122"/>
              </a:rPr>
              <a:t>地址转换</a:t>
            </a:r>
            <a:endParaRPr lang="en-US" altLang="zh-CN" b="1" dirty="0">
              <a:latin typeface="华文新魏" pitchFamily="2" charset="-122"/>
              <a:ea typeface="华文新魏" pitchFamily="2" charset="-122"/>
            </a:endParaRPr>
          </a:p>
          <a:p>
            <a:pPr lvl="1">
              <a:spcBef>
                <a:spcPts val="0"/>
              </a:spcBef>
              <a:spcAft>
                <a:spcPts val="0"/>
              </a:spcAft>
              <a:defRPr/>
            </a:pPr>
            <a:r>
              <a:rPr lang="en-US" altLang="zh-CN" dirty="0">
                <a:latin typeface="华文新魏" pitchFamily="2" charset="-122"/>
                <a:ea typeface="华文新魏" pitchFamily="2" charset="-122"/>
              </a:rPr>
              <a:t>NAPT</a:t>
            </a:r>
            <a:r>
              <a:rPr lang="zh-CN" altLang="en-US" dirty="0">
                <a:latin typeface="华文新魏" pitchFamily="2" charset="-122"/>
                <a:ea typeface="华文新魏" pitchFamily="2" charset="-122"/>
              </a:rPr>
              <a:t>：专用</a:t>
            </a: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地址和全局</a:t>
            </a:r>
            <a:r>
              <a:rPr lang="en-US" altLang="zh-CN" dirty="0">
                <a:latin typeface="华文新魏" pitchFamily="2" charset="-122"/>
                <a:ea typeface="华文新魏" pitchFamily="2" charset="-122"/>
              </a:rPr>
              <a:t>IP</a:t>
            </a:r>
            <a:r>
              <a:rPr lang="zh-CN" altLang="en-US" dirty="0">
                <a:latin typeface="华文新魏" pitchFamily="2" charset="-122"/>
                <a:ea typeface="华文新魏" pitchFamily="2" charset="-122"/>
              </a:rPr>
              <a:t>地址转换的同时进行</a:t>
            </a:r>
            <a:r>
              <a:rPr lang="en-US" altLang="zh-CN" dirty="0">
                <a:latin typeface="华文新魏" pitchFamily="2" charset="-122"/>
                <a:ea typeface="华文新魏" pitchFamily="2" charset="-122"/>
              </a:rPr>
              <a:t>TCP</a:t>
            </a:r>
            <a:r>
              <a:rPr lang="zh-CN" altLang="en-US" dirty="0">
                <a:latin typeface="华文新魏" pitchFamily="2" charset="-122"/>
                <a:ea typeface="华文新魏" pitchFamily="2" charset="-122"/>
              </a:rPr>
              <a:t>和</a:t>
            </a:r>
            <a:r>
              <a:rPr lang="en-US" altLang="zh-CN" dirty="0">
                <a:latin typeface="华文新魏" pitchFamily="2" charset="-122"/>
                <a:ea typeface="华文新魏" pitchFamily="2" charset="-122"/>
              </a:rPr>
              <a:t>UDP</a:t>
            </a:r>
            <a:r>
              <a:rPr lang="zh-CN" altLang="en-US" dirty="0">
                <a:latin typeface="华文新魏" pitchFamily="2" charset="-122"/>
                <a:ea typeface="华文新魏" pitchFamily="2" charset="-122"/>
              </a:rPr>
              <a:t>端口号转换</a:t>
            </a:r>
            <a:endParaRPr lang="zh-CN" altLang="zh-CN" b="1" dirty="0">
              <a:latin typeface="华文新魏" pitchFamily="2" charset="-122"/>
              <a:ea typeface="华文新魏" pitchFamily="2" charset="-122"/>
            </a:endParaRPr>
          </a:p>
        </p:txBody>
      </p:sp>
      <p:sp>
        <p:nvSpPr>
          <p:cNvPr id="4506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462EDC5-C223-4765-BCD6-EDD854C7F40F}" type="slidenum">
              <a:rPr lang="zh-CN" altLang="en-US">
                <a:solidFill>
                  <a:srgbClr val="000000"/>
                </a:solidFill>
              </a:rPr>
              <a:pPr>
                <a:defRPr/>
              </a:pPr>
              <a:t>55</a:t>
            </a:fld>
            <a:endParaRPr lang="en-US" altLang="zh-CN">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0"/>
            <a:ext cx="7772400" cy="908720"/>
          </a:xfrm>
        </p:spPr>
        <p:txBody>
          <a:bodyPr/>
          <a:lstStyle/>
          <a:p>
            <a:pPr algn="l" eaLnBrk="1" hangingPunct="1">
              <a:defRPr/>
            </a:pPr>
            <a:r>
              <a:rPr lang="en-US" altLang="zh-CN" sz="3200" u="sng" dirty="0">
                <a:latin typeface="+mn-lt"/>
                <a:ea typeface="华文新魏" pitchFamily="2" charset="-122"/>
              </a:rPr>
              <a:t>5.3.5  </a:t>
            </a:r>
            <a:r>
              <a:rPr lang="zh-CN" altLang="zh-CN" sz="3200" u="sng" dirty="0">
                <a:latin typeface="+mn-lt"/>
                <a:ea typeface="华文新魏" pitchFamily="2" charset="-122"/>
              </a:rPr>
              <a:t>网络地址转换</a:t>
            </a:r>
            <a:r>
              <a:rPr lang="en-US" altLang="zh-CN" sz="3200" u="sng" dirty="0">
                <a:latin typeface="+mn-lt"/>
                <a:ea typeface="华文新魏" pitchFamily="2" charset="-122"/>
              </a:rPr>
              <a:t>NAT</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179512" y="980728"/>
            <a:ext cx="3672408" cy="5328592"/>
          </a:xfrm>
        </p:spPr>
        <p:txBody>
          <a:bodyPr/>
          <a:lstStyle/>
          <a:p>
            <a:pPr>
              <a:buFontTx/>
              <a:buNone/>
              <a:defRPr/>
            </a:pPr>
            <a:r>
              <a:rPr lang="en-US" altLang="zh-CN" sz="2400" b="1" u="sng" dirty="0">
                <a:ea typeface="华文新魏" pitchFamily="2" charset="-122"/>
              </a:rPr>
              <a:t>ISP</a:t>
            </a:r>
            <a:r>
              <a:rPr lang="zh-CN" altLang="zh-CN" sz="2400" b="1" u="sng" dirty="0">
                <a:ea typeface="华文新魏" pitchFamily="2" charset="-122"/>
              </a:rPr>
              <a:t>使用</a:t>
            </a:r>
            <a:r>
              <a:rPr lang="en-US" altLang="zh-CN" sz="2400" b="1" u="sng" dirty="0">
                <a:ea typeface="华文新魏" pitchFamily="2" charset="-122"/>
              </a:rPr>
              <a:t>NAT</a:t>
            </a:r>
            <a:r>
              <a:rPr lang="zh-CN" altLang="zh-CN" sz="2400" b="1" u="sng" dirty="0">
                <a:ea typeface="华文新魏" pitchFamily="2" charset="-122"/>
              </a:rPr>
              <a:t>技术的结构示意图</a:t>
            </a:r>
            <a:endParaRPr lang="en-US" altLang="zh-CN" sz="2400" b="1" u="sng" dirty="0">
              <a:ea typeface="华文新魏" pitchFamily="2" charset="-122"/>
            </a:endParaRPr>
          </a:p>
          <a:p>
            <a:pPr eaLnBrk="1" hangingPunct="1">
              <a:spcBef>
                <a:spcPts val="0"/>
              </a:spcBef>
              <a:spcAft>
                <a:spcPts val="0"/>
              </a:spcAft>
            </a:pPr>
            <a:endParaRPr lang="en-US" altLang="zh-CN" sz="2000" dirty="0">
              <a:latin typeface="华文新魏" pitchFamily="2" charset="-122"/>
              <a:ea typeface="华文新魏" pitchFamily="2" charset="-122"/>
            </a:endParaRPr>
          </a:p>
          <a:p>
            <a:pPr eaLnBrk="1" hangingPunct="1">
              <a:spcBef>
                <a:spcPts val="0"/>
              </a:spcBef>
              <a:spcAft>
                <a:spcPts val="0"/>
              </a:spcAft>
            </a:pPr>
            <a:r>
              <a:rPr lang="zh-CN" altLang="en-US" sz="2000" dirty="0">
                <a:latin typeface="华文新魏" pitchFamily="2" charset="-122"/>
                <a:ea typeface="华文新魏" pitchFamily="2" charset="-122"/>
              </a:rPr>
              <a:t>网络地址转换 </a:t>
            </a:r>
            <a:r>
              <a:rPr lang="en-US" altLang="zh-CN" sz="2000" dirty="0">
                <a:latin typeface="华文新魏" pitchFamily="2" charset="-122"/>
                <a:ea typeface="华文新魏" pitchFamily="2" charset="-122"/>
              </a:rPr>
              <a:t>NAT  </a:t>
            </a:r>
            <a:r>
              <a:rPr lang="zh-CN" altLang="en-US" sz="2000" dirty="0">
                <a:latin typeface="华文新魏" pitchFamily="2" charset="-122"/>
                <a:ea typeface="华文新魏" pitchFamily="2" charset="-122"/>
              </a:rPr>
              <a:t>方法</a:t>
            </a:r>
            <a:endParaRPr lang="en-US" altLang="zh-CN" sz="2000" dirty="0">
              <a:latin typeface="华文新魏" pitchFamily="2" charset="-122"/>
              <a:ea typeface="华文新魏" pitchFamily="2" charset="-122"/>
            </a:endParaRPr>
          </a:p>
          <a:p>
            <a:pPr eaLnBrk="1" hangingPunct="1">
              <a:spcBef>
                <a:spcPts val="0"/>
              </a:spcBef>
              <a:spcAft>
                <a:spcPts val="0"/>
              </a:spcAft>
              <a:buNone/>
            </a:pPr>
            <a:r>
              <a:rPr lang="en-US" altLang="zh-CN" sz="2000" dirty="0">
                <a:latin typeface="华文新魏" pitchFamily="2" charset="-122"/>
                <a:ea typeface="华文新魏" pitchFamily="2" charset="-122"/>
              </a:rPr>
              <a:t>	</a:t>
            </a:r>
            <a:r>
              <a:rPr lang="zh-CN" altLang="en-US" sz="2000" dirty="0">
                <a:latin typeface="华文新魏" pitchFamily="2" charset="-122"/>
                <a:ea typeface="华文新魏" pitchFamily="2" charset="-122"/>
              </a:rPr>
              <a:t>于</a:t>
            </a:r>
            <a:r>
              <a:rPr lang="en-US" altLang="zh-CN" sz="2000" dirty="0">
                <a:latin typeface="华文新魏" pitchFamily="2" charset="-122"/>
                <a:ea typeface="华文新魏" pitchFamily="2" charset="-122"/>
              </a:rPr>
              <a:t>1994</a:t>
            </a:r>
            <a:r>
              <a:rPr lang="zh-CN" altLang="en-US" sz="2000" dirty="0">
                <a:latin typeface="华文新魏" pitchFamily="2" charset="-122"/>
                <a:ea typeface="华文新魏" pitchFamily="2" charset="-122"/>
              </a:rPr>
              <a:t>年提出。</a:t>
            </a:r>
          </a:p>
          <a:p>
            <a:pPr eaLnBrk="1" hangingPunct="1">
              <a:spcBef>
                <a:spcPts val="0"/>
              </a:spcBef>
              <a:spcAft>
                <a:spcPts val="0"/>
              </a:spcAft>
            </a:pPr>
            <a:r>
              <a:rPr lang="zh-CN" altLang="en-US" sz="2000" dirty="0">
                <a:latin typeface="华文新魏" pitchFamily="2" charset="-122"/>
                <a:ea typeface="华文新魏" pitchFamily="2" charset="-122"/>
              </a:rPr>
              <a:t>需要在专用网连接到因特网的路由器上安装 </a:t>
            </a:r>
            <a:r>
              <a:rPr lang="en-US" altLang="zh-CN" sz="2000" dirty="0">
                <a:latin typeface="华文新魏" pitchFamily="2" charset="-122"/>
                <a:ea typeface="华文新魏" pitchFamily="2" charset="-122"/>
              </a:rPr>
              <a:t>NAT </a:t>
            </a:r>
            <a:r>
              <a:rPr lang="zh-CN" altLang="en-US" sz="2000" dirty="0">
                <a:latin typeface="华文新魏" pitchFamily="2" charset="-122"/>
                <a:ea typeface="华文新魏" pitchFamily="2" charset="-122"/>
              </a:rPr>
              <a:t>软件。装有 </a:t>
            </a:r>
            <a:r>
              <a:rPr lang="en-US" altLang="zh-CN" sz="2000" dirty="0">
                <a:latin typeface="华文新魏" pitchFamily="2" charset="-122"/>
                <a:ea typeface="华文新魏" pitchFamily="2" charset="-122"/>
              </a:rPr>
              <a:t>NAT </a:t>
            </a:r>
            <a:r>
              <a:rPr lang="zh-CN" altLang="en-US" sz="2000" dirty="0">
                <a:latin typeface="华文新魏" pitchFamily="2" charset="-122"/>
                <a:ea typeface="华文新魏" pitchFamily="2" charset="-122"/>
              </a:rPr>
              <a:t>软件的路由器叫做 </a:t>
            </a:r>
            <a:r>
              <a:rPr lang="en-US" altLang="zh-CN" sz="2000" dirty="0">
                <a:latin typeface="华文新魏" pitchFamily="2" charset="-122"/>
                <a:ea typeface="华文新魏" pitchFamily="2" charset="-122"/>
              </a:rPr>
              <a:t>NAT</a:t>
            </a:r>
            <a:r>
              <a:rPr lang="zh-CN" altLang="en-US" sz="2000" dirty="0">
                <a:latin typeface="华文新魏" pitchFamily="2" charset="-122"/>
                <a:ea typeface="华文新魏" pitchFamily="2" charset="-122"/>
              </a:rPr>
              <a:t>路由器，至少有一个有效的外部全球地址 </a:t>
            </a:r>
            <a:r>
              <a:rPr lang="en-US" altLang="zh-CN" sz="2000" dirty="0">
                <a:latin typeface="华文新魏" pitchFamily="2" charset="-122"/>
                <a:ea typeface="华文新魏" pitchFamily="2" charset="-122"/>
              </a:rPr>
              <a:t>IP</a:t>
            </a:r>
            <a:r>
              <a:rPr lang="en-US" altLang="zh-CN" sz="2000" i="1" baseline="-25000" dirty="0">
                <a:latin typeface="华文新魏" pitchFamily="2" charset="-122"/>
                <a:ea typeface="华文新魏" pitchFamily="2" charset="-122"/>
              </a:rPr>
              <a:t>G</a:t>
            </a:r>
            <a:r>
              <a:rPr lang="zh-CN" altLang="en-US" sz="2000" dirty="0">
                <a:latin typeface="华文新魏" pitchFamily="2" charset="-122"/>
                <a:ea typeface="华文新魏" pitchFamily="2" charset="-122"/>
              </a:rPr>
              <a:t>。</a:t>
            </a:r>
          </a:p>
          <a:p>
            <a:pPr eaLnBrk="1" hangingPunct="1">
              <a:spcBef>
                <a:spcPts val="0"/>
              </a:spcBef>
              <a:spcAft>
                <a:spcPts val="0"/>
              </a:spcAft>
            </a:pPr>
            <a:r>
              <a:rPr lang="zh-CN" altLang="en-US" sz="2000" dirty="0">
                <a:latin typeface="华文新魏" pitchFamily="2" charset="-122"/>
                <a:ea typeface="华文新魏" pitchFamily="2" charset="-122"/>
              </a:rPr>
              <a:t>所有使用本地地址的主机在和外界通信时都要在 </a:t>
            </a:r>
            <a:r>
              <a:rPr lang="en-US" altLang="zh-CN" sz="2000" dirty="0">
                <a:latin typeface="华文新魏" pitchFamily="2" charset="-122"/>
                <a:ea typeface="华文新魏" pitchFamily="2" charset="-122"/>
              </a:rPr>
              <a:t>NAT </a:t>
            </a:r>
            <a:r>
              <a:rPr lang="zh-CN" altLang="en-US" sz="2000" dirty="0">
                <a:latin typeface="华文新魏" pitchFamily="2" charset="-122"/>
                <a:ea typeface="华文新魏" pitchFamily="2" charset="-122"/>
              </a:rPr>
              <a:t>路由器上将其本地地址转换成 </a:t>
            </a:r>
            <a:r>
              <a:rPr lang="en-US" altLang="zh-CN" sz="2000" dirty="0">
                <a:latin typeface="华文新魏" pitchFamily="2" charset="-122"/>
                <a:ea typeface="华文新魏" pitchFamily="2" charset="-122"/>
              </a:rPr>
              <a:t>IP</a:t>
            </a:r>
            <a:r>
              <a:rPr lang="en-US" altLang="zh-CN" sz="2000" i="1" baseline="-25000" dirty="0">
                <a:latin typeface="华文新魏" pitchFamily="2" charset="-122"/>
                <a:ea typeface="华文新魏" pitchFamily="2" charset="-122"/>
              </a:rPr>
              <a:t>G</a:t>
            </a:r>
            <a:r>
              <a:rPr lang="en-US" altLang="zh-CN" sz="2000" i="1" dirty="0">
                <a:latin typeface="华文新魏" pitchFamily="2" charset="-122"/>
                <a:ea typeface="华文新魏" pitchFamily="2" charset="-122"/>
              </a:rPr>
              <a:t> </a:t>
            </a:r>
            <a:r>
              <a:rPr lang="zh-CN" altLang="en-US" sz="2000" dirty="0">
                <a:latin typeface="华文新魏" pitchFamily="2" charset="-122"/>
                <a:ea typeface="华文新魏" pitchFamily="2" charset="-122"/>
              </a:rPr>
              <a:t>才能和因特网连接。  </a:t>
            </a:r>
          </a:p>
          <a:p>
            <a:pPr>
              <a:spcBef>
                <a:spcPts val="0"/>
              </a:spcBef>
              <a:spcAft>
                <a:spcPts val="0"/>
              </a:spcAft>
              <a:buFontTx/>
              <a:buNone/>
              <a:defRPr/>
            </a:pPr>
            <a:endParaRPr lang="zh-CN" altLang="zh-CN" sz="2000" b="1" dirty="0">
              <a:latin typeface="华文新魏" pitchFamily="2" charset="-122"/>
              <a:ea typeface="华文新魏" pitchFamily="2" charset="-122"/>
            </a:endParaRPr>
          </a:p>
        </p:txBody>
      </p:sp>
      <p:sp>
        <p:nvSpPr>
          <p:cNvPr id="4506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5462EDC5-C223-4765-BCD6-EDD854C7F40F}" type="slidenum">
              <a:rPr lang="zh-CN" altLang="en-US">
                <a:solidFill>
                  <a:srgbClr val="000000"/>
                </a:solidFill>
              </a:rPr>
              <a:pPr>
                <a:defRPr/>
              </a:pPr>
              <a:t>56</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4139952" y="980728"/>
            <a:ext cx="4824536" cy="540060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0" y="188640"/>
            <a:ext cx="8353425" cy="792088"/>
          </a:xfrm>
        </p:spPr>
        <p:txBody>
          <a:bodyPr/>
          <a:lstStyle/>
          <a:p>
            <a:pPr>
              <a:defRPr/>
            </a:pPr>
            <a:r>
              <a:rPr lang="en-US" altLang="zh-CN" sz="3200" b="1" u="sng" dirty="0">
                <a:solidFill>
                  <a:schemeClr val="accent6"/>
                </a:solidFill>
                <a:ea typeface="华文新魏" pitchFamily="2" charset="-122"/>
              </a:rPr>
              <a:t>NAT</a:t>
            </a:r>
            <a:r>
              <a:rPr lang="zh-CN" altLang="zh-CN" sz="3200" b="1" u="sng" dirty="0">
                <a:solidFill>
                  <a:schemeClr val="accent6"/>
                </a:solidFill>
                <a:ea typeface="华文新魏" pitchFamily="2" charset="-122"/>
              </a:rPr>
              <a:t>工作过程示意图</a:t>
            </a:r>
          </a:p>
        </p:txBody>
      </p:sp>
      <p:sp>
        <p:nvSpPr>
          <p:cNvPr id="46084" name="页脚占位符 3"/>
          <p:cNvSpPr>
            <a:spLocks noGrp="1"/>
          </p:cNvSpPr>
          <p:nvPr>
            <p:ph type="ftr" sz="quarter" idx="11"/>
          </p:nvPr>
        </p:nvSpPr>
        <p:spPr>
          <a:xfrm>
            <a:off x="25152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84B2C10D-7B79-417E-9334-14D764D7B41E}" type="slidenum">
              <a:rPr lang="zh-CN" altLang="en-US">
                <a:solidFill>
                  <a:srgbClr val="000000"/>
                </a:solidFill>
              </a:rPr>
              <a:pPr>
                <a:defRPr/>
              </a:pPr>
              <a:t>57</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611560" y="3429000"/>
            <a:ext cx="8136904" cy="3096344"/>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7" name="Rectangle 3"/>
          <p:cNvSpPr txBox="1">
            <a:spLocks noChangeArrowheads="1"/>
          </p:cNvSpPr>
          <p:nvPr/>
        </p:nvSpPr>
        <p:spPr bwMode="auto">
          <a:xfrm>
            <a:off x="395536" y="836713"/>
            <a:ext cx="8131175" cy="2592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00000"/>
              </a:lnSpc>
              <a:buClrTx/>
              <a:buSzTx/>
              <a:buFont typeface="+mj-ea"/>
              <a:buAutoNum type="circleNumDbPlain"/>
              <a:tabLst/>
              <a:defRPr/>
            </a:pP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内部主机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X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用本地地址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a:t>
            </a:r>
            <a:r>
              <a:rPr kumimoji="1" lang="en-US" altLang="zh-CN" sz="2000" b="1" i="1" u="none" strike="noStrike" kern="0" cap="none" spc="0" normalizeH="0" baseline="-25000" noProof="0" dirty="0">
                <a:ln>
                  <a:noFill/>
                </a:ln>
                <a:solidFill>
                  <a:schemeClr val="tx1"/>
                </a:solidFill>
                <a:effectLst/>
                <a:uLnTx/>
                <a:uFillTx/>
                <a:latin typeface="华文新魏" pitchFamily="2" charset="-122"/>
                <a:ea typeface="华文新魏" pitchFamily="2" charset="-122"/>
              </a:rPr>
              <a:t>X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和因特网上主机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Y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通信所发送的数据报必须经过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NAT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路由器。</a:t>
            </a:r>
          </a:p>
          <a:p>
            <a:pPr marL="457200" marR="0" lvl="0" indent="-457200" algn="l" defTabSz="914400" rtl="0" eaLnBrk="1" fontAlgn="base" latinLnBrk="0" hangingPunct="1">
              <a:lnSpc>
                <a:spcPct val="100000"/>
              </a:lnSpc>
              <a:buClrTx/>
              <a:buSzTx/>
              <a:buFont typeface="+mj-ea"/>
              <a:buAutoNum type="circleNumDbPlain"/>
              <a:tabLst/>
              <a:defRPr/>
            </a:pP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NAT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路由器将数据报的源地址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a:t>
            </a:r>
            <a:r>
              <a:rPr kumimoji="1" lang="en-US" altLang="zh-CN" sz="2000" b="1" i="1" u="none" strike="noStrike" kern="0" cap="none" spc="0" normalizeH="0" baseline="-25000" noProof="0" dirty="0">
                <a:ln>
                  <a:noFill/>
                </a:ln>
                <a:solidFill>
                  <a:schemeClr val="tx1"/>
                </a:solidFill>
                <a:effectLst/>
                <a:uLnTx/>
                <a:uFillTx/>
                <a:latin typeface="华文新魏" pitchFamily="2" charset="-122"/>
                <a:ea typeface="华文新魏" pitchFamily="2" charset="-122"/>
              </a:rPr>
              <a:t>X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转换成全球地址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a:t>
            </a:r>
            <a:r>
              <a:rPr kumimoji="1" lang="en-US" altLang="zh-CN" sz="2000" b="1" i="1" u="none" strike="noStrike" kern="0" cap="none" spc="0" normalizeH="0" baseline="-25000" noProof="0" dirty="0">
                <a:ln>
                  <a:noFill/>
                </a:ln>
                <a:solidFill>
                  <a:schemeClr val="tx1"/>
                </a:solidFill>
                <a:effectLst/>
                <a:uLnTx/>
                <a:uFillTx/>
                <a:latin typeface="华文新魏" pitchFamily="2" charset="-122"/>
                <a:ea typeface="华文新魏" pitchFamily="2" charset="-122"/>
              </a:rPr>
              <a:t>G</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，但目的地址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a:t>
            </a:r>
            <a:r>
              <a:rPr kumimoji="1" lang="en-US" altLang="zh-CN" sz="2000" b="1" i="1" u="none" strike="noStrike" kern="0" cap="none" spc="0" normalizeH="0" baseline="-25000" noProof="0" dirty="0">
                <a:ln>
                  <a:noFill/>
                </a:ln>
                <a:solidFill>
                  <a:schemeClr val="tx1"/>
                </a:solidFill>
                <a:effectLst/>
                <a:uLnTx/>
                <a:uFillTx/>
                <a:latin typeface="华文新魏" pitchFamily="2" charset="-122"/>
                <a:ea typeface="华文新魏" pitchFamily="2" charset="-122"/>
              </a:rPr>
              <a:t>Y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保持不变，然后发送到因特网。</a:t>
            </a:r>
          </a:p>
          <a:p>
            <a:pPr marL="457200" marR="0" lvl="0" indent="-457200" algn="l" defTabSz="914400" rtl="0" eaLnBrk="1" fontAlgn="base" latinLnBrk="0" hangingPunct="1">
              <a:lnSpc>
                <a:spcPct val="100000"/>
              </a:lnSpc>
              <a:buClrTx/>
              <a:buSzTx/>
              <a:buFont typeface="+mj-ea"/>
              <a:buAutoNum type="circleNumDbPlain"/>
              <a:tabLst/>
              <a:defRPr/>
            </a:pP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NAT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路由器收到主机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Y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发回的数据报时，知道数据报中的源地址是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a:t>
            </a:r>
            <a:r>
              <a:rPr kumimoji="1" lang="en-US" altLang="zh-CN" sz="2000" b="1" i="1" u="none" strike="noStrike" kern="0" cap="none" spc="0" normalizeH="0" baseline="-25000" noProof="0" dirty="0">
                <a:ln>
                  <a:noFill/>
                </a:ln>
                <a:solidFill>
                  <a:schemeClr val="tx1"/>
                </a:solidFill>
                <a:effectLst/>
                <a:uLnTx/>
                <a:uFillTx/>
                <a:latin typeface="华文新魏" pitchFamily="2" charset="-122"/>
                <a:ea typeface="华文新魏" pitchFamily="2" charset="-122"/>
              </a:rPr>
              <a:t>Y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而目的地址是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a:t>
            </a:r>
            <a:r>
              <a:rPr kumimoji="1" lang="en-US" altLang="zh-CN" sz="2000" b="1" i="1" u="none" strike="noStrike" kern="0" cap="none" spc="0" normalizeH="0" baseline="-25000" noProof="0" dirty="0">
                <a:ln>
                  <a:noFill/>
                </a:ln>
                <a:solidFill>
                  <a:schemeClr val="tx1"/>
                </a:solidFill>
                <a:effectLst/>
                <a:uLnTx/>
                <a:uFillTx/>
                <a:latin typeface="华文新魏" pitchFamily="2" charset="-122"/>
                <a:ea typeface="华文新魏" pitchFamily="2" charset="-122"/>
              </a:rPr>
              <a:t>G</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a:t>
            </a:r>
          </a:p>
          <a:p>
            <a:pPr marL="457200" marR="0" lvl="0" indent="-457200" algn="l" defTabSz="914400" rtl="0" eaLnBrk="1" fontAlgn="base" latinLnBrk="0" hangingPunct="1">
              <a:lnSpc>
                <a:spcPct val="100000"/>
              </a:lnSpc>
              <a:buClrTx/>
              <a:buSzTx/>
              <a:buFont typeface="+mj-ea"/>
              <a:buAutoNum type="circleNumDbPlain"/>
              <a:tabLst/>
              <a:defRPr/>
            </a:pP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根据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NAT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转换表，</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NAT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路由器将目的地址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a:t>
            </a:r>
            <a:r>
              <a:rPr kumimoji="1" lang="en-US" altLang="zh-CN" sz="2000" b="1" i="1" u="none" strike="noStrike" kern="0" cap="none" spc="0" normalizeH="0" baseline="-25000" noProof="0" dirty="0">
                <a:ln>
                  <a:noFill/>
                </a:ln>
                <a:solidFill>
                  <a:schemeClr val="tx1"/>
                </a:solidFill>
                <a:effectLst/>
                <a:uLnTx/>
                <a:uFillTx/>
                <a:latin typeface="华文新魏" pitchFamily="2" charset="-122"/>
                <a:ea typeface="华文新魏" pitchFamily="2" charset="-122"/>
              </a:rPr>
              <a:t>G </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转换为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IP</a:t>
            </a:r>
            <a:r>
              <a:rPr kumimoji="1" lang="en-US" altLang="zh-CN" sz="2000" b="1" i="1" u="none" strike="noStrike" kern="0" cap="none" spc="0" normalizeH="0" baseline="-25000" noProof="0" dirty="0">
                <a:ln>
                  <a:noFill/>
                </a:ln>
                <a:solidFill>
                  <a:schemeClr val="tx1"/>
                </a:solidFill>
                <a:effectLst/>
                <a:uLnTx/>
                <a:uFillTx/>
                <a:latin typeface="华文新魏" pitchFamily="2" charset="-122"/>
                <a:ea typeface="华文新魏" pitchFamily="2" charset="-122"/>
              </a:rPr>
              <a:t>X</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，转发给最终的内部主机 </a:t>
            </a:r>
            <a:r>
              <a:rPr kumimoji="1" lang="en-US" altLang="zh-CN"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X</a:t>
            </a: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692696"/>
            <a:ext cx="8208962" cy="4538662"/>
          </a:xfrm>
        </p:spPr>
        <p:txBody>
          <a:bodyPr/>
          <a:lstStyle/>
          <a:p>
            <a:pPr>
              <a:buFontTx/>
              <a:buNone/>
              <a:defRPr/>
            </a:pPr>
            <a:r>
              <a:rPr lang="zh-CN" altLang="en-US" sz="2800" b="1" u="sng" dirty="0">
                <a:solidFill>
                  <a:schemeClr val="accent6"/>
                </a:solidFill>
                <a:latin typeface="华文新魏" pitchFamily="2" charset="-122"/>
                <a:ea typeface="华文新魏" pitchFamily="2" charset="-122"/>
              </a:rPr>
              <a:t>网络地址转换方法的</a:t>
            </a:r>
            <a:r>
              <a:rPr lang="zh-CN" altLang="zh-CN" sz="2800" b="1" u="sng" dirty="0">
                <a:solidFill>
                  <a:schemeClr val="accent6"/>
                </a:solidFill>
                <a:latin typeface="华文新魏" pitchFamily="2" charset="-122"/>
                <a:ea typeface="华文新魏" pitchFamily="2" charset="-122"/>
              </a:rPr>
              <a:t>评价</a:t>
            </a:r>
            <a:r>
              <a:rPr lang="en-US" altLang="zh-CN" sz="2800" b="1" u="sng" dirty="0">
                <a:solidFill>
                  <a:schemeClr val="accent6"/>
                </a:solidFill>
                <a:latin typeface="华文新魏" pitchFamily="2" charset="-122"/>
                <a:ea typeface="华文新魏" pitchFamily="2" charset="-122"/>
              </a:rPr>
              <a:t>:</a:t>
            </a:r>
          </a:p>
          <a:p>
            <a:pPr>
              <a:buFontTx/>
              <a:buNone/>
              <a:defRPr/>
            </a:pPr>
            <a:endParaRPr lang="en-US" altLang="zh-CN" sz="800" b="1" dirty="0">
              <a:solidFill>
                <a:schemeClr val="accent6"/>
              </a:solidFill>
              <a:latin typeface="华文新魏" pitchFamily="2" charset="-122"/>
              <a:ea typeface="华文新魏" pitchFamily="2" charset="-122"/>
            </a:endParaRPr>
          </a:p>
          <a:p>
            <a:pPr>
              <a:defRPr/>
            </a:pPr>
            <a:r>
              <a:rPr lang="en-US" altLang="zh-CN" b="1" dirty="0">
                <a:latin typeface="华文新魏" pitchFamily="2" charset="-122"/>
                <a:ea typeface="华文新魏" pitchFamily="2" charset="-122"/>
              </a:rPr>
              <a:t>NAT</a:t>
            </a:r>
            <a:r>
              <a:rPr lang="zh-CN" altLang="en-US" b="1" dirty="0">
                <a:latin typeface="华文新魏" pitchFamily="2" charset="-122"/>
                <a:ea typeface="华文新魏" pitchFamily="2" charset="-122"/>
              </a:rPr>
              <a:t>违反了</a:t>
            </a:r>
            <a:r>
              <a:rPr lang="en-US" altLang="zh-CN" b="1" dirty="0">
                <a:latin typeface="华文新魏" pitchFamily="2" charset="-122"/>
                <a:ea typeface="华文新魏" pitchFamily="2" charset="-122"/>
              </a:rPr>
              <a:t>IP</a:t>
            </a:r>
            <a:r>
              <a:rPr lang="zh-CN" altLang="en-US" b="1" dirty="0">
                <a:latin typeface="华文新魏" pitchFamily="2" charset="-122"/>
                <a:ea typeface="华文新魏" pitchFamily="2" charset="-122"/>
              </a:rPr>
              <a:t>设计的初衷，使</a:t>
            </a:r>
            <a:r>
              <a:rPr lang="en-US" altLang="zh-CN" b="1" dirty="0">
                <a:latin typeface="华文新魏" pitchFamily="2" charset="-122"/>
                <a:ea typeface="华文新魏" pitchFamily="2" charset="-122"/>
              </a:rPr>
              <a:t>IP</a:t>
            </a:r>
            <a:r>
              <a:rPr lang="zh-CN" altLang="en-US" b="1" dirty="0">
                <a:latin typeface="华文新魏" pitchFamily="2" charset="-122"/>
                <a:ea typeface="华文新魏" pitchFamily="2" charset="-122"/>
              </a:rPr>
              <a:t>变为面向连接；在网络层</a:t>
            </a:r>
            <a:r>
              <a:rPr lang="en-US" altLang="zh-CN" b="1" dirty="0">
                <a:latin typeface="华文新魏" pitchFamily="2" charset="-122"/>
                <a:ea typeface="华文新魏" pitchFamily="2" charset="-122"/>
              </a:rPr>
              <a:t>IP</a:t>
            </a:r>
            <a:r>
              <a:rPr lang="zh-CN" altLang="en-US" b="1" dirty="0">
                <a:latin typeface="华文新魏" pitchFamily="2" charset="-122"/>
                <a:ea typeface="华文新魏" pitchFamily="2" charset="-122"/>
              </a:rPr>
              <a:t>地址转换的同时转换传输层端口号，违反不同层次之间相互独立的原则</a:t>
            </a:r>
            <a:endParaRPr lang="en-US" altLang="zh-CN" b="1" dirty="0">
              <a:latin typeface="华文新魏" pitchFamily="2" charset="-122"/>
              <a:ea typeface="华文新魏" pitchFamily="2" charset="-122"/>
            </a:endParaRPr>
          </a:p>
          <a:p>
            <a:pPr>
              <a:defRPr/>
            </a:pPr>
            <a:r>
              <a:rPr lang="zh-CN" altLang="en-US" b="1" dirty="0">
                <a:latin typeface="华文新魏" pitchFamily="2" charset="-122"/>
                <a:ea typeface="华文新魏" pitchFamily="2" charset="-122"/>
              </a:rPr>
              <a:t>有些应用层协议将</a:t>
            </a:r>
            <a:r>
              <a:rPr lang="en-US" altLang="zh-CN" b="1" dirty="0">
                <a:latin typeface="华文新魏" pitchFamily="2" charset="-122"/>
                <a:ea typeface="华文新魏" pitchFamily="2" charset="-122"/>
              </a:rPr>
              <a:t>IP</a:t>
            </a:r>
            <a:r>
              <a:rPr lang="zh-CN" altLang="en-US" b="1" dirty="0">
                <a:latin typeface="华文新魏" pitchFamily="2" charset="-122"/>
                <a:ea typeface="华文新魏" pitchFamily="2" charset="-122"/>
              </a:rPr>
              <a:t>地址插入到正文，则</a:t>
            </a:r>
            <a:r>
              <a:rPr lang="en-US" altLang="zh-CN" b="1" dirty="0">
                <a:latin typeface="华文新魏" pitchFamily="2" charset="-122"/>
                <a:ea typeface="华文新魏" pitchFamily="2" charset="-122"/>
              </a:rPr>
              <a:t>NAT</a:t>
            </a:r>
            <a:r>
              <a:rPr lang="zh-CN" altLang="en-US" b="1" dirty="0">
                <a:latin typeface="华文新魏" pitchFamily="2" charset="-122"/>
                <a:ea typeface="华文新魏" pitchFamily="2" charset="-122"/>
              </a:rPr>
              <a:t>协议要根据不同应用层协议做调整</a:t>
            </a:r>
            <a:endParaRPr lang="en-US" altLang="zh-CN" b="1" dirty="0">
              <a:latin typeface="华文新魏" pitchFamily="2" charset="-122"/>
              <a:ea typeface="华文新魏" pitchFamily="2" charset="-122"/>
            </a:endParaRPr>
          </a:p>
          <a:p>
            <a:pPr>
              <a:defRPr/>
            </a:pPr>
            <a:r>
              <a:rPr lang="en-US" altLang="zh-CN" b="1" dirty="0">
                <a:latin typeface="华文新魏" pitchFamily="2" charset="-122"/>
                <a:ea typeface="华文新魏" pitchFamily="2" charset="-122"/>
              </a:rPr>
              <a:t>P2P</a:t>
            </a:r>
            <a:r>
              <a:rPr lang="zh-CN" altLang="en-US" b="1" dirty="0">
                <a:latin typeface="华文新魏" pitchFamily="2" charset="-122"/>
                <a:ea typeface="华文新魏" pitchFamily="2" charset="-122"/>
              </a:rPr>
              <a:t>的文件共享和语音共享时建立在</a:t>
            </a:r>
            <a:r>
              <a:rPr lang="en-US" altLang="zh-CN" b="1" dirty="0">
                <a:latin typeface="华文新魏" pitchFamily="2" charset="-122"/>
                <a:ea typeface="华文新魏" pitchFamily="2" charset="-122"/>
              </a:rPr>
              <a:t>IP</a:t>
            </a:r>
            <a:r>
              <a:rPr lang="zh-CN" altLang="en-US" b="1" dirty="0">
                <a:latin typeface="华文新魏" pitchFamily="2" charset="-122"/>
                <a:ea typeface="华文新魏" pitchFamily="2" charset="-122"/>
              </a:rPr>
              <a:t>基础上，</a:t>
            </a:r>
            <a:r>
              <a:rPr lang="en-US" altLang="zh-CN" b="1" dirty="0">
                <a:latin typeface="华文新魏" pitchFamily="2" charset="-122"/>
                <a:ea typeface="华文新魏" pitchFamily="2" charset="-122"/>
              </a:rPr>
              <a:t>NAT</a:t>
            </a:r>
            <a:r>
              <a:rPr lang="zh-CN" altLang="en-US" b="1" dirty="0">
                <a:latin typeface="华文新魏" pitchFamily="2" charset="-122"/>
                <a:ea typeface="华文新魏" pitchFamily="2" charset="-122"/>
              </a:rPr>
              <a:t>的存在使得</a:t>
            </a:r>
            <a:r>
              <a:rPr lang="en-US" altLang="zh-CN" b="1" dirty="0">
                <a:latin typeface="华文新魏" pitchFamily="2" charset="-122"/>
                <a:ea typeface="华文新魏" pitchFamily="2" charset="-122"/>
              </a:rPr>
              <a:t>P2P</a:t>
            </a:r>
            <a:r>
              <a:rPr lang="zh-CN" altLang="en-US" b="1" dirty="0">
                <a:latin typeface="华文新魏" pitchFamily="2" charset="-122"/>
                <a:ea typeface="华文新魏" pitchFamily="2" charset="-122"/>
              </a:rPr>
              <a:t>实现出现困难</a:t>
            </a:r>
            <a:endParaRPr lang="zh-CN" altLang="zh-CN" b="1" dirty="0">
              <a:latin typeface="华文新魏" pitchFamily="2" charset="-122"/>
              <a:ea typeface="华文新魏" pitchFamily="2" charset="-122"/>
            </a:endParaRPr>
          </a:p>
        </p:txBody>
      </p:sp>
      <p:sp>
        <p:nvSpPr>
          <p:cNvPr id="4813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EAEC513-355C-40EB-B52C-726E9968F6E1}" type="slidenum">
              <a:rPr lang="zh-CN" altLang="en-US">
                <a:solidFill>
                  <a:srgbClr val="000000"/>
                </a:solidFill>
              </a:rPr>
              <a:pPr>
                <a:defRPr/>
              </a:pPr>
              <a:t>58</a:t>
            </a:fld>
            <a:endParaRPr lang="en-US" altLang="zh-CN">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0" y="188640"/>
            <a:ext cx="7772400" cy="874713"/>
          </a:xfrm>
        </p:spPr>
        <p:txBody>
          <a:bodyPr/>
          <a:lstStyle/>
          <a:p>
            <a:pPr algn="l" eaLnBrk="1" hangingPunct="1">
              <a:defRPr/>
            </a:pPr>
            <a:r>
              <a:rPr lang="en-US" altLang="zh-CN" sz="3200" u="sng" dirty="0">
                <a:latin typeface="+mn-lt"/>
                <a:ea typeface="华文新魏" pitchFamily="2" charset="-122"/>
              </a:rPr>
              <a:t>5.4  </a:t>
            </a:r>
            <a:r>
              <a:rPr lang="zh-CN" altLang="zh-CN" sz="3200" u="sng" dirty="0">
                <a:latin typeface="+mn-lt"/>
                <a:ea typeface="华文新魏" pitchFamily="2" charset="-122"/>
              </a:rPr>
              <a:t>路由选择算法与分组交付</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179512" y="1052736"/>
            <a:ext cx="8208962" cy="4827587"/>
          </a:xfrm>
        </p:spPr>
        <p:txBody>
          <a:bodyPr/>
          <a:lstStyle/>
          <a:p>
            <a:pPr>
              <a:buFontTx/>
              <a:buNone/>
              <a:defRPr/>
            </a:pPr>
            <a:r>
              <a:rPr lang="en-US" altLang="zh-CN" sz="2800" u="sng" dirty="0">
                <a:solidFill>
                  <a:schemeClr val="accent6"/>
                </a:solidFill>
                <a:ea typeface="华文新魏" pitchFamily="2" charset="-122"/>
              </a:rPr>
              <a:t>5</a:t>
            </a:r>
            <a:r>
              <a:rPr lang="en-US" altLang="zh-CN" sz="2800" b="1" u="sng" dirty="0">
                <a:solidFill>
                  <a:schemeClr val="accent6"/>
                </a:solidFill>
                <a:ea typeface="华文新魏" pitchFamily="2" charset="-122"/>
              </a:rPr>
              <a:t>.4.1  </a:t>
            </a:r>
            <a:r>
              <a:rPr lang="zh-CN" altLang="zh-CN" sz="2800" b="1" u="sng" dirty="0">
                <a:solidFill>
                  <a:schemeClr val="accent6"/>
                </a:solidFill>
                <a:ea typeface="华文新魏" pitchFamily="2" charset="-122"/>
              </a:rPr>
              <a:t>分组交付和路由选择的基本概念</a:t>
            </a:r>
            <a:endParaRPr lang="en-US" altLang="zh-CN" sz="2800" b="1" u="sng" dirty="0">
              <a:solidFill>
                <a:schemeClr val="accent6"/>
              </a:solidFill>
              <a:ea typeface="华文新魏" pitchFamily="2" charset="-122"/>
            </a:endParaRPr>
          </a:p>
          <a:p>
            <a:pPr>
              <a:defRPr/>
            </a:pPr>
            <a:r>
              <a:rPr lang="zh-CN" altLang="zh-CN" sz="2800" b="1" u="sng" dirty="0">
                <a:solidFill>
                  <a:schemeClr val="accent6"/>
                </a:solidFill>
                <a:latin typeface="华文新魏" pitchFamily="2" charset="-122"/>
                <a:ea typeface="华文新魏" pitchFamily="2" charset="-122"/>
              </a:rPr>
              <a:t>分组交付的基本概念</a:t>
            </a:r>
          </a:p>
        </p:txBody>
      </p:sp>
      <p:sp>
        <p:nvSpPr>
          <p:cNvPr id="47108" name="页脚占位符 3"/>
          <p:cNvSpPr>
            <a:spLocks noGrp="1"/>
          </p:cNvSpPr>
          <p:nvPr>
            <p:ph type="ftr" sz="quarter" idx="11"/>
          </p:nvPr>
        </p:nvSpPr>
        <p:spPr>
          <a:xfrm>
            <a:off x="179512"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a:xfrm>
            <a:off x="7239000" y="6453336"/>
            <a:ext cx="1905000" cy="404664"/>
          </a:xfrm>
        </p:spPr>
        <p:txBody>
          <a:bodyPr/>
          <a:lstStyle/>
          <a:p>
            <a:pPr>
              <a:defRPr/>
            </a:pPr>
            <a:fld id="{36EB0CF9-7BC2-4D92-B5A6-856B85893D82}" type="slidenum">
              <a:rPr lang="zh-CN" altLang="en-US">
                <a:solidFill>
                  <a:srgbClr val="000000"/>
                </a:solidFill>
              </a:rPr>
              <a:pPr>
                <a:defRPr/>
              </a:pPr>
              <a:t>59</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684213" y="2276475"/>
            <a:ext cx="7920037" cy="403225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5"/>
          <p:cNvSpPr>
            <a:spLocks noGrp="1"/>
          </p:cNvSpPr>
          <p:nvPr>
            <p:ph type="title"/>
          </p:nvPr>
        </p:nvSpPr>
        <p:spPr>
          <a:xfrm>
            <a:off x="156997" y="228396"/>
            <a:ext cx="7772400" cy="658813"/>
          </a:xfrm>
        </p:spPr>
        <p:txBody>
          <a:bodyPr/>
          <a:lstStyle/>
          <a:p>
            <a:pPr algn="l" eaLnBrk="1" hangingPunct="1"/>
            <a:r>
              <a:rPr lang="en-US" altLang="zh-CN" sz="3200" u="sng" dirty="0">
                <a:latin typeface="+mn-lt"/>
              </a:rPr>
              <a:t>5.2  IPv4</a:t>
            </a:r>
            <a:r>
              <a:rPr lang="zh-CN" altLang="zh-CN" sz="3200" u="sng" dirty="0">
                <a:latin typeface="+mn-lt"/>
                <a:ea typeface="华文新魏" pitchFamily="2" charset="-122"/>
              </a:rPr>
              <a:t>协议的基本内容</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251520" y="1052736"/>
            <a:ext cx="8568952" cy="4754562"/>
          </a:xfrm>
        </p:spPr>
        <p:txBody>
          <a:bodyPr/>
          <a:lstStyle/>
          <a:p>
            <a:pPr>
              <a:buFontTx/>
              <a:buNone/>
              <a:defRPr/>
            </a:pPr>
            <a:r>
              <a:rPr lang="en-US" altLang="zh-CN" sz="2800" u="sng" dirty="0">
                <a:solidFill>
                  <a:schemeClr val="accent6"/>
                </a:solidFill>
                <a:ea typeface="华文新魏" pitchFamily="2" charset="-122"/>
              </a:rPr>
              <a:t>5</a:t>
            </a:r>
            <a:r>
              <a:rPr lang="en-US" altLang="zh-CN" sz="2800" b="1" u="sng" dirty="0">
                <a:solidFill>
                  <a:schemeClr val="accent6"/>
                </a:solidFill>
                <a:ea typeface="华文新魏" pitchFamily="2" charset="-122"/>
              </a:rPr>
              <a:t>.2.1  IP</a:t>
            </a:r>
            <a:r>
              <a:rPr lang="zh-CN" altLang="zh-CN" sz="2800" b="1" u="sng" dirty="0">
                <a:solidFill>
                  <a:schemeClr val="accent6"/>
                </a:solidFill>
                <a:ea typeface="华文新魏" pitchFamily="2" charset="-122"/>
              </a:rPr>
              <a:t>协议的主要特点</a:t>
            </a:r>
            <a:endParaRPr lang="en-US" altLang="zh-CN" sz="28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defRPr/>
            </a:pPr>
            <a:r>
              <a:rPr lang="en-US" altLang="zh-CN" b="1" dirty="0">
                <a:ea typeface="华文新魏" pitchFamily="2" charset="-122"/>
              </a:rPr>
              <a:t>IP</a:t>
            </a:r>
            <a:r>
              <a:rPr lang="zh-CN" altLang="zh-CN" b="1" dirty="0">
                <a:ea typeface="华文新魏" pitchFamily="2" charset="-122"/>
              </a:rPr>
              <a:t>协议是一种无连接、不可靠的分组传送服务的协议</a:t>
            </a:r>
            <a:endParaRPr lang="en-US" altLang="zh-CN" b="1" dirty="0">
              <a:ea typeface="华文新魏" pitchFamily="2" charset="-122"/>
            </a:endParaRPr>
          </a:p>
          <a:p>
            <a:pPr>
              <a:defRPr/>
            </a:pPr>
            <a:r>
              <a:rPr lang="en-US" altLang="zh-CN" b="1" dirty="0">
                <a:ea typeface="华文新魏" pitchFamily="2" charset="-122"/>
              </a:rPr>
              <a:t>IP</a:t>
            </a:r>
            <a:r>
              <a:rPr lang="zh-CN" altLang="zh-CN" b="1" dirty="0">
                <a:ea typeface="华文新魏" pitchFamily="2" charset="-122"/>
              </a:rPr>
              <a:t>协议是针对源主机</a:t>
            </a:r>
            <a:r>
              <a:rPr lang="en-US" altLang="zh-CN" b="1" dirty="0">
                <a:ea typeface="华文新魏" pitchFamily="2" charset="-122"/>
              </a:rPr>
              <a:t>—</a:t>
            </a:r>
            <a:r>
              <a:rPr lang="zh-CN" altLang="zh-CN" b="1" dirty="0">
                <a:ea typeface="华文新魏" pitchFamily="2" charset="-122"/>
              </a:rPr>
              <a:t>路由器、路由器</a:t>
            </a:r>
            <a:r>
              <a:rPr lang="en-US" altLang="zh-CN" b="1" dirty="0">
                <a:ea typeface="华文新魏" pitchFamily="2" charset="-122"/>
              </a:rPr>
              <a:t>—</a:t>
            </a:r>
            <a:r>
              <a:rPr lang="zh-CN" altLang="zh-CN" b="1" dirty="0">
                <a:ea typeface="华文新魏" pitchFamily="2" charset="-122"/>
              </a:rPr>
              <a:t>路由器、路由器</a:t>
            </a:r>
            <a:r>
              <a:rPr lang="en-US" altLang="zh-CN" b="1" dirty="0">
                <a:ea typeface="华文新魏" pitchFamily="2" charset="-122"/>
              </a:rPr>
              <a:t>—</a:t>
            </a:r>
            <a:r>
              <a:rPr lang="zh-CN" altLang="zh-CN" b="1" dirty="0">
                <a:ea typeface="华文新魏" pitchFamily="2" charset="-122"/>
              </a:rPr>
              <a:t>目的主机之间的数据传输的点</a:t>
            </a:r>
            <a:r>
              <a:rPr lang="en-US" altLang="zh-CN" b="1" dirty="0">
                <a:ea typeface="华文新魏" pitchFamily="2" charset="-122"/>
              </a:rPr>
              <a:t>—</a:t>
            </a:r>
            <a:r>
              <a:rPr lang="zh-CN" altLang="zh-CN" b="1" dirty="0">
                <a:ea typeface="华文新魏" pitchFamily="2" charset="-122"/>
              </a:rPr>
              <a:t>点的网络层通信协议。</a:t>
            </a:r>
            <a:endParaRPr lang="en-US" altLang="zh-CN" b="1" dirty="0">
              <a:ea typeface="华文新魏" pitchFamily="2" charset="-122"/>
            </a:endParaRPr>
          </a:p>
          <a:p>
            <a:pPr>
              <a:defRPr/>
            </a:pPr>
            <a:endParaRPr lang="zh-CN" altLang="zh-CN" b="1" dirty="0">
              <a:ea typeface="华文新魏" pitchFamily="2" charset="-122"/>
            </a:endParaRPr>
          </a:p>
          <a:p>
            <a:pPr>
              <a:buFontTx/>
              <a:buNone/>
              <a:defRPr/>
            </a:pPr>
            <a:r>
              <a:rPr lang="zh-CN" altLang="en-US" b="1" dirty="0">
                <a:ea typeface="华文新魏" pitchFamily="2" charset="-122"/>
              </a:rPr>
              <a:t>   </a:t>
            </a:r>
            <a:r>
              <a:rPr lang="en-US" altLang="zh-CN" b="1" u="sng" dirty="0">
                <a:ea typeface="华文新魏" pitchFamily="2" charset="-122"/>
              </a:rPr>
              <a:t>IP</a:t>
            </a:r>
            <a:r>
              <a:rPr lang="zh-CN" altLang="zh-CN" b="1" u="sng" dirty="0">
                <a:ea typeface="华文新魏" pitchFamily="2" charset="-122"/>
              </a:rPr>
              <a:t>协议提供的是一种 </a:t>
            </a:r>
            <a:r>
              <a:rPr lang="en-US" altLang="zh-CN" b="1" u="sng" dirty="0">
                <a:solidFill>
                  <a:srgbClr val="FF0000"/>
                </a:solidFill>
                <a:ea typeface="华文新魏" pitchFamily="2" charset="-122"/>
              </a:rPr>
              <a:t>“</a:t>
            </a:r>
            <a:r>
              <a:rPr lang="zh-CN" altLang="zh-CN" b="1" u="sng" dirty="0">
                <a:solidFill>
                  <a:srgbClr val="FF0000"/>
                </a:solidFill>
                <a:ea typeface="华文新魏" pitchFamily="2" charset="-122"/>
              </a:rPr>
              <a:t>尽力而为（</a:t>
            </a:r>
            <a:r>
              <a:rPr lang="en-US" altLang="zh-CN" b="1" u="sng" dirty="0">
                <a:solidFill>
                  <a:srgbClr val="FF0000"/>
                </a:solidFill>
                <a:ea typeface="华文新魏" pitchFamily="2" charset="-122"/>
              </a:rPr>
              <a:t>best-effort</a:t>
            </a:r>
            <a:r>
              <a:rPr lang="zh-CN" altLang="zh-CN" b="1" u="sng" dirty="0">
                <a:solidFill>
                  <a:srgbClr val="FF0000"/>
                </a:solidFill>
                <a:ea typeface="华文新魏" pitchFamily="2" charset="-122"/>
              </a:rPr>
              <a:t>）</a:t>
            </a:r>
            <a:r>
              <a:rPr lang="en-US" altLang="zh-CN" b="1" u="sng" dirty="0">
                <a:solidFill>
                  <a:srgbClr val="FF0000"/>
                </a:solidFill>
                <a:ea typeface="华文新魏" pitchFamily="2" charset="-122"/>
              </a:rPr>
              <a:t>”</a:t>
            </a:r>
            <a:r>
              <a:rPr lang="zh-CN" altLang="zh-CN" b="1" u="sng" dirty="0">
                <a:ea typeface="华文新魏" pitchFamily="2" charset="-122"/>
              </a:rPr>
              <a:t>的服务</a:t>
            </a:r>
            <a:r>
              <a:rPr lang="zh-CN" altLang="zh-CN" b="1" dirty="0">
                <a:ea typeface="华文新魏" pitchFamily="2" charset="-122"/>
              </a:rPr>
              <a:t>。</a:t>
            </a:r>
          </a:p>
          <a:p>
            <a:pPr>
              <a:defRPr/>
            </a:pPr>
            <a:endParaRPr lang="zh-CN" altLang="zh-CN" b="1" dirty="0">
              <a:solidFill>
                <a:schemeClr val="accent6"/>
              </a:solidFill>
              <a:ea typeface="华文新魏" pitchFamily="2" charset="-122"/>
            </a:endParaRPr>
          </a:p>
        </p:txBody>
      </p:sp>
      <p:sp>
        <p:nvSpPr>
          <p:cNvPr id="21508"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CA70492A-0A82-497F-810A-7C3F8ABC71AA}" type="slidenum">
              <a:rPr lang="zh-CN" altLang="en-US">
                <a:solidFill>
                  <a:srgbClr val="000000"/>
                </a:solidFill>
              </a:rPr>
              <a:pPr>
                <a:defRPr/>
              </a:pPr>
              <a:t>6</a:t>
            </a:fld>
            <a:endParaRPr lang="en-US" altLang="zh-CN" dirty="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95536" y="404664"/>
            <a:ext cx="8208962" cy="4538662"/>
          </a:xfrm>
        </p:spPr>
        <p:txBody>
          <a:bodyPr/>
          <a:lstStyle/>
          <a:p>
            <a:pPr>
              <a:buFontTx/>
              <a:buNone/>
              <a:defRPr/>
            </a:pPr>
            <a:r>
              <a:rPr lang="zh-CN" altLang="zh-CN" sz="2800" b="1" u="sng" dirty="0">
                <a:solidFill>
                  <a:schemeClr val="accent6"/>
                </a:solidFill>
                <a:latin typeface="华文新魏" pitchFamily="2" charset="-122"/>
                <a:ea typeface="华文新魏" pitchFamily="2" charset="-122"/>
              </a:rPr>
              <a:t>评价路由选择的依据</a:t>
            </a:r>
            <a:r>
              <a:rPr lang="en-US" altLang="zh-CN" sz="2800" b="1" u="sng" dirty="0">
                <a:solidFill>
                  <a:schemeClr val="accent6"/>
                </a:solidFill>
                <a:latin typeface="华文新魏" pitchFamily="2" charset="-122"/>
                <a:ea typeface="华文新魏" pitchFamily="2" charset="-122"/>
              </a:rPr>
              <a:t>:</a:t>
            </a:r>
          </a:p>
          <a:p>
            <a:pPr>
              <a:buFontTx/>
              <a:buNone/>
              <a:defRPr/>
            </a:pPr>
            <a:endParaRPr lang="en-US" altLang="zh-CN" sz="800" b="1" dirty="0">
              <a:solidFill>
                <a:schemeClr val="accent6"/>
              </a:solidFill>
              <a:latin typeface="华文新魏" pitchFamily="2" charset="-122"/>
              <a:ea typeface="华文新魏" pitchFamily="2" charset="-122"/>
            </a:endParaRPr>
          </a:p>
          <a:p>
            <a:pPr>
              <a:defRPr/>
            </a:pPr>
            <a:r>
              <a:rPr lang="zh-CN" altLang="zh-CN" b="1" dirty="0">
                <a:latin typeface="华文新魏" pitchFamily="2" charset="-122"/>
                <a:ea typeface="华文新魏" pitchFamily="2" charset="-122"/>
              </a:rPr>
              <a:t>算法必须是正确、稳定和公平的</a:t>
            </a:r>
            <a:endParaRPr lang="en-US" altLang="zh-CN" b="1" dirty="0">
              <a:latin typeface="华文新魏" pitchFamily="2" charset="-122"/>
              <a:ea typeface="华文新魏" pitchFamily="2" charset="-122"/>
            </a:endParaRPr>
          </a:p>
          <a:p>
            <a:pPr>
              <a:defRPr/>
            </a:pPr>
            <a:r>
              <a:rPr lang="zh-CN" altLang="zh-CN" b="1" dirty="0">
                <a:latin typeface="华文新魏" pitchFamily="2" charset="-122"/>
                <a:ea typeface="华文新魏" pitchFamily="2" charset="-122"/>
              </a:rPr>
              <a:t>算法应该尽量简单</a:t>
            </a:r>
            <a:endParaRPr lang="en-US" altLang="zh-CN" b="1" dirty="0">
              <a:latin typeface="华文新魏" pitchFamily="2" charset="-122"/>
              <a:ea typeface="华文新魏" pitchFamily="2" charset="-122"/>
            </a:endParaRPr>
          </a:p>
          <a:p>
            <a:pPr>
              <a:defRPr/>
            </a:pPr>
            <a:r>
              <a:rPr lang="zh-CN" altLang="zh-CN" b="1" dirty="0">
                <a:latin typeface="华文新魏" pitchFamily="2" charset="-122"/>
                <a:ea typeface="华文新魏" pitchFamily="2" charset="-122"/>
              </a:rPr>
              <a:t>算法必须能够能够适应网络拓扑和通信量的变化</a:t>
            </a:r>
            <a:endParaRPr lang="en-US" altLang="zh-CN" b="1" dirty="0">
              <a:latin typeface="华文新魏" pitchFamily="2" charset="-122"/>
              <a:ea typeface="华文新魏" pitchFamily="2" charset="-122"/>
            </a:endParaRPr>
          </a:p>
          <a:p>
            <a:pPr>
              <a:defRPr/>
            </a:pPr>
            <a:r>
              <a:rPr lang="zh-CN" altLang="zh-CN" b="1" dirty="0">
                <a:latin typeface="华文新魏" pitchFamily="2" charset="-122"/>
                <a:ea typeface="华文新魏" pitchFamily="2" charset="-122"/>
              </a:rPr>
              <a:t>算法应该是最佳的</a:t>
            </a:r>
          </a:p>
        </p:txBody>
      </p:sp>
      <p:sp>
        <p:nvSpPr>
          <p:cNvPr id="4813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EEAEC513-355C-40EB-B52C-726E9968F6E1}" type="slidenum">
              <a:rPr lang="zh-CN" altLang="en-US">
                <a:solidFill>
                  <a:srgbClr val="000000"/>
                </a:solidFill>
              </a:rPr>
              <a:pPr>
                <a:defRPr/>
              </a:pPr>
              <a:t>60</a:t>
            </a:fld>
            <a:endParaRPr lang="en-US" altLang="zh-CN">
              <a:solidFill>
                <a:srgbClr val="000000"/>
              </a:solidFill>
            </a:endParaRPr>
          </a:p>
        </p:txBody>
      </p:sp>
      <p:sp>
        <p:nvSpPr>
          <p:cNvPr id="6" name="Rectangle 3"/>
          <p:cNvSpPr txBox="1">
            <a:spLocks noChangeArrowheads="1"/>
          </p:cNvSpPr>
          <p:nvPr/>
        </p:nvSpPr>
        <p:spPr bwMode="auto">
          <a:xfrm>
            <a:off x="539552" y="3573016"/>
            <a:ext cx="8064895" cy="25302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just" defTabSz="914400" rtl="0" eaLnBrk="1" fontAlgn="base" latinLnBrk="0" hangingPunct="1">
              <a:lnSpc>
                <a:spcPct val="100000"/>
              </a:lnSpc>
              <a:spcBef>
                <a:spcPct val="20000"/>
              </a:spcBef>
              <a:spcAft>
                <a:spcPts val="600"/>
              </a:spcAft>
              <a:buClrTx/>
              <a:buSzTx/>
              <a:tabLst/>
              <a:defRPr/>
            </a:pPr>
            <a:r>
              <a:rPr kumimoji="1" lang="zh-CN" altLang="en-US" sz="2400" b="1" i="0" u="none" strike="noStrike" kern="0" cap="none" spc="0" normalizeH="0" baseline="0" noProof="0" dirty="0">
                <a:ln>
                  <a:noFill/>
                </a:ln>
                <a:solidFill>
                  <a:srgbClr val="FF0000"/>
                </a:solidFill>
                <a:effectLst/>
                <a:uLnTx/>
                <a:uFillTx/>
                <a:latin typeface="华文新魏" pitchFamily="2" charset="-122"/>
                <a:ea typeface="华文新魏" pitchFamily="2" charset="-122"/>
              </a:rPr>
              <a:t>所谓“最佳”只能是相对于某一种特定要求下得出的较为合理的选择而已。实际的路由选择算法，应尽可能接近于理想的算法。</a:t>
            </a:r>
            <a:endParaRPr kumimoji="1" lang="en-US" altLang="zh-CN" sz="2400" b="1" i="0" u="none" strike="noStrike" kern="0" cap="none" spc="0" normalizeH="0" baseline="0" noProof="0" dirty="0">
              <a:ln>
                <a:noFill/>
              </a:ln>
              <a:solidFill>
                <a:srgbClr val="FF0000"/>
              </a:solidFill>
              <a:effectLst/>
              <a:uLnTx/>
              <a:uFillTx/>
              <a:latin typeface="华文新魏" pitchFamily="2" charset="-122"/>
              <a:ea typeface="华文新魏" pitchFamily="2" charset="-122"/>
            </a:endParaRPr>
          </a:p>
          <a:p>
            <a:pPr marR="0" lvl="0" algn="just" defTabSz="914400" rtl="0" eaLnBrk="1" fontAlgn="base" latinLnBrk="0" hangingPunct="1">
              <a:lnSpc>
                <a:spcPct val="100000"/>
              </a:lnSpc>
              <a:spcBef>
                <a:spcPct val="20000"/>
              </a:spcBef>
              <a:spcAft>
                <a:spcPts val="600"/>
              </a:spcAft>
              <a:buClrTx/>
              <a:buSzTx/>
              <a:tabLst/>
              <a:defRPr/>
            </a:pPr>
            <a:r>
              <a:rPr kumimoji="1" lang="zh-CN" altLang="en-US" sz="2400" b="1" i="0" u="none" strike="noStrike" kern="0" cap="none" spc="0" normalizeH="0" baseline="0" noProof="0" dirty="0">
                <a:ln>
                  <a:noFill/>
                </a:ln>
                <a:solidFill>
                  <a:schemeClr val="tx1"/>
                </a:solidFill>
                <a:effectLst/>
                <a:uLnTx/>
                <a:uFillTx/>
                <a:latin typeface="华文新魏" pitchFamily="2" charset="-122"/>
                <a:ea typeface="华文新魏" pitchFamily="2" charset="-122"/>
              </a:rPr>
              <a:t>路由选择是个非常复杂的问题</a:t>
            </a:r>
          </a:p>
          <a:p>
            <a:pPr marL="742950" marR="0" lvl="1" indent="-285750" algn="just" defTabSz="914400" rtl="0" eaLnBrk="1" fontAlgn="base" latinLnBrk="0" hangingPunct="1">
              <a:lnSpc>
                <a:spcPct val="100000"/>
              </a:lnSpc>
              <a:buClrTx/>
              <a:buSzTx/>
              <a:buFont typeface="Arial" pitchFamily="34" charset="0"/>
              <a:buChar char="•"/>
              <a:tabLst/>
              <a:defRPr/>
            </a:pP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它是网络中的所有结点共同协调工作的结果。</a:t>
            </a:r>
          </a:p>
          <a:p>
            <a:pPr marL="742950" marR="0" lvl="1" indent="-285750" algn="just" defTabSz="914400" rtl="0" eaLnBrk="1" fontAlgn="base" latinLnBrk="0" hangingPunct="1">
              <a:lnSpc>
                <a:spcPct val="100000"/>
              </a:lnSpc>
              <a:buClrTx/>
              <a:buSzTx/>
              <a:buFont typeface="Arial" pitchFamily="34" charset="0"/>
              <a:buChar char="•"/>
              <a:tabLst/>
              <a:defRPr/>
            </a:pPr>
            <a:r>
              <a:rPr kumimoji="1" lang="zh-CN" altLang="en-US" sz="2000" b="1" i="0" u="none" strike="noStrike" kern="0" cap="none" spc="0" normalizeH="0" baseline="0" noProof="0" dirty="0">
                <a:ln>
                  <a:noFill/>
                </a:ln>
                <a:solidFill>
                  <a:schemeClr val="tx1"/>
                </a:solidFill>
                <a:effectLst/>
                <a:uLnTx/>
                <a:uFillTx/>
                <a:latin typeface="华文新魏" pitchFamily="2" charset="-122"/>
                <a:ea typeface="华文新魏" pitchFamily="2" charset="-122"/>
              </a:rPr>
              <a:t>路由选择的环境往往是不断变化的，这种变化有时无法事先知道。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404664"/>
            <a:ext cx="8640960" cy="5832648"/>
          </a:xfrm>
        </p:spPr>
        <p:txBody>
          <a:bodyPr/>
          <a:lstStyle/>
          <a:p>
            <a:pPr>
              <a:buFontTx/>
              <a:buNone/>
              <a:defRPr/>
            </a:pPr>
            <a:r>
              <a:rPr lang="zh-CN" altLang="zh-CN" sz="2800" b="1" u="sng" dirty="0">
                <a:solidFill>
                  <a:schemeClr val="accent6"/>
                </a:solidFill>
                <a:ea typeface="华文新魏" pitchFamily="2" charset="-122"/>
              </a:rPr>
              <a:t>路由选择算法的主要参数</a:t>
            </a:r>
            <a:endParaRPr lang="en-US" altLang="zh-CN" sz="28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spcBef>
                <a:spcPts val="0"/>
              </a:spcBef>
              <a:spcAft>
                <a:spcPts val="0"/>
              </a:spcAft>
              <a:defRPr/>
            </a:pPr>
            <a:r>
              <a:rPr lang="zh-CN" altLang="zh-CN" sz="2400" b="1" u="sng" dirty="0">
                <a:solidFill>
                  <a:srgbClr val="FF0000"/>
                </a:solidFill>
                <a:ea typeface="华文新魏" pitchFamily="2" charset="-122"/>
              </a:rPr>
              <a:t>跳数（</a:t>
            </a:r>
            <a:r>
              <a:rPr lang="en-US" altLang="zh-CN" sz="2400" b="1" u="sng" dirty="0">
                <a:solidFill>
                  <a:srgbClr val="FF0000"/>
                </a:solidFill>
                <a:ea typeface="华文新魏" pitchFamily="2" charset="-122"/>
              </a:rPr>
              <a:t>hop count</a:t>
            </a:r>
            <a:r>
              <a:rPr lang="zh-CN" altLang="zh-CN" sz="2400" b="1" u="sng" dirty="0">
                <a:solidFill>
                  <a:srgbClr val="FF0000"/>
                </a:solidFill>
                <a:ea typeface="华文新魏" pitchFamily="2" charset="-122"/>
              </a:rPr>
              <a:t>）</a:t>
            </a:r>
            <a:r>
              <a:rPr lang="zh-CN" altLang="en-US" sz="2400" b="1" dirty="0">
                <a:ea typeface="华文新魏" pitchFamily="2" charset="-122"/>
              </a:rPr>
              <a:t>：</a:t>
            </a:r>
            <a:r>
              <a:rPr lang="zh-CN" altLang="zh-CN" sz="2400" b="1" dirty="0">
                <a:ea typeface="华文新魏" pitchFamily="2" charset="-122"/>
              </a:rPr>
              <a:t>一个分组从源主机到达目的主机的</a:t>
            </a:r>
            <a:endParaRPr lang="en-US" altLang="zh-CN" sz="2400" b="1" dirty="0">
              <a:ea typeface="华文新魏" pitchFamily="2" charset="-122"/>
            </a:endParaRPr>
          </a:p>
          <a:p>
            <a:pPr>
              <a:spcBef>
                <a:spcPts val="0"/>
              </a:spcBef>
              <a:spcAft>
                <a:spcPts val="0"/>
              </a:spcAft>
              <a:buFontTx/>
              <a:buNone/>
              <a:defRPr/>
            </a:pPr>
            <a:r>
              <a:rPr lang="zh-CN" altLang="en-US" sz="2400" b="1" dirty="0">
                <a:ea typeface="华文新魏" pitchFamily="2" charset="-122"/>
              </a:rPr>
              <a:t>                                          </a:t>
            </a:r>
            <a:r>
              <a:rPr lang="zh-CN" altLang="zh-CN" sz="2400" b="1" dirty="0">
                <a:ea typeface="华文新魏" pitchFamily="2" charset="-122"/>
              </a:rPr>
              <a:t>路径上，转发分组的路由器数量。</a:t>
            </a:r>
            <a:endParaRPr lang="en-US" altLang="zh-CN" sz="2400" b="1" dirty="0">
              <a:ea typeface="华文新魏" pitchFamily="2" charset="-122"/>
            </a:endParaRPr>
          </a:p>
          <a:p>
            <a:pPr>
              <a:spcBef>
                <a:spcPts val="600"/>
              </a:spcBef>
              <a:defRPr/>
            </a:pPr>
            <a:r>
              <a:rPr lang="zh-CN" altLang="zh-CN" sz="2400" b="1" u="sng" dirty="0">
                <a:solidFill>
                  <a:srgbClr val="FF0000"/>
                </a:solidFill>
                <a:ea typeface="华文新魏" pitchFamily="2" charset="-122"/>
              </a:rPr>
              <a:t>带宽（</a:t>
            </a:r>
            <a:r>
              <a:rPr lang="en-US" altLang="zh-CN" sz="2400" b="1" u="sng" dirty="0">
                <a:solidFill>
                  <a:srgbClr val="FF0000"/>
                </a:solidFill>
                <a:ea typeface="华文新魏" pitchFamily="2" charset="-122"/>
              </a:rPr>
              <a:t>bandwidth</a:t>
            </a:r>
            <a:r>
              <a:rPr lang="zh-CN" altLang="zh-CN" sz="2400" b="1" u="sng" dirty="0">
                <a:solidFill>
                  <a:srgbClr val="FF0000"/>
                </a:solidFill>
                <a:ea typeface="华文新魏" pitchFamily="2" charset="-122"/>
              </a:rPr>
              <a:t>）</a:t>
            </a:r>
            <a:r>
              <a:rPr lang="zh-CN" altLang="en-US" sz="2400" b="1" dirty="0">
                <a:ea typeface="华文新魏" pitchFamily="2" charset="-122"/>
              </a:rPr>
              <a:t>：</a:t>
            </a:r>
            <a:r>
              <a:rPr lang="zh-CN" altLang="zh-CN" sz="2400" b="1" dirty="0">
                <a:ea typeface="华文新魏" pitchFamily="2" charset="-122"/>
              </a:rPr>
              <a:t>链路的传输速率。</a:t>
            </a:r>
            <a:endParaRPr lang="en-US" altLang="zh-CN" sz="2400" b="1" dirty="0">
              <a:ea typeface="华文新魏" pitchFamily="2" charset="-122"/>
            </a:endParaRPr>
          </a:p>
          <a:p>
            <a:pPr>
              <a:spcBef>
                <a:spcPts val="0"/>
              </a:spcBef>
              <a:spcAft>
                <a:spcPts val="0"/>
              </a:spcAft>
              <a:defRPr/>
            </a:pPr>
            <a:r>
              <a:rPr lang="zh-CN" altLang="zh-CN" sz="2400" b="1" u="sng" dirty="0">
                <a:solidFill>
                  <a:srgbClr val="FF0000"/>
                </a:solidFill>
                <a:ea typeface="华文新魏" pitchFamily="2" charset="-122"/>
              </a:rPr>
              <a:t>延时（</a:t>
            </a:r>
            <a:r>
              <a:rPr lang="en-US" altLang="zh-CN" sz="2400" b="1" u="sng" dirty="0">
                <a:solidFill>
                  <a:srgbClr val="FF0000"/>
                </a:solidFill>
                <a:ea typeface="华文新魏" pitchFamily="2" charset="-122"/>
              </a:rPr>
              <a:t>delay</a:t>
            </a:r>
            <a:r>
              <a:rPr lang="zh-CN" altLang="zh-CN" sz="2400" b="1" u="sng" dirty="0">
                <a:solidFill>
                  <a:srgbClr val="FF0000"/>
                </a:solidFill>
                <a:ea typeface="华文新魏" pitchFamily="2" charset="-122"/>
              </a:rPr>
              <a:t>）</a:t>
            </a:r>
            <a:r>
              <a:rPr lang="zh-CN" altLang="en-US" sz="2400" b="1" dirty="0">
                <a:ea typeface="华文新魏" pitchFamily="2" charset="-122"/>
              </a:rPr>
              <a:t>：</a:t>
            </a:r>
            <a:r>
              <a:rPr lang="zh-CN" altLang="zh-CN" sz="2400" b="1" dirty="0">
                <a:ea typeface="华文新魏" pitchFamily="2" charset="-122"/>
              </a:rPr>
              <a:t>一个分组从源主机到达目的主机花费的</a:t>
            </a:r>
            <a:endParaRPr lang="en-US" altLang="zh-CN" sz="2400" b="1" dirty="0">
              <a:ea typeface="华文新魏" pitchFamily="2" charset="-122"/>
            </a:endParaRPr>
          </a:p>
          <a:p>
            <a:pPr>
              <a:spcBef>
                <a:spcPts val="0"/>
              </a:spcBef>
              <a:spcAft>
                <a:spcPts val="0"/>
              </a:spcAft>
              <a:buFontTx/>
              <a:buNone/>
              <a:defRPr/>
            </a:pPr>
            <a:r>
              <a:rPr lang="zh-CN" altLang="en-US" sz="2400" b="1" dirty="0">
                <a:ea typeface="华文新魏" pitchFamily="2" charset="-122"/>
              </a:rPr>
              <a:t>                                  </a:t>
            </a:r>
            <a:r>
              <a:rPr lang="zh-CN" altLang="zh-CN" sz="2400" b="1" dirty="0">
                <a:ea typeface="华文新魏" pitchFamily="2" charset="-122"/>
              </a:rPr>
              <a:t>时间。</a:t>
            </a:r>
            <a:endParaRPr lang="en-US" altLang="zh-CN" sz="2400" b="1" dirty="0">
              <a:ea typeface="华文新魏" pitchFamily="2" charset="-122"/>
            </a:endParaRPr>
          </a:p>
          <a:p>
            <a:pPr>
              <a:spcBef>
                <a:spcPts val="600"/>
              </a:spcBef>
              <a:defRPr/>
            </a:pPr>
            <a:r>
              <a:rPr lang="zh-CN" altLang="zh-CN" sz="2400" b="1" u="sng" dirty="0">
                <a:solidFill>
                  <a:srgbClr val="FF0000"/>
                </a:solidFill>
                <a:ea typeface="华文新魏" pitchFamily="2" charset="-122"/>
              </a:rPr>
              <a:t>负载（</a:t>
            </a:r>
            <a:r>
              <a:rPr lang="en-US" altLang="zh-CN" sz="2400" b="1" u="sng" dirty="0">
                <a:solidFill>
                  <a:srgbClr val="FF0000"/>
                </a:solidFill>
                <a:ea typeface="华文新魏" pitchFamily="2" charset="-122"/>
              </a:rPr>
              <a:t>load</a:t>
            </a:r>
            <a:r>
              <a:rPr lang="zh-CN" altLang="zh-CN" sz="2400" b="1" u="sng" dirty="0">
                <a:solidFill>
                  <a:srgbClr val="FF0000"/>
                </a:solidFill>
                <a:ea typeface="华文新魏" pitchFamily="2" charset="-122"/>
              </a:rPr>
              <a:t>）</a:t>
            </a:r>
            <a:r>
              <a:rPr lang="zh-CN" altLang="en-US" sz="2400" b="1" dirty="0">
                <a:ea typeface="华文新魏" pitchFamily="2" charset="-122"/>
              </a:rPr>
              <a:t>：</a:t>
            </a:r>
            <a:r>
              <a:rPr lang="zh-CN" altLang="zh-CN" sz="2400" b="1" dirty="0">
                <a:ea typeface="华文新魏" pitchFamily="2" charset="-122"/>
              </a:rPr>
              <a:t>通过路由器或线路的单位时间通信量。</a:t>
            </a:r>
            <a:endParaRPr lang="en-US" altLang="zh-CN" sz="2400" b="1" dirty="0">
              <a:ea typeface="华文新魏" pitchFamily="2" charset="-122"/>
            </a:endParaRPr>
          </a:p>
          <a:p>
            <a:pPr>
              <a:spcBef>
                <a:spcPts val="600"/>
              </a:spcBef>
              <a:defRPr/>
            </a:pPr>
            <a:r>
              <a:rPr lang="zh-CN" altLang="zh-CN" sz="2400" b="1" u="sng" dirty="0">
                <a:solidFill>
                  <a:srgbClr val="FF0000"/>
                </a:solidFill>
                <a:ea typeface="华文新魏" pitchFamily="2" charset="-122"/>
              </a:rPr>
              <a:t>可靠性（</a:t>
            </a:r>
            <a:r>
              <a:rPr lang="en-US" altLang="zh-CN" sz="2400" b="1" u="sng" dirty="0">
                <a:solidFill>
                  <a:srgbClr val="FF0000"/>
                </a:solidFill>
                <a:ea typeface="华文新魏" pitchFamily="2" charset="-122"/>
              </a:rPr>
              <a:t>reliability</a:t>
            </a:r>
            <a:r>
              <a:rPr lang="zh-CN" altLang="zh-CN" sz="2400" b="1" u="sng" dirty="0">
                <a:solidFill>
                  <a:srgbClr val="FF0000"/>
                </a:solidFill>
                <a:ea typeface="华文新魏" pitchFamily="2" charset="-122"/>
              </a:rPr>
              <a:t>）</a:t>
            </a:r>
            <a:r>
              <a:rPr lang="zh-CN" altLang="en-US" sz="2400" b="1" dirty="0">
                <a:ea typeface="华文新魏" pitchFamily="2" charset="-122"/>
              </a:rPr>
              <a:t>：</a:t>
            </a:r>
            <a:r>
              <a:rPr lang="zh-CN" altLang="zh-CN" sz="2400" b="1" dirty="0">
                <a:ea typeface="华文新魏" pitchFamily="2" charset="-122"/>
              </a:rPr>
              <a:t>传输过程中的分组丢失率。</a:t>
            </a:r>
          </a:p>
          <a:p>
            <a:pPr>
              <a:spcBef>
                <a:spcPts val="0"/>
              </a:spcBef>
              <a:spcAft>
                <a:spcPts val="0"/>
              </a:spcAft>
              <a:defRPr/>
            </a:pPr>
            <a:r>
              <a:rPr lang="zh-CN" altLang="zh-CN" sz="2400" b="1" u="sng" dirty="0">
                <a:solidFill>
                  <a:srgbClr val="FF0000"/>
                </a:solidFill>
                <a:ea typeface="华文新魏" pitchFamily="2" charset="-122"/>
              </a:rPr>
              <a:t>开销（</a:t>
            </a:r>
            <a:r>
              <a:rPr lang="en-US" altLang="zh-CN" sz="2400" b="1" u="sng" dirty="0">
                <a:solidFill>
                  <a:srgbClr val="FF0000"/>
                </a:solidFill>
                <a:ea typeface="华文新魏" pitchFamily="2" charset="-122"/>
              </a:rPr>
              <a:t>overhead</a:t>
            </a:r>
            <a:r>
              <a:rPr lang="zh-CN" altLang="zh-CN" sz="2400" b="1" u="sng" dirty="0">
                <a:solidFill>
                  <a:srgbClr val="FF0000"/>
                </a:solidFill>
                <a:ea typeface="华文新魏" pitchFamily="2" charset="-122"/>
              </a:rPr>
              <a:t>）</a:t>
            </a:r>
            <a:r>
              <a:rPr lang="zh-CN" altLang="en-US" sz="2400" b="1" dirty="0">
                <a:ea typeface="华文新魏" pitchFamily="2" charset="-122"/>
              </a:rPr>
              <a:t>：</a:t>
            </a:r>
            <a:r>
              <a:rPr lang="zh-CN" altLang="zh-CN" sz="2400" b="1" dirty="0">
                <a:ea typeface="华文新魏" pitchFamily="2" charset="-122"/>
              </a:rPr>
              <a:t>传输过程中的耗费，通常与所使用的</a:t>
            </a:r>
            <a:endParaRPr lang="en-US" altLang="zh-CN" sz="2400" b="1" dirty="0">
              <a:ea typeface="华文新魏" pitchFamily="2" charset="-122"/>
            </a:endParaRPr>
          </a:p>
          <a:p>
            <a:pPr>
              <a:spcBef>
                <a:spcPts val="0"/>
              </a:spcBef>
              <a:spcAft>
                <a:spcPts val="0"/>
              </a:spcAft>
              <a:buFontTx/>
              <a:buNone/>
              <a:defRPr/>
            </a:pPr>
            <a:r>
              <a:rPr lang="zh-CN" altLang="en-US" sz="2400" b="1" dirty="0">
                <a:ea typeface="华文新魏" pitchFamily="2" charset="-122"/>
              </a:rPr>
              <a:t>                                         </a:t>
            </a:r>
            <a:r>
              <a:rPr lang="zh-CN" altLang="zh-CN" sz="2400" b="1" dirty="0">
                <a:ea typeface="华文新魏" pitchFamily="2" charset="-122"/>
              </a:rPr>
              <a:t>链路长度、数据速率、链路容量、安</a:t>
            </a:r>
            <a:endParaRPr lang="en-US" altLang="zh-CN" sz="2400" b="1" dirty="0">
              <a:ea typeface="华文新魏" pitchFamily="2" charset="-122"/>
            </a:endParaRPr>
          </a:p>
          <a:p>
            <a:pPr>
              <a:spcBef>
                <a:spcPts val="0"/>
              </a:spcBef>
              <a:spcAft>
                <a:spcPts val="0"/>
              </a:spcAft>
              <a:buFontTx/>
              <a:buNone/>
              <a:defRPr/>
            </a:pPr>
            <a:r>
              <a:rPr lang="zh-CN" altLang="en-US" sz="2400" b="1" dirty="0">
                <a:ea typeface="华文新魏" pitchFamily="2" charset="-122"/>
              </a:rPr>
              <a:t>                                         </a:t>
            </a:r>
            <a:r>
              <a:rPr lang="zh-CN" altLang="zh-CN" sz="2400" b="1" dirty="0">
                <a:ea typeface="华文新魏" pitchFamily="2" charset="-122"/>
              </a:rPr>
              <a:t>全、传播延时与费用等因素相关。</a:t>
            </a:r>
          </a:p>
        </p:txBody>
      </p:sp>
      <p:sp>
        <p:nvSpPr>
          <p:cNvPr id="49156"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8FFD70A1-49BF-4C2A-8890-647195AB8FDE}" type="slidenum">
              <a:rPr lang="zh-CN" altLang="en-US">
                <a:solidFill>
                  <a:srgbClr val="000000"/>
                </a:solidFill>
              </a:rPr>
              <a:pPr>
                <a:defRPr/>
              </a:pPr>
              <a:t>61</a:t>
            </a:fld>
            <a:endParaRPr lang="en-US" altLang="zh-CN">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404664"/>
            <a:ext cx="8280920" cy="5904656"/>
          </a:xfrm>
        </p:spPr>
        <p:txBody>
          <a:bodyPr/>
          <a:lstStyle/>
          <a:p>
            <a:pPr>
              <a:buFontTx/>
              <a:buNone/>
              <a:defRPr/>
            </a:pPr>
            <a:r>
              <a:rPr lang="zh-CN" altLang="zh-CN" sz="3200" b="1" u="sng" dirty="0">
                <a:solidFill>
                  <a:schemeClr val="accent6"/>
                </a:solidFill>
                <a:latin typeface="华文新魏" pitchFamily="2" charset="-122"/>
                <a:ea typeface="华文新魏" pitchFamily="2" charset="-122"/>
              </a:rPr>
              <a:t>路由选择算法的分类</a:t>
            </a:r>
            <a:endParaRPr lang="en-US" altLang="zh-CN" sz="3200" b="1" u="sng" dirty="0">
              <a:solidFill>
                <a:schemeClr val="accent6"/>
              </a:solidFill>
              <a:latin typeface="华文新魏" pitchFamily="2" charset="-122"/>
              <a:ea typeface="华文新魏" pitchFamily="2" charset="-122"/>
            </a:endParaRPr>
          </a:p>
          <a:p>
            <a:pPr>
              <a:spcBef>
                <a:spcPts val="2400"/>
              </a:spcBef>
              <a:buFontTx/>
              <a:buNone/>
              <a:defRPr/>
            </a:pPr>
            <a:r>
              <a:rPr lang="zh-CN" altLang="zh-CN" sz="2400" b="1" u="sng" dirty="0">
                <a:solidFill>
                  <a:srgbClr val="FF0000"/>
                </a:solidFill>
                <a:latin typeface="华文新魏" pitchFamily="2" charset="-122"/>
                <a:ea typeface="华文新魏" pitchFamily="2" charset="-122"/>
              </a:rPr>
              <a:t>静态路由表</a:t>
            </a:r>
          </a:p>
          <a:p>
            <a:pPr>
              <a:spcBef>
                <a:spcPts val="0"/>
              </a:spcBef>
              <a:spcAft>
                <a:spcPts val="0"/>
              </a:spcAft>
              <a:defRPr/>
            </a:pPr>
            <a:r>
              <a:rPr lang="zh-CN" altLang="zh-CN" sz="2400" b="1" dirty="0">
                <a:latin typeface="华文新魏" pitchFamily="2" charset="-122"/>
                <a:ea typeface="华文新魏" pitchFamily="2" charset="-122"/>
              </a:rPr>
              <a:t>静态路由表是由人工方式建立。</a:t>
            </a:r>
            <a:endParaRPr lang="en-US" altLang="zh-CN" sz="2400" b="1" dirty="0">
              <a:latin typeface="华文新魏" pitchFamily="2" charset="-122"/>
              <a:ea typeface="华文新魏" pitchFamily="2" charset="-122"/>
            </a:endParaRPr>
          </a:p>
          <a:p>
            <a:pPr>
              <a:defRPr/>
            </a:pPr>
            <a:r>
              <a:rPr lang="zh-CN" altLang="zh-CN" sz="2400" b="1" dirty="0">
                <a:latin typeface="华文新魏" pitchFamily="2" charset="-122"/>
                <a:ea typeface="华文新魏" pitchFamily="2" charset="-122"/>
              </a:rPr>
              <a:t>简单和开销较小，但不能及时适应网络状态的变化。</a:t>
            </a:r>
          </a:p>
          <a:p>
            <a:pPr>
              <a:spcBef>
                <a:spcPts val="1200"/>
              </a:spcBef>
              <a:buFontTx/>
              <a:buNone/>
              <a:defRPr/>
            </a:pPr>
            <a:r>
              <a:rPr lang="zh-CN" altLang="zh-CN" sz="2400" b="1" u="sng" dirty="0">
                <a:solidFill>
                  <a:srgbClr val="FF0000"/>
                </a:solidFill>
                <a:latin typeface="华文新魏" pitchFamily="2" charset="-122"/>
                <a:ea typeface="华文新魏" pitchFamily="2" charset="-122"/>
              </a:rPr>
              <a:t>动态路由表</a:t>
            </a:r>
            <a:endParaRPr lang="en-US" altLang="zh-CN" sz="2400" b="1" u="sng" dirty="0">
              <a:solidFill>
                <a:srgbClr val="FF0000"/>
              </a:solidFill>
              <a:latin typeface="华文新魏" pitchFamily="2" charset="-122"/>
              <a:ea typeface="华文新魏" pitchFamily="2" charset="-122"/>
            </a:endParaRPr>
          </a:p>
          <a:p>
            <a:pPr>
              <a:spcBef>
                <a:spcPts val="0"/>
              </a:spcBef>
              <a:spcAft>
                <a:spcPts val="0"/>
              </a:spcAft>
              <a:defRPr/>
            </a:pPr>
            <a:r>
              <a:rPr lang="zh-CN" altLang="zh-CN" sz="2400" b="1" dirty="0">
                <a:latin typeface="华文新魏" pitchFamily="2" charset="-122"/>
                <a:ea typeface="华文新魏" pitchFamily="2" charset="-122"/>
              </a:rPr>
              <a:t>大型互联网络通常采用动态路由表。</a:t>
            </a:r>
            <a:endParaRPr lang="en-US" altLang="zh-CN" sz="2400" b="1" dirty="0">
              <a:latin typeface="华文新魏" pitchFamily="2" charset="-122"/>
              <a:ea typeface="华文新魏" pitchFamily="2" charset="-122"/>
            </a:endParaRPr>
          </a:p>
          <a:p>
            <a:pPr>
              <a:spcBef>
                <a:spcPts val="0"/>
              </a:spcBef>
              <a:spcAft>
                <a:spcPts val="0"/>
              </a:spcAft>
              <a:defRPr/>
            </a:pPr>
            <a:r>
              <a:rPr lang="zh-CN" altLang="zh-CN" sz="2400" b="1" dirty="0">
                <a:latin typeface="华文新魏" pitchFamily="2" charset="-122"/>
                <a:ea typeface="华文新魏" pitchFamily="2" charset="-122"/>
              </a:rPr>
              <a:t>在网络系统运行时，系统将自动运行动态路由选择协议，建立路由表。</a:t>
            </a:r>
            <a:endParaRPr lang="en-US" altLang="zh-CN" sz="2400" b="1" dirty="0">
              <a:latin typeface="华文新魏" pitchFamily="2" charset="-122"/>
              <a:ea typeface="华文新魏" pitchFamily="2" charset="-122"/>
            </a:endParaRPr>
          </a:p>
          <a:p>
            <a:pPr>
              <a:spcBef>
                <a:spcPts val="0"/>
              </a:spcBef>
              <a:spcAft>
                <a:spcPts val="0"/>
              </a:spcAft>
              <a:defRPr/>
            </a:pPr>
            <a:r>
              <a:rPr lang="zh-CN" altLang="zh-CN" sz="2400" b="1" dirty="0">
                <a:latin typeface="华文新魏" pitchFamily="2" charset="-122"/>
                <a:ea typeface="华文新魏" pitchFamily="2" charset="-122"/>
              </a:rPr>
              <a:t>当</a:t>
            </a:r>
            <a:r>
              <a:rPr lang="zh-CN" altLang="en-US" sz="2400" b="1" dirty="0">
                <a:latin typeface="华文新魏" pitchFamily="2" charset="-122"/>
                <a:ea typeface="华文新魏" pitchFamily="2" charset="-122"/>
              </a:rPr>
              <a:t>互联网络</a:t>
            </a:r>
            <a:r>
              <a:rPr lang="zh-CN" altLang="zh-CN" sz="2400" b="1" dirty="0">
                <a:latin typeface="华文新魏" pitchFamily="2" charset="-122"/>
                <a:ea typeface="华文新魏" pitchFamily="2" charset="-122"/>
              </a:rPr>
              <a:t>结构变化时，动态路由选择协议就会自动更新所有路由器中的路由表。</a:t>
            </a:r>
            <a:endParaRPr lang="en-US" altLang="zh-CN" sz="2400" b="1" dirty="0">
              <a:latin typeface="华文新魏" pitchFamily="2" charset="-122"/>
              <a:ea typeface="华文新魏" pitchFamily="2" charset="-122"/>
            </a:endParaRPr>
          </a:p>
          <a:p>
            <a:pPr>
              <a:spcBef>
                <a:spcPts val="0"/>
              </a:spcBef>
              <a:defRPr/>
            </a:pPr>
            <a:r>
              <a:rPr lang="zh-CN" altLang="zh-CN" sz="2400" b="1" dirty="0">
                <a:latin typeface="华文新魏" pitchFamily="2" charset="-122"/>
                <a:ea typeface="华文新魏" pitchFamily="2" charset="-122"/>
              </a:rPr>
              <a:t>不同的网络需要选择不同的动态路由选择协议。</a:t>
            </a:r>
          </a:p>
          <a:p>
            <a:pPr>
              <a:defRPr/>
            </a:pPr>
            <a:endParaRPr lang="zh-CN" altLang="zh-CN" b="1" dirty="0">
              <a:ea typeface="华文新魏" pitchFamily="2" charset="-122"/>
            </a:endParaRPr>
          </a:p>
        </p:txBody>
      </p:sp>
      <p:sp>
        <p:nvSpPr>
          <p:cNvPr id="5018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155F09C-E609-4D97-AC71-3297EA39FA0B}" type="slidenum">
              <a:rPr lang="zh-CN" altLang="en-US">
                <a:solidFill>
                  <a:srgbClr val="000000"/>
                </a:solidFill>
              </a:rPr>
              <a:pPr>
                <a:defRPr/>
              </a:pPr>
              <a:t>62</a:t>
            </a:fld>
            <a:endParaRPr lang="en-US" altLang="zh-CN">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0" y="188640"/>
            <a:ext cx="8208962" cy="5330825"/>
          </a:xfrm>
        </p:spPr>
        <p:txBody>
          <a:bodyPr/>
          <a:lstStyle/>
          <a:p>
            <a:pPr>
              <a:defRPr/>
            </a:pPr>
            <a:r>
              <a:rPr lang="zh-CN" altLang="zh-CN" sz="2800" b="1" u="sng" dirty="0">
                <a:solidFill>
                  <a:schemeClr val="accent6"/>
                </a:solidFill>
                <a:latin typeface="华文新魏" pitchFamily="2" charset="-122"/>
                <a:ea typeface="华文新魏" pitchFamily="2" charset="-122"/>
              </a:rPr>
              <a:t>路由表的生成与使用</a:t>
            </a:r>
          </a:p>
        </p:txBody>
      </p:sp>
      <p:sp>
        <p:nvSpPr>
          <p:cNvPr id="51204" name="页脚占位符 3"/>
          <p:cNvSpPr>
            <a:spLocks noGrp="1"/>
          </p:cNvSpPr>
          <p:nvPr>
            <p:ph type="ftr" sz="quarter" idx="11"/>
          </p:nvPr>
        </p:nvSpPr>
        <p:spPr>
          <a:xfrm>
            <a:off x="179512"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a:xfrm>
            <a:off x="7239000" y="6525344"/>
            <a:ext cx="1905000" cy="332656"/>
          </a:xfrm>
        </p:spPr>
        <p:txBody>
          <a:bodyPr/>
          <a:lstStyle/>
          <a:p>
            <a:pPr>
              <a:defRPr/>
            </a:pPr>
            <a:fld id="{864D4644-D200-4CC5-82F4-0724B65F199C}" type="slidenum">
              <a:rPr lang="zh-CN" altLang="en-US">
                <a:solidFill>
                  <a:srgbClr val="000000"/>
                </a:solidFill>
              </a:rPr>
              <a:pPr>
                <a:defRPr/>
              </a:pPr>
              <a:t>63</a:t>
            </a:fld>
            <a:endParaRPr lang="en-US" altLang="zh-CN" dirty="0">
              <a:solidFill>
                <a:srgbClr val="000000"/>
              </a:solidFill>
            </a:endParaRPr>
          </a:p>
        </p:txBody>
      </p:sp>
      <p:pic>
        <p:nvPicPr>
          <p:cNvPr id="6" name="图片 5"/>
          <p:cNvPicPr/>
          <p:nvPr/>
        </p:nvPicPr>
        <p:blipFill>
          <a:blip r:embed="rId2" cstate="print"/>
          <a:srcRect/>
          <a:stretch>
            <a:fillRect/>
          </a:stretch>
        </p:blipFill>
        <p:spPr bwMode="auto">
          <a:xfrm>
            <a:off x="251520" y="764704"/>
            <a:ext cx="8064054" cy="5184576"/>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7" name="圆角矩形标注 6"/>
          <p:cNvSpPr/>
          <p:nvPr/>
        </p:nvSpPr>
        <p:spPr bwMode="auto">
          <a:xfrm>
            <a:off x="5580112" y="5445224"/>
            <a:ext cx="3563888" cy="1412776"/>
          </a:xfrm>
          <a:prstGeom prst="wedgeRoundRectCallout">
            <a:avLst>
              <a:gd name="adj1" fmla="val -62293"/>
              <a:gd name="adj2" fmla="val -158241"/>
              <a:gd name="adj3" fmla="val 16667"/>
            </a:avLst>
          </a:prstGeom>
          <a:solidFill>
            <a:schemeClr val="accent5"/>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 typeface="+mj-ea"/>
              <a:buAutoNum type="circleNumDbPlain"/>
              <a:tabLst/>
            </a:pPr>
            <a:r>
              <a:rPr kumimoji="1" lang="zh-CN" altLang="en-US" sz="1800" b="1" i="0" u="none" strike="noStrike" cap="none" normalizeH="0" baseline="0" dirty="0">
                <a:ln>
                  <a:noFill/>
                </a:ln>
                <a:solidFill>
                  <a:schemeClr val="accent2"/>
                </a:solidFill>
                <a:effectLst/>
                <a:latin typeface="Arial" charset="0"/>
                <a:ea typeface="华文行楷" pitchFamily="2" charset="-122"/>
              </a:rPr>
              <a:t>收到目的地址</a:t>
            </a:r>
            <a:r>
              <a:rPr kumimoji="1" lang="en-US" altLang="zh-CN" sz="1800" b="1" i="0" u="none" strike="noStrike" cap="none" normalizeH="0" baseline="0" dirty="0">
                <a:ln>
                  <a:noFill/>
                </a:ln>
                <a:solidFill>
                  <a:schemeClr val="accent2"/>
                </a:solidFill>
                <a:effectLst/>
                <a:latin typeface="Arial" charset="0"/>
                <a:ea typeface="华文行楷" pitchFamily="2" charset="-122"/>
              </a:rPr>
              <a:t>202.1.1.2</a:t>
            </a:r>
            <a:r>
              <a:rPr kumimoji="1" lang="en-US" altLang="zh-CN" b="1" dirty="0">
                <a:solidFill>
                  <a:schemeClr val="accent2"/>
                </a:solidFill>
                <a:latin typeface="Arial" charset="0"/>
                <a:ea typeface="华文行楷" pitchFamily="2" charset="-122"/>
              </a:rPr>
              <a:t>/24</a:t>
            </a:r>
          </a:p>
          <a:p>
            <a:pPr marL="342900" indent="-342900" fontAlgn="base">
              <a:spcBef>
                <a:spcPct val="0"/>
              </a:spcBef>
              <a:spcAft>
                <a:spcPct val="0"/>
              </a:spcAft>
              <a:buFont typeface="+mj-ea"/>
              <a:buAutoNum type="circleNumDbPlain"/>
            </a:pPr>
            <a:r>
              <a:rPr kumimoji="1" lang="zh-CN" altLang="en-US" b="1" dirty="0">
                <a:solidFill>
                  <a:schemeClr val="accent2"/>
                </a:solidFill>
                <a:latin typeface="Arial" charset="0"/>
                <a:ea typeface="华文行楷" pitchFamily="2" charset="-122"/>
              </a:rPr>
              <a:t>收到目的地址</a:t>
            </a:r>
            <a:r>
              <a:rPr kumimoji="1" lang="en-US" altLang="zh-CN" b="1" dirty="0">
                <a:solidFill>
                  <a:schemeClr val="accent2"/>
                </a:solidFill>
                <a:latin typeface="Arial" charset="0"/>
                <a:ea typeface="华文行楷" pitchFamily="2" charset="-122"/>
              </a:rPr>
              <a:t>202.1.2.2/24</a:t>
            </a:r>
          </a:p>
          <a:p>
            <a:pPr marL="342900" indent="-342900" fontAlgn="base">
              <a:spcBef>
                <a:spcPct val="0"/>
              </a:spcBef>
              <a:spcAft>
                <a:spcPct val="0"/>
              </a:spcAft>
              <a:buFont typeface="+mj-ea"/>
              <a:buAutoNum type="circleNumDbPlain"/>
            </a:pPr>
            <a:r>
              <a:rPr kumimoji="1" lang="zh-CN" altLang="en-US" b="1" dirty="0">
                <a:solidFill>
                  <a:schemeClr val="accent2"/>
                </a:solidFill>
                <a:latin typeface="Arial" charset="0"/>
                <a:ea typeface="华文行楷" pitchFamily="2" charset="-122"/>
              </a:rPr>
              <a:t>收到目的地址</a:t>
            </a:r>
            <a:r>
              <a:rPr kumimoji="1" lang="en-US" altLang="zh-CN" b="1" dirty="0">
                <a:solidFill>
                  <a:schemeClr val="accent2"/>
                </a:solidFill>
                <a:latin typeface="Arial" charset="0"/>
                <a:ea typeface="华文行楷" pitchFamily="2" charset="-122"/>
              </a:rPr>
              <a:t>202.1.3.2/24</a:t>
            </a:r>
          </a:p>
          <a:p>
            <a:pPr marL="342900" indent="-342900" fontAlgn="base">
              <a:spcBef>
                <a:spcPct val="0"/>
              </a:spcBef>
              <a:spcAft>
                <a:spcPct val="0"/>
              </a:spcAft>
              <a:buFont typeface="+mj-ea"/>
              <a:buAutoNum type="circleNumDbPlain"/>
            </a:pPr>
            <a:r>
              <a:rPr kumimoji="1" lang="zh-CN" altLang="en-US" b="1" dirty="0">
                <a:solidFill>
                  <a:schemeClr val="accent2"/>
                </a:solidFill>
                <a:latin typeface="Arial" charset="0"/>
                <a:ea typeface="华文行楷" pitchFamily="2" charset="-122"/>
              </a:rPr>
              <a:t>收到目的地址</a:t>
            </a:r>
            <a:r>
              <a:rPr kumimoji="1" lang="en-US" altLang="zh-CN" b="1" dirty="0">
                <a:solidFill>
                  <a:schemeClr val="accent2"/>
                </a:solidFill>
                <a:latin typeface="Arial" charset="0"/>
                <a:ea typeface="华文行楷" pitchFamily="2" charset="-122"/>
              </a:rPr>
              <a:t>202.1.4.3/24</a:t>
            </a:r>
          </a:p>
          <a:p>
            <a:pPr marL="342900" indent="-342900" fontAlgn="base">
              <a:spcBef>
                <a:spcPct val="0"/>
              </a:spcBef>
              <a:spcAft>
                <a:spcPct val="0"/>
              </a:spcAft>
              <a:buFont typeface="+mj-ea"/>
              <a:buAutoNum type="circleNumDbPlain"/>
            </a:pPr>
            <a:r>
              <a:rPr kumimoji="1" lang="zh-CN" altLang="en-US" b="1" dirty="0">
                <a:solidFill>
                  <a:schemeClr val="accent2"/>
                </a:solidFill>
                <a:latin typeface="Arial" charset="0"/>
                <a:ea typeface="华文行楷" pitchFamily="2" charset="-122"/>
              </a:rPr>
              <a:t>收到目的地址</a:t>
            </a:r>
            <a:r>
              <a:rPr kumimoji="1" lang="en-US" altLang="zh-CN" b="1" dirty="0">
                <a:solidFill>
                  <a:schemeClr val="accent2"/>
                </a:solidFill>
                <a:latin typeface="Arial" charset="0"/>
                <a:ea typeface="华文行楷" pitchFamily="2" charset="-122"/>
              </a:rPr>
              <a:t>128.12.8.20/18</a:t>
            </a:r>
            <a:endParaRPr kumimoji="1" lang="zh-CN" altLang="en-US" sz="1800" b="1" i="0" u="none" strike="noStrike" cap="none" normalizeH="0" baseline="0" dirty="0">
              <a:ln>
                <a:noFill/>
              </a:ln>
              <a:solidFill>
                <a:schemeClr val="accent2"/>
              </a:solidFill>
              <a:effectLst/>
              <a:latin typeface="Arial" charset="0"/>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000" fill="hold"/>
                                        <p:tgtEl>
                                          <p:spTgt spid="7">
                                            <p:txEl>
                                              <p:pRg st="0" end="0"/>
                                            </p:txEl>
                                          </p:spTgt>
                                        </p:tgtEl>
                                        <p:attrNameLst>
                                          <p:attrName>style.color</p:attrName>
                                        </p:attrNameLst>
                                      </p:cBhvr>
                                      <p:to>
                                        <a:srgbClr val="FF0000"/>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000" fill="hold"/>
                                        <p:tgtEl>
                                          <p:spTgt spid="7">
                                            <p:txEl>
                                              <p:pRg st="1" end="1"/>
                                            </p:txEl>
                                          </p:spTgt>
                                        </p:tgtEl>
                                        <p:attrNameLst>
                                          <p:attrName>style.color</p:attrName>
                                        </p:attrNameLst>
                                      </p:cBhvr>
                                      <p:to>
                                        <a:srgbClr val="FF0000"/>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000" fill="hold"/>
                                        <p:tgtEl>
                                          <p:spTgt spid="7">
                                            <p:txEl>
                                              <p:pRg st="2" end="2"/>
                                            </p:txEl>
                                          </p:spTgt>
                                        </p:tgtEl>
                                        <p:attrNameLst>
                                          <p:attrName>style.color</p:attrName>
                                        </p:attrNameLst>
                                      </p:cBhvr>
                                      <p:to>
                                        <a:srgbClr val="FF0000"/>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2000" fill="hold"/>
                                        <p:tgtEl>
                                          <p:spTgt spid="7">
                                            <p:txEl>
                                              <p:pRg st="3" end="3"/>
                                            </p:txEl>
                                          </p:spTgt>
                                        </p:tgtEl>
                                        <p:attrNameLst>
                                          <p:attrName>style.color</p:attrName>
                                        </p:attrNameLst>
                                      </p:cBhvr>
                                      <p:to>
                                        <a:srgbClr val="FF0000"/>
                                      </p:to>
                                    </p:animClr>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2000" fill="hold"/>
                                        <p:tgtEl>
                                          <p:spTgt spid="7">
                                            <p:txEl>
                                              <p:pRg st="4" end="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Text Box 3"/>
          <p:cNvSpPr txBox="1">
            <a:spLocks noChangeArrowheads="1"/>
          </p:cNvSpPr>
          <p:nvPr/>
        </p:nvSpPr>
        <p:spPr bwMode="auto">
          <a:xfrm>
            <a:off x="395536" y="1124744"/>
            <a:ext cx="8280920" cy="4598182"/>
          </a:xfrm>
          <a:prstGeom prst="rect">
            <a:avLst/>
          </a:prstGeom>
          <a:solidFill>
            <a:srgbClr val="FFFF99"/>
          </a:solidFill>
          <a:ln w="9525">
            <a:solidFill>
              <a:srgbClr val="333399"/>
            </a:solidFill>
            <a:miter lim="800000"/>
            <a:headEnd/>
            <a:tailEnd/>
          </a:ln>
        </p:spPr>
        <p:txBody>
          <a:bodyPr wrap="square">
            <a:spAutoFit/>
          </a:bodyPr>
          <a:lstStyle/>
          <a:p>
            <a:pPr marL="342900" indent="-342900">
              <a:spcAft>
                <a:spcPct val="10000"/>
              </a:spcAft>
            </a:pPr>
            <a:r>
              <a:rPr lang="en-US" altLang="zh-CN" sz="2400" b="1" dirty="0">
                <a:solidFill>
                  <a:schemeClr val="tx2"/>
                </a:solidFill>
                <a:latin typeface="华文新魏" pitchFamily="2" charset="-122"/>
                <a:ea typeface="华文新魏" pitchFamily="2" charset="-122"/>
              </a:rPr>
              <a:t>(1) </a:t>
            </a:r>
            <a:r>
              <a:rPr lang="zh-CN" altLang="en-US" sz="2400" b="1" dirty="0">
                <a:solidFill>
                  <a:schemeClr val="tx2"/>
                </a:solidFill>
                <a:latin typeface="华文新魏" pitchFamily="2" charset="-122"/>
                <a:ea typeface="华文新魏" pitchFamily="2" charset="-122"/>
              </a:rPr>
              <a:t>从收到的分组的首部提取目的 </a:t>
            </a:r>
            <a:r>
              <a:rPr lang="en-US" altLang="zh-CN" sz="2400" b="1" dirty="0">
                <a:solidFill>
                  <a:schemeClr val="tx2"/>
                </a:solidFill>
                <a:latin typeface="华文新魏" pitchFamily="2" charset="-122"/>
                <a:ea typeface="华文新魏" pitchFamily="2" charset="-122"/>
              </a:rPr>
              <a:t>IP </a:t>
            </a:r>
            <a:r>
              <a:rPr lang="zh-CN" altLang="en-US" sz="2400" b="1" dirty="0">
                <a:solidFill>
                  <a:schemeClr val="tx2"/>
                </a:solidFill>
                <a:latin typeface="华文新魏" pitchFamily="2" charset="-122"/>
                <a:ea typeface="华文新魏" pitchFamily="2" charset="-122"/>
              </a:rPr>
              <a:t>地址 </a:t>
            </a:r>
            <a:r>
              <a:rPr lang="en-US" altLang="zh-CN" sz="2400" b="1" i="1" dirty="0">
                <a:solidFill>
                  <a:schemeClr val="tx2"/>
                </a:solidFill>
                <a:latin typeface="华文新魏" pitchFamily="2" charset="-122"/>
                <a:ea typeface="华文新魏" pitchFamily="2" charset="-122"/>
              </a:rPr>
              <a:t>D</a:t>
            </a:r>
            <a:r>
              <a:rPr lang="zh-CN" altLang="en-US" sz="2400" b="1" dirty="0">
                <a:solidFill>
                  <a:schemeClr val="tx2"/>
                </a:solidFill>
                <a:latin typeface="华文新魏" pitchFamily="2" charset="-122"/>
                <a:ea typeface="华文新魏" pitchFamily="2" charset="-122"/>
              </a:rPr>
              <a:t>。</a:t>
            </a:r>
          </a:p>
          <a:p>
            <a:pPr marL="342900" indent="-342900"/>
            <a:r>
              <a:rPr lang="en-US" altLang="zh-CN" sz="2400" b="1" dirty="0">
                <a:solidFill>
                  <a:schemeClr val="tx2"/>
                </a:solidFill>
                <a:latin typeface="华文新魏" pitchFamily="2" charset="-122"/>
                <a:ea typeface="华文新魏" pitchFamily="2" charset="-122"/>
              </a:rPr>
              <a:t>(2) </a:t>
            </a:r>
            <a:r>
              <a:rPr lang="zh-CN" altLang="en-US" sz="2400" b="1" dirty="0">
                <a:solidFill>
                  <a:schemeClr val="tx2"/>
                </a:solidFill>
                <a:latin typeface="华文新魏" pitchFamily="2" charset="-122"/>
                <a:ea typeface="华文新魏" pitchFamily="2" charset="-122"/>
              </a:rPr>
              <a:t>先用各网络的子网掩码和 </a:t>
            </a:r>
            <a:r>
              <a:rPr lang="en-US" altLang="zh-CN" sz="2400" b="1" i="1" dirty="0">
                <a:solidFill>
                  <a:schemeClr val="tx2"/>
                </a:solidFill>
                <a:latin typeface="华文新魏" pitchFamily="2" charset="-122"/>
                <a:ea typeface="华文新魏" pitchFamily="2" charset="-122"/>
              </a:rPr>
              <a:t>D </a:t>
            </a:r>
            <a:r>
              <a:rPr lang="zh-CN" altLang="en-US" sz="2400" b="1" dirty="0">
                <a:solidFill>
                  <a:schemeClr val="tx2"/>
                </a:solidFill>
                <a:latin typeface="华文新魏" pitchFamily="2" charset="-122"/>
                <a:ea typeface="华文新魏" pitchFamily="2" charset="-122"/>
              </a:rPr>
              <a:t>逐位相“与”，看是否和相应的网络地址匹配。若匹配，则将分组直接交付；否则就是间接交付，执行</a:t>
            </a:r>
            <a:r>
              <a:rPr lang="en-US" altLang="zh-CN" sz="2400" b="1" dirty="0">
                <a:solidFill>
                  <a:schemeClr val="tx2"/>
                </a:solidFill>
                <a:latin typeface="华文新魏" pitchFamily="2" charset="-122"/>
                <a:ea typeface="华文新魏" pitchFamily="2" charset="-122"/>
              </a:rPr>
              <a:t>(3)</a:t>
            </a:r>
            <a:r>
              <a:rPr lang="zh-CN" altLang="en-US" sz="2400" b="1" dirty="0">
                <a:solidFill>
                  <a:schemeClr val="tx2"/>
                </a:solidFill>
                <a:latin typeface="华文新魏" pitchFamily="2" charset="-122"/>
                <a:ea typeface="华文新魏" pitchFamily="2" charset="-122"/>
              </a:rPr>
              <a:t>。</a:t>
            </a:r>
          </a:p>
          <a:p>
            <a:pPr marL="342900" indent="-342900"/>
            <a:r>
              <a:rPr lang="en-US" altLang="zh-CN" sz="2400" b="1" dirty="0">
                <a:solidFill>
                  <a:schemeClr val="tx2"/>
                </a:solidFill>
                <a:latin typeface="华文新魏" pitchFamily="2" charset="-122"/>
                <a:ea typeface="华文新魏" pitchFamily="2" charset="-122"/>
              </a:rPr>
              <a:t>(3) </a:t>
            </a:r>
            <a:r>
              <a:rPr lang="zh-CN" altLang="en-US" sz="2400" b="1" dirty="0">
                <a:solidFill>
                  <a:schemeClr val="tx2"/>
                </a:solidFill>
                <a:latin typeface="华文新魏" pitchFamily="2" charset="-122"/>
                <a:ea typeface="华文新魏" pitchFamily="2" charset="-122"/>
              </a:rPr>
              <a:t>若路由表中有目的地址为 </a:t>
            </a:r>
            <a:r>
              <a:rPr lang="en-US" altLang="zh-CN" sz="2400" b="1" i="1" dirty="0">
                <a:solidFill>
                  <a:schemeClr val="tx2"/>
                </a:solidFill>
                <a:latin typeface="华文新魏" pitchFamily="2" charset="-122"/>
                <a:ea typeface="华文新魏" pitchFamily="2" charset="-122"/>
              </a:rPr>
              <a:t>D </a:t>
            </a:r>
            <a:r>
              <a:rPr lang="zh-CN" altLang="en-US" sz="2400" b="1" dirty="0">
                <a:solidFill>
                  <a:schemeClr val="tx2"/>
                </a:solidFill>
                <a:latin typeface="华文新魏" pitchFamily="2" charset="-122"/>
                <a:ea typeface="华文新魏" pitchFamily="2" charset="-122"/>
              </a:rPr>
              <a:t>的特定主机路由，则将分组传送给指明的下一跳路由器；否则，执行</a:t>
            </a:r>
            <a:r>
              <a:rPr lang="en-US" altLang="zh-CN" sz="2400" b="1" dirty="0">
                <a:solidFill>
                  <a:schemeClr val="tx2"/>
                </a:solidFill>
                <a:latin typeface="华文新魏" pitchFamily="2" charset="-122"/>
                <a:ea typeface="华文新魏" pitchFamily="2" charset="-122"/>
              </a:rPr>
              <a:t>(4)</a:t>
            </a:r>
            <a:r>
              <a:rPr lang="zh-CN" altLang="en-US" sz="2400" b="1" dirty="0">
                <a:solidFill>
                  <a:schemeClr val="tx2"/>
                </a:solidFill>
                <a:latin typeface="华文新魏" pitchFamily="2" charset="-122"/>
                <a:ea typeface="华文新魏" pitchFamily="2" charset="-122"/>
              </a:rPr>
              <a:t>。</a:t>
            </a:r>
          </a:p>
          <a:p>
            <a:pPr marL="342900" indent="-342900"/>
            <a:r>
              <a:rPr lang="en-US" altLang="zh-CN" sz="2400" b="1" dirty="0">
                <a:solidFill>
                  <a:schemeClr val="tx2"/>
                </a:solidFill>
                <a:latin typeface="华文新魏" pitchFamily="2" charset="-122"/>
                <a:ea typeface="华文新魏" pitchFamily="2" charset="-122"/>
              </a:rPr>
              <a:t>(4) </a:t>
            </a:r>
            <a:r>
              <a:rPr lang="zh-CN" altLang="en-US" sz="2400" b="1" dirty="0">
                <a:solidFill>
                  <a:schemeClr val="tx2"/>
                </a:solidFill>
                <a:latin typeface="华文新魏" pitchFamily="2" charset="-122"/>
                <a:ea typeface="华文新魏" pitchFamily="2" charset="-122"/>
              </a:rPr>
              <a:t>对路由表中的每一行的子网掩码和 </a:t>
            </a:r>
            <a:r>
              <a:rPr lang="en-US" altLang="zh-CN" sz="2400" b="1" i="1" dirty="0">
                <a:solidFill>
                  <a:schemeClr val="tx2"/>
                </a:solidFill>
                <a:latin typeface="华文新魏" pitchFamily="2" charset="-122"/>
                <a:ea typeface="华文新魏" pitchFamily="2" charset="-122"/>
              </a:rPr>
              <a:t>D </a:t>
            </a:r>
            <a:r>
              <a:rPr lang="zh-CN" altLang="en-US" sz="2400" b="1" dirty="0">
                <a:solidFill>
                  <a:schemeClr val="tx2"/>
                </a:solidFill>
                <a:latin typeface="华文新魏" pitchFamily="2" charset="-122"/>
                <a:ea typeface="华文新魏" pitchFamily="2" charset="-122"/>
              </a:rPr>
              <a:t>逐位相“与”，若其结果与该行的目的网络地址匹配，则将分组传送给该行指明的下一跳路由器；否则，执行</a:t>
            </a:r>
            <a:r>
              <a:rPr lang="en-US" altLang="zh-CN" sz="2400" b="1" dirty="0">
                <a:solidFill>
                  <a:schemeClr val="tx2"/>
                </a:solidFill>
                <a:latin typeface="华文新魏" pitchFamily="2" charset="-122"/>
                <a:ea typeface="华文新魏" pitchFamily="2" charset="-122"/>
              </a:rPr>
              <a:t>(5)</a:t>
            </a:r>
            <a:r>
              <a:rPr lang="zh-CN" altLang="en-US" sz="2400" b="1" dirty="0">
                <a:solidFill>
                  <a:schemeClr val="tx2"/>
                </a:solidFill>
                <a:latin typeface="华文新魏" pitchFamily="2" charset="-122"/>
                <a:ea typeface="华文新魏" pitchFamily="2" charset="-122"/>
              </a:rPr>
              <a:t>。</a:t>
            </a:r>
          </a:p>
          <a:p>
            <a:pPr marL="342900" indent="-342900"/>
            <a:r>
              <a:rPr lang="en-US" altLang="zh-CN" sz="2400" b="1" dirty="0">
                <a:solidFill>
                  <a:schemeClr val="tx2"/>
                </a:solidFill>
                <a:latin typeface="华文新魏" pitchFamily="2" charset="-122"/>
                <a:ea typeface="华文新魏" pitchFamily="2" charset="-122"/>
              </a:rPr>
              <a:t>(5) </a:t>
            </a:r>
            <a:r>
              <a:rPr lang="zh-CN" altLang="en-US" sz="2400" b="1" dirty="0">
                <a:solidFill>
                  <a:schemeClr val="tx2"/>
                </a:solidFill>
                <a:latin typeface="华文新魏" pitchFamily="2" charset="-122"/>
                <a:ea typeface="华文新魏" pitchFamily="2" charset="-122"/>
              </a:rPr>
              <a:t>若路由表中有一个默认路由，则将分组传送给路由表所指明的默认路由器；否则，执行</a:t>
            </a:r>
            <a:r>
              <a:rPr lang="en-US" altLang="zh-CN" sz="2400" b="1" dirty="0">
                <a:solidFill>
                  <a:schemeClr val="tx2"/>
                </a:solidFill>
                <a:latin typeface="华文新魏" pitchFamily="2" charset="-122"/>
                <a:ea typeface="华文新魏" pitchFamily="2" charset="-122"/>
              </a:rPr>
              <a:t>(6)</a:t>
            </a:r>
            <a:r>
              <a:rPr lang="zh-CN" altLang="en-US" sz="2400" b="1" dirty="0">
                <a:solidFill>
                  <a:schemeClr val="tx2"/>
                </a:solidFill>
                <a:latin typeface="华文新魏" pitchFamily="2" charset="-122"/>
                <a:ea typeface="华文新魏" pitchFamily="2" charset="-122"/>
              </a:rPr>
              <a:t>。</a:t>
            </a:r>
          </a:p>
          <a:p>
            <a:pPr marL="342900" indent="-342900"/>
            <a:r>
              <a:rPr lang="en-US" altLang="zh-CN" sz="2400" b="1" dirty="0">
                <a:solidFill>
                  <a:schemeClr val="tx2"/>
                </a:solidFill>
                <a:latin typeface="华文新魏" pitchFamily="2" charset="-122"/>
                <a:ea typeface="华文新魏" pitchFamily="2" charset="-122"/>
              </a:rPr>
              <a:t>(6) </a:t>
            </a:r>
            <a:r>
              <a:rPr lang="zh-CN" altLang="en-US" sz="2400" b="1" dirty="0">
                <a:solidFill>
                  <a:schemeClr val="tx2"/>
                </a:solidFill>
                <a:latin typeface="华文新魏" pitchFamily="2" charset="-122"/>
                <a:ea typeface="华文新魏" pitchFamily="2" charset="-122"/>
              </a:rPr>
              <a:t>报告转发分组出错。</a:t>
            </a:r>
          </a:p>
        </p:txBody>
      </p:sp>
      <p:sp>
        <p:nvSpPr>
          <p:cNvPr id="141317" name="灯片编号占位符 5"/>
          <p:cNvSpPr>
            <a:spLocks noGrp="1"/>
          </p:cNvSpPr>
          <p:nvPr>
            <p:ph type="sldNum" sz="quarter" idx="11"/>
          </p:nvPr>
        </p:nvSpPr>
        <p:spPr>
          <a:xfrm>
            <a:off x="3563888" y="6400800"/>
            <a:ext cx="5334000" cy="457200"/>
          </a:xfrm>
          <a:noFill/>
        </p:spPr>
        <p:txBody>
          <a:bodyPr/>
          <a:lstStyle/>
          <a:p>
            <a:pPr algn="r"/>
            <a:fld id="{8B15E938-9118-48E0-94E7-776ED639FE18}" type="slidenum">
              <a:rPr lang="en-US" altLang="zh-CN" smtClean="0">
                <a:ea typeface="宋体" charset="-122"/>
              </a:rPr>
              <a:pPr algn="r"/>
              <a:t>64</a:t>
            </a:fld>
            <a:endParaRPr lang="en-US" altLang="zh-CN" dirty="0">
              <a:ea typeface="宋体" charset="-122"/>
            </a:endParaRPr>
          </a:p>
        </p:txBody>
      </p:sp>
      <p:sp>
        <p:nvSpPr>
          <p:cNvPr id="7" name="内容占位符 16"/>
          <p:cNvSpPr txBox="1">
            <a:spLocks/>
          </p:cNvSpPr>
          <p:nvPr/>
        </p:nvSpPr>
        <p:spPr>
          <a:xfrm>
            <a:off x="179512" y="260648"/>
            <a:ext cx="8208962" cy="720080"/>
          </a:xfrm>
          <a:prstGeom prst="rect">
            <a:avLst/>
          </a:prstGeom>
        </p:spPr>
        <p:txBody>
          <a:bodyPr/>
          <a:lstStyle/>
          <a:p>
            <a:pPr marL="342900" marR="0" lvl="0" indent="-342900" algn="l" defTabSz="914400" rtl="0" eaLnBrk="0" fontAlgn="base" latinLnBrk="0" hangingPunct="0">
              <a:lnSpc>
                <a:spcPct val="100000"/>
              </a:lnSpc>
              <a:spcBef>
                <a:spcPct val="20000"/>
              </a:spcBef>
              <a:spcAft>
                <a:spcPts val="600"/>
              </a:spcAft>
              <a:buClrTx/>
              <a:buSzTx/>
              <a:buFontTx/>
              <a:buChar char="•"/>
              <a:tabLst/>
              <a:defRPr/>
            </a:pPr>
            <a:r>
              <a:rPr kumimoji="1" lang="zh-CN" altLang="zh-CN" sz="3200" b="1" i="0" u="sng" strike="noStrike" kern="0" cap="none" spc="0" normalizeH="0" baseline="0" noProof="0" dirty="0">
                <a:ln>
                  <a:noFill/>
                </a:ln>
                <a:solidFill>
                  <a:schemeClr val="accent6"/>
                </a:solidFill>
                <a:effectLst/>
                <a:uLnTx/>
                <a:uFillTx/>
                <a:latin typeface="隶书" pitchFamily="49" charset="-122"/>
                <a:ea typeface="隶书" pitchFamily="49" charset="-122"/>
              </a:rPr>
              <a:t>路由表</a:t>
            </a:r>
            <a:r>
              <a:rPr kumimoji="1" lang="zh-CN" altLang="en-US" sz="3200" b="1" i="0" u="sng" strike="noStrike" kern="0" cap="none" spc="0" normalizeH="0" baseline="0" noProof="0" dirty="0">
                <a:ln>
                  <a:noFill/>
                </a:ln>
                <a:solidFill>
                  <a:schemeClr val="accent6"/>
                </a:solidFill>
                <a:effectLst/>
                <a:uLnTx/>
                <a:uFillTx/>
                <a:latin typeface="隶书" pitchFamily="49" charset="-122"/>
                <a:ea typeface="隶书" pitchFamily="49" charset="-122"/>
              </a:rPr>
              <a:t>转发分组的基本流程</a:t>
            </a:r>
            <a:endParaRPr kumimoji="1" lang="zh-CN" altLang="zh-CN" sz="3200" b="1" i="0" u="sng" strike="noStrike" kern="0" cap="none" spc="0" normalizeH="0" baseline="0" noProof="0" dirty="0">
              <a:ln>
                <a:noFill/>
              </a:ln>
              <a:solidFill>
                <a:schemeClr val="accent6"/>
              </a:solidFill>
              <a:effectLst/>
              <a:uLnTx/>
              <a:uFillTx/>
              <a:latin typeface="隶书" pitchFamily="49" charset="-122"/>
              <a:ea typeface="隶书"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323528" y="404664"/>
            <a:ext cx="7775575" cy="4683125"/>
          </a:xfrm>
        </p:spPr>
        <p:txBody>
          <a:bodyPr/>
          <a:lstStyle/>
          <a:p>
            <a:pPr>
              <a:buFontTx/>
              <a:buNone/>
              <a:defRPr/>
            </a:pPr>
            <a:endParaRPr lang="en-US" altLang="zh-CN" sz="800" b="1" u="sng" dirty="0">
              <a:solidFill>
                <a:schemeClr val="accent6"/>
              </a:solidFill>
              <a:ea typeface="华文新魏" pitchFamily="2" charset="-122"/>
            </a:endParaRPr>
          </a:p>
          <a:p>
            <a:pPr>
              <a:buFontTx/>
              <a:buNone/>
              <a:defRPr/>
            </a:pPr>
            <a:r>
              <a:rPr lang="zh-CN" altLang="en-US" sz="2800" b="1" u="sng" dirty="0">
                <a:solidFill>
                  <a:schemeClr val="accent6"/>
                </a:solidFill>
                <a:ea typeface="华文新魏" pitchFamily="2" charset="-122"/>
              </a:rPr>
              <a:t>讨论：</a:t>
            </a:r>
            <a:endParaRPr lang="en-US" altLang="zh-CN" sz="800" b="1" u="sng" dirty="0">
              <a:solidFill>
                <a:schemeClr val="accent6"/>
              </a:solidFill>
              <a:ea typeface="华文新魏" pitchFamily="2" charset="-122"/>
            </a:endParaRPr>
          </a:p>
          <a:p>
            <a:pPr marL="265113" indent="0">
              <a:buNone/>
              <a:tabLst>
                <a:tab pos="542925" algn="l"/>
              </a:tabLst>
              <a:defRPr/>
            </a:pPr>
            <a:r>
              <a:rPr lang="zh-CN" altLang="en-US" b="1" dirty="0">
                <a:ea typeface="华文新魏" pitchFamily="2" charset="-122"/>
              </a:rPr>
              <a:t>一个分组在逐跳转发过程中，分组头中源</a:t>
            </a:r>
            <a:r>
              <a:rPr lang="en-US" altLang="zh-CN" b="1" dirty="0">
                <a:ea typeface="华文新魏" pitchFamily="2" charset="-122"/>
              </a:rPr>
              <a:t>IP</a:t>
            </a:r>
            <a:r>
              <a:rPr lang="zh-CN" altLang="en-US" b="1" dirty="0">
                <a:ea typeface="华文新魏" pitchFamily="2" charset="-122"/>
              </a:rPr>
              <a:t>地址与目的</a:t>
            </a:r>
            <a:r>
              <a:rPr lang="en-US" altLang="zh-CN" b="1" dirty="0">
                <a:ea typeface="华文新魏" pitchFamily="2" charset="-122"/>
              </a:rPr>
              <a:t>IP</a:t>
            </a:r>
            <a:r>
              <a:rPr lang="zh-CN" altLang="en-US" b="1" dirty="0">
                <a:ea typeface="华文新魏" pitchFamily="2" charset="-122"/>
              </a:rPr>
              <a:t>地址是不变的，但是封装</a:t>
            </a:r>
            <a:r>
              <a:rPr lang="en-US" altLang="zh-CN" b="1" dirty="0">
                <a:ea typeface="华文新魏" pitchFamily="2" charset="-122"/>
              </a:rPr>
              <a:t>IP</a:t>
            </a:r>
            <a:r>
              <a:rPr lang="zh-CN" altLang="en-US" b="1" dirty="0">
                <a:ea typeface="华文新魏" pitchFamily="2" charset="-122"/>
              </a:rPr>
              <a:t>分组的</a:t>
            </a:r>
            <a:r>
              <a:rPr lang="en-US" altLang="zh-CN" b="1" dirty="0">
                <a:ea typeface="华文新魏" pitchFamily="2" charset="-122"/>
              </a:rPr>
              <a:t>MAC</a:t>
            </a:r>
            <a:r>
              <a:rPr lang="zh-CN" altLang="en-US" b="1" dirty="0">
                <a:ea typeface="华文新魏" pitchFamily="2" charset="-122"/>
              </a:rPr>
              <a:t>帧的源</a:t>
            </a:r>
            <a:r>
              <a:rPr lang="en-US" altLang="zh-CN" b="1" dirty="0">
                <a:ea typeface="华文新魏" pitchFamily="2" charset="-122"/>
              </a:rPr>
              <a:t>MAC</a:t>
            </a:r>
            <a:r>
              <a:rPr lang="zh-CN" altLang="en-US" b="1" dirty="0">
                <a:ea typeface="华文新魏" pitchFamily="2" charset="-122"/>
              </a:rPr>
              <a:t>地址与目的地址是变化的。</a:t>
            </a:r>
            <a:endParaRPr lang="zh-CN" altLang="zh-CN" b="1" dirty="0">
              <a:ea typeface="华文新魏" pitchFamily="2" charset="-122"/>
            </a:endParaRPr>
          </a:p>
        </p:txBody>
      </p:sp>
      <p:sp>
        <p:nvSpPr>
          <p:cNvPr id="5222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098AD27-16EE-49C6-A886-038206F0EF98}" type="slidenum">
              <a:rPr lang="zh-CN" altLang="en-US">
                <a:solidFill>
                  <a:srgbClr val="000000"/>
                </a:solidFill>
              </a:rPr>
              <a:pPr>
                <a:defRPr/>
              </a:pPr>
              <a:t>65</a:t>
            </a:fld>
            <a:endParaRPr lang="en-US" altLang="zh-CN">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reeform 2"/>
          <p:cNvSpPr>
            <a:spLocks/>
          </p:cNvSpPr>
          <p:nvPr/>
        </p:nvSpPr>
        <p:spPr bwMode="auto">
          <a:xfrm>
            <a:off x="2586038" y="1239838"/>
            <a:ext cx="249237" cy="533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0899" name="Freeform 3"/>
          <p:cNvSpPr>
            <a:spLocks/>
          </p:cNvSpPr>
          <p:nvPr/>
        </p:nvSpPr>
        <p:spPr bwMode="auto">
          <a:xfrm>
            <a:off x="5330825" y="1239838"/>
            <a:ext cx="169863" cy="531812"/>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0900" name="Line 4"/>
          <p:cNvSpPr>
            <a:spLocks noChangeShapeType="1"/>
          </p:cNvSpPr>
          <p:nvPr/>
        </p:nvSpPr>
        <p:spPr bwMode="auto">
          <a:xfrm rot="-5400000">
            <a:off x="8356601" y="1504950"/>
            <a:ext cx="533400" cy="3175"/>
          </a:xfrm>
          <a:prstGeom prst="line">
            <a:avLst/>
          </a:prstGeom>
          <a:noFill/>
          <a:ln w="28575">
            <a:solidFill>
              <a:srgbClr val="333399"/>
            </a:solidFill>
            <a:round/>
            <a:headEnd/>
            <a:tailEnd/>
          </a:ln>
        </p:spPr>
        <p:txBody>
          <a:bodyPr wrap="none" anchor="ctr"/>
          <a:lstStyle/>
          <a:p>
            <a:endParaRPr lang="zh-CN" altLang="en-US"/>
          </a:p>
        </p:txBody>
      </p:sp>
      <p:sp>
        <p:nvSpPr>
          <p:cNvPr id="80901" name="Line 5"/>
          <p:cNvSpPr>
            <a:spLocks noChangeShapeType="1"/>
          </p:cNvSpPr>
          <p:nvPr/>
        </p:nvSpPr>
        <p:spPr bwMode="auto">
          <a:xfrm rot="-5400000">
            <a:off x="203201" y="1504950"/>
            <a:ext cx="533400" cy="3175"/>
          </a:xfrm>
          <a:prstGeom prst="line">
            <a:avLst/>
          </a:prstGeom>
          <a:noFill/>
          <a:ln w="28575">
            <a:solidFill>
              <a:srgbClr val="333399"/>
            </a:solidFill>
            <a:round/>
            <a:headEnd/>
            <a:tailEnd/>
          </a:ln>
        </p:spPr>
        <p:txBody>
          <a:bodyPr wrap="none" anchor="ctr"/>
          <a:lstStyle/>
          <a:p>
            <a:endParaRPr lang="zh-CN" altLang="en-US"/>
          </a:p>
        </p:txBody>
      </p:sp>
      <p:sp>
        <p:nvSpPr>
          <p:cNvPr id="80902" name="Line 6"/>
          <p:cNvSpPr>
            <a:spLocks noChangeShapeType="1"/>
          </p:cNvSpPr>
          <p:nvPr/>
        </p:nvSpPr>
        <p:spPr bwMode="auto">
          <a:xfrm>
            <a:off x="233363" y="1773238"/>
            <a:ext cx="2587625" cy="0"/>
          </a:xfrm>
          <a:prstGeom prst="line">
            <a:avLst/>
          </a:prstGeom>
          <a:noFill/>
          <a:ln w="57150">
            <a:solidFill>
              <a:srgbClr val="333399"/>
            </a:solidFill>
            <a:round/>
            <a:headEnd/>
            <a:tailEnd/>
          </a:ln>
        </p:spPr>
        <p:txBody>
          <a:bodyPr wrap="none" anchor="ctr"/>
          <a:lstStyle/>
          <a:p>
            <a:endParaRPr lang="zh-CN" altLang="en-US"/>
          </a:p>
        </p:txBody>
      </p:sp>
      <p:sp>
        <p:nvSpPr>
          <p:cNvPr id="80903" name="Text Box 7"/>
          <p:cNvSpPr txBox="1">
            <a:spLocks noChangeArrowheads="1"/>
          </p:cNvSpPr>
          <p:nvPr/>
        </p:nvSpPr>
        <p:spPr bwMode="auto">
          <a:xfrm>
            <a:off x="488950" y="1258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0904" name="Text Box 8"/>
          <p:cNvSpPr txBox="1">
            <a:spLocks noChangeArrowheads="1"/>
          </p:cNvSpPr>
          <p:nvPr/>
        </p:nvSpPr>
        <p:spPr bwMode="auto">
          <a:xfrm>
            <a:off x="4781550" y="1258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0905" name="Text Box 9"/>
          <p:cNvSpPr txBox="1">
            <a:spLocks noChangeArrowheads="1"/>
          </p:cNvSpPr>
          <p:nvPr/>
        </p:nvSpPr>
        <p:spPr bwMode="auto">
          <a:xfrm>
            <a:off x="3514725" y="1258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0906" name="Text Box 10"/>
          <p:cNvSpPr txBox="1">
            <a:spLocks noChangeArrowheads="1"/>
          </p:cNvSpPr>
          <p:nvPr/>
        </p:nvSpPr>
        <p:spPr bwMode="auto">
          <a:xfrm>
            <a:off x="2036763" y="1258888"/>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0907" name="Line 11"/>
          <p:cNvSpPr>
            <a:spLocks noChangeShapeType="1"/>
          </p:cNvSpPr>
          <p:nvPr/>
        </p:nvSpPr>
        <p:spPr bwMode="auto">
          <a:xfrm>
            <a:off x="6037263" y="1773238"/>
            <a:ext cx="2901950" cy="0"/>
          </a:xfrm>
          <a:prstGeom prst="line">
            <a:avLst/>
          </a:prstGeom>
          <a:noFill/>
          <a:ln w="57150">
            <a:solidFill>
              <a:srgbClr val="333399"/>
            </a:solidFill>
            <a:round/>
            <a:headEnd/>
            <a:tailEnd/>
          </a:ln>
        </p:spPr>
        <p:txBody>
          <a:bodyPr wrap="none" anchor="ctr"/>
          <a:lstStyle/>
          <a:p>
            <a:endParaRPr lang="zh-CN" altLang="en-US"/>
          </a:p>
        </p:txBody>
      </p:sp>
      <p:sp>
        <p:nvSpPr>
          <p:cNvPr id="80908" name="Text Box 12"/>
          <p:cNvSpPr txBox="1">
            <a:spLocks noChangeArrowheads="1"/>
          </p:cNvSpPr>
          <p:nvPr/>
        </p:nvSpPr>
        <p:spPr bwMode="auto">
          <a:xfrm>
            <a:off x="6259513" y="1258888"/>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0909" name="Text Box 13"/>
          <p:cNvSpPr txBox="1">
            <a:spLocks noChangeArrowheads="1"/>
          </p:cNvSpPr>
          <p:nvPr/>
        </p:nvSpPr>
        <p:spPr bwMode="auto">
          <a:xfrm>
            <a:off x="76200" y="182563"/>
            <a:ext cx="95408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0910" name="Text Box 14"/>
          <p:cNvSpPr txBox="1">
            <a:spLocks noChangeArrowheads="1"/>
          </p:cNvSpPr>
          <p:nvPr/>
        </p:nvSpPr>
        <p:spPr bwMode="auto">
          <a:xfrm>
            <a:off x="8154988" y="157163"/>
            <a:ext cx="95408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0911" name="Line 15"/>
          <p:cNvSpPr>
            <a:spLocks noChangeShapeType="1"/>
          </p:cNvSpPr>
          <p:nvPr/>
        </p:nvSpPr>
        <p:spPr bwMode="auto">
          <a:xfrm>
            <a:off x="3292475" y="1773238"/>
            <a:ext cx="2273300" cy="0"/>
          </a:xfrm>
          <a:prstGeom prst="line">
            <a:avLst/>
          </a:prstGeom>
          <a:noFill/>
          <a:ln w="57150">
            <a:solidFill>
              <a:srgbClr val="333399"/>
            </a:solidFill>
            <a:round/>
            <a:headEnd/>
            <a:tailEnd/>
          </a:ln>
        </p:spPr>
        <p:txBody>
          <a:bodyPr wrap="none" anchor="ctr"/>
          <a:lstStyle/>
          <a:p>
            <a:endParaRPr lang="zh-CN" altLang="en-US"/>
          </a:p>
        </p:txBody>
      </p:sp>
      <p:sp>
        <p:nvSpPr>
          <p:cNvPr id="80912" name="Freeform 16"/>
          <p:cNvSpPr>
            <a:spLocks/>
          </p:cNvSpPr>
          <p:nvPr/>
        </p:nvSpPr>
        <p:spPr bwMode="auto">
          <a:xfrm flipH="1">
            <a:off x="6037263" y="1239838"/>
            <a:ext cx="234950" cy="533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0913" name="Freeform 17"/>
          <p:cNvSpPr>
            <a:spLocks/>
          </p:cNvSpPr>
          <p:nvPr/>
        </p:nvSpPr>
        <p:spPr bwMode="auto">
          <a:xfrm flipH="1">
            <a:off x="3355975" y="1239838"/>
            <a:ext cx="171450" cy="534987"/>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0914" name="Text Box 18"/>
          <p:cNvSpPr txBox="1">
            <a:spLocks noChangeArrowheads="1"/>
          </p:cNvSpPr>
          <p:nvPr/>
        </p:nvSpPr>
        <p:spPr bwMode="auto">
          <a:xfrm>
            <a:off x="2555875" y="679450"/>
            <a:ext cx="11826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1</a:t>
            </a:r>
          </a:p>
        </p:txBody>
      </p:sp>
      <p:pic>
        <p:nvPicPr>
          <p:cNvPr id="80915" name="Picture 19"/>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80916" name="Picture 20"/>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80917" name="Picture 21"/>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80918" name="Picture 22"/>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80919"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1800">
              <a:solidFill>
                <a:srgbClr val="333399"/>
              </a:solidFill>
              <a:latin typeface="Arial" charset="0"/>
            </a:endParaRPr>
          </a:p>
        </p:txBody>
      </p:sp>
      <p:sp>
        <p:nvSpPr>
          <p:cNvPr id="80920" name="Text Box 24"/>
          <p:cNvSpPr txBox="1">
            <a:spLocks noChangeArrowheads="1"/>
          </p:cNvSpPr>
          <p:nvPr/>
        </p:nvSpPr>
        <p:spPr bwMode="auto">
          <a:xfrm>
            <a:off x="1403350" y="554038"/>
            <a:ext cx="1098550"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硬件地址</a:t>
            </a:r>
          </a:p>
        </p:txBody>
      </p:sp>
      <p:sp>
        <p:nvSpPr>
          <p:cNvPr id="80921" name="Text Box 25"/>
          <p:cNvSpPr txBox="1">
            <a:spLocks noChangeArrowheads="1"/>
          </p:cNvSpPr>
          <p:nvPr/>
        </p:nvSpPr>
        <p:spPr bwMode="auto">
          <a:xfrm>
            <a:off x="5237163" y="685800"/>
            <a:ext cx="1182687"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2</a:t>
            </a:r>
          </a:p>
        </p:txBody>
      </p:sp>
      <p:sp>
        <p:nvSpPr>
          <p:cNvPr id="80922" name="Text Box 26"/>
          <p:cNvSpPr txBox="1">
            <a:spLocks noChangeArrowheads="1"/>
          </p:cNvSpPr>
          <p:nvPr/>
        </p:nvSpPr>
        <p:spPr bwMode="auto">
          <a:xfrm>
            <a:off x="8054975" y="1258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0923" name="Text Box 27"/>
          <p:cNvSpPr txBox="1">
            <a:spLocks noChangeArrowheads="1"/>
          </p:cNvSpPr>
          <p:nvPr/>
        </p:nvSpPr>
        <p:spPr bwMode="auto">
          <a:xfrm>
            <a:off x="280988" y="560388"/>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0924" name="Text Box 28"/>
          <p:cNvSpPr txBox="1">
            <a:spLocks noChangeArrowheads="1"/>
          </p:cNvSpPr>
          <p:nvPr/>
        </p:nvSpPr>
        <p:spPr bwMode="auto">
          <a:xfrm>
            <a:off x="8364538" y="544513"/>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0925" name="Text Box 29"/>
          <p:cNvSpPr txBox="1">
            <a:spLocks noChangeArrowheads="1"/>
          </p:cNvSpPr>
          <p:nvPr/>
        </p:nvSpPr>
        <p:spPr bwMode="auto">
          <a:xfrm>
            <a:off x="1219200" y="1377950"/>
            <a:ext cx="8699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局域网</a:t>
            </a:r>
            <a:endParaRPr kumimoji="1" lang="zh-CN" altLang="en-US" sz="1800" baseline="-25000">
              <a:solidFill>
                <a:srgbClr val="333399"/>
              </a:solidFill>
              <a:latin typeface="Arial" charset="0"/>
            </a:endParaRPr>
          </a:p>
        </p:txBody>
      </p:sp>
      <p:sp>
        <p:nvSpPr>
          <p:cNvPr id="80926" name="Text Box 30"/>
          <p:cNvSpPr txBox="1">
            <a:spLocks noChangeArrowheads="1"/>
          </p:cNvSpPr>
          <p:nvPr/>
        </p:nvSpPr>
        <p:spPr bwMode="auto">
          <a:xfrm>
            <a:off x="4043363" y="1377950"/>
            <a:ext cx="8699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局域网</a:t>
            </a:r>
            <a:endParaRPr kumimoji="1" lang="zh-CN" altLang="en-US" sz="1800" baseline="-25000">
              <a:solidFill>
                <a:srgbClr val="333399"/>
              </a:solidFill>
              <a:latin typeface="Arial" charset="0"/>
            </a:endParaRPr>
          </a:p>
        </p:txBody>
      </p:sp>
      <p:sp>
        <p:nvSpPr>
          <p:cNvPr id="80927" name="Text Box 31"/>
          <p:cNvSpPr txBox="1">
            <a:spLocks noChangeArrowheads="1"/>
          </p:cNvSpPr>
          <p:nvPr/>
        </p:nvSpPr>
        <p:spPr bwMode="auto">
          <a:xfrm>
            <a:off x="7056438" y="1377950"/>
            <a:ext cx="8699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局域网</a:t>
            </a:r>
            <a:endParaRPr kumimoji="1" lang="zh-CN" altLang="en-US" sz="1800" baseline="-25000">
              <a:solidFill>
                <a:srgbClr val="333399"/>
              </a:solidFill>
              <a:latin typeface="Arial" charset="0"/>
            </a:endParaRPr>
          </a:p>
        </p:txBody>
      </p:sp>
      <p:sp>
        <p:nvSpPr>
          <p:cNvPr id="80928" name="Freeform 32"/>
          <p:cNvSpPr>
            <a:spLocks/>
          </p:cNvSpPr>
          <p:nvPr/>
        </p:nvSpPr>
        <p:spPr bwMode="auto">
          <a:xfrm>
            <a:off x="2362200" y="5160963"/>
            <a:ext cx="395288"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0929" name="Freeform 33"/>
          <p:cNvSpPr>
            <a:spLocks/>
          </p:cNvSpPr>
          <p:nvPr/>
        </p:nvSpPr>
        <p:spPr bwMode="auto">
          <a:xfrm>
            <a:off x="4951413" y="5159375"/>
            <a:ext cx="395287"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0930" name="Line 34"/>
          <p:cNvSpPr>
            <a:spLocks noChangeShapeType="1"/>
          </p:cNvSpPr>
          <p:nvPr/>
        </p:nvSpPr>
        <p:spPr bwMode="auto">
          <a:xfrm rot="-5400000">
            <a:off x="8113713"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0931" name="Line 35"/>
          <p:cNvSpPr>
            <a:spLocks noChangeShapeType="1"/>
          </p:cNvSpPr>
          <p:nvPr/>
        </p:nvSpPr>
        <p:spPr bwMode="auto">
          <a:xfrm rot="-5400000">
            <a:off x="192088"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0932"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0933"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0934"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0935"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grpSp>
        <p:nvGrpSpPr>
          <p:cNvPr id="2" name="Group 40"/>
          <p:cNvGrpSpPr>
            <a:grpSpLocks/>
          </p:cNvGrpSpPr>
          <p:nvPr/>
        </p:nvGrpSpPr>
        <p:grpSpPr bwMode="auto">
          <a:xfrm>
            <a:off x="36513" y="2420938"/>
            <a:ext cx="9121775" cy="2438400"/>
            <a:chOff x="96" y="1056"/>
            <a:chExt cx="5472" cy="1536"/>
          </a:xfrm>
        </p:grpSpPr>
        <p:sp>
          <p:nvSpPr>
            <p:cNvPr id="81001" name="Oval 4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a:p>
          </p:txBody>
        </p:sp>
        <p:sp>
          <p:nvSpPr>
            <p:cNvPr id="81002" name="Oval 4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a:p>
          </p:txBody>
        </p:sp>
        <p:sp>
          <p:nvSpPr>
            <p:cNvPr id="81003" name="Oval 4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a:p>
          </p:txBody>
        </p:sp>
        <p:sp>
          <p:nvSpPr>
            <p:cNvPr id="81004" name="Oval 4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a:p>
          </p:txBody>
        </p:sp>
        <p:sp>
          <p:nvSpPr>
            <p:cNvPr id="81005" name="Oval 4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a:p>
          </p:txBody>
        </p:sp>
        <p:sp>
          <p:nvSpPr>
            <p:cNvPr id="81006" name="Oval 4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a:p>
          </p:txBody>
        </p:sp>
        <p:sp>
          <p:nvSpPr>
            <p:cNvPr id="81007" name="Oval 4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a:p>
          </p:txBody>
        </p:sp>
        <p:sp>
          <p:nvSpPr>
            <p:cNvPr id="81008" name="Oval 48"/>
            <p:cNvSpPr>
              <a:spLocks noChangeArrowheads="1"/>
            </p:cNvSpPr>
            <p:nvPr/>
          </p:nvSpPr>
          <p:spPr bwMode="auto">
            <a:xfrm>
              <a:off x="597" y="1226"/>
              <a:ext cx="4536" cy="1060"/>
            </a:xfrm>
            <a:prstGeom prst="ellipse">
              <a:avLst/>
            </a:prstGeom>
            <a:solidFill>
              <a:srgbClr val="FFFF99"/>
            </a:solidFill>
            <a:ln w="9525">
              <a:noFill/>
              <a:round/>
              <a:headEnd/>
              <a:tailEnd/>
            </a:ln>
          </p:spPr>
          <p:txBody>
            <a:bodyPr/>
            <a:lstStyle/>
            <a:p>
              <a:endParaRPr lang="zh-CN" altLang="en-US"/>
            </a:p>
          </p:txBody>
        </p:sp>
      </p:grpSp>
      <p:sp>
        <p:nvSpPr>
          <p:cNvPr id="80937" name="Line 49"/>
          <p:cNvSpPr>
            <a:spLocks noChangeShapeType="1"/>
          </p:cNvSpPr>
          <p:nvPr/>
        </p:nvSpPr>
        <p:spPr bwMode="auto">
          <a:xfrm>
            <a:off x="152400" y="5440363"/>
            <a:ext cx="2590800" cy="0"/>
          </a:xfrm>
          <a:prstGeom prst="line">
            <a:avLst/>
          </a:prstGeom>
          <a:noFill/>
          <a:ln w="57150">
            <a:solidFill>
              <a:srgbClr val="333399"/>
            </a:solidFill>
            <a:round/>
            <a:headEnd/>
            <a:tailEnd/>
          </a:ln>
        </p:spPr>
        <p:txBody>
          <a:bodyPr wrap="none" anchor="ctr"/>
          <a:lstStyle/>
          <a:p>
            <a:endParaRPr lang="zh-CN" altLang="en-US"/>
          </a:p>
        </p:txBody>
      </p:sp>
      <p:grpSp>
        <p:nvGrpSpPr>
          <p:cNvPr id="3" name="Group 50"/>
          <p:cNvGrpSpPr>
            <a:grpSpLocks/>
          </p:cNvGrpSpPr>
          <p:nvPr/>
        </p:nvGrpSpPr>
        <p:grpSpPr bwMode="auto">
          <a:xfrm>
            <a:off x="228600" y="2420938"/>
            <a:ext cx="685800" cy="1447800"/>
            <a:chOff x="672" y="528"/>
            <a:chExt cx="432" cy="912"/>
          </a:xfrm>
        </p:grpSpPr>
        <p:sp>
          <p:nvSpPr>
            <p:cNvPr id="80998"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0999"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1000"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0939" name="Text Box 54"/>
          <p:cNvSpPr txBox="1">
            <a:spLocks noChangeArrowheads="1"/>
          </p:cNvSpPr>
          <p:nvPr/>
        </p:nvSpPr>
        <p:spPr bwMode="auto">
          <a:xfrm>
            <a:off x="265113" y="3430588"/>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0940" name="Text Box 55"/>
          <p:cNvSpPr txBox="1">
            <a:spLocks noChangeArrowheads="1"/>
          </p:cNvSpPr>
          <p:nvPr/>
        </p:nvSpPr>
        <p:spPr bwMode="auto">
          <a:xfrm>
            <a:off x="215900" y="48498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0941" name="Text Box 56"/>
          <p:cNvSpPr txBox="1">
            <a:spLocks noChangeArrowheads="1"/>
          </p:cNvSpPr>
          <p:nvPr/>
        </p:nvSpPr>
        <p:spPr bwMode="auto">
          <a:xfrm>
            <a:off x="4824413" y="4811713"/>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0942" name="Text Box 57"/>
          <p:cNvSpPr txBox="1">
            <a:spLocks noChangeArrowheads="1"/>
          </p:cNvSpPr>
          <p:nvPr/>
        </p:nvSpPr>
        <p:spPr bwMode="auto">
          <a:xfrm>
            <a:off x="33274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0943" name="Text Box 58"/>
          <p:cNvSpPr txBox="1">
            <a:spLocks noChangeArrowheads="1"/>
          </p:cNvSpPr>
          <p:nvPr/>
        </p:nvSpPr>
        <p:spPr bwMode="auto">
          <a:xfrm>
            <a:off x="21336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0944" name="Line 59"/>
          <p:cNvSpPr>
            <a:spLocks noChangeShapeType="1"/>
          </p:cNvSpPr>
          <p:nvPr/>
        </p:nvSpPr>
        <p:spPr bwMode="auto">
          <a:xfrm>
            <a:off x="838200" y="3611563"/>
            <a:ext cx="1905000" cy="0"/>
          </a:xfrm>
          <a:prstGeom prst="line">
            <a:avLst/>
          </a:prstGeom>
          <a:noFill/>
          <a:ln w="28575">
            <a:solidFill>
              <a:schemeClr val="tx1"/>
            </a:solidFill>
            <a:prstDash val="dash"/>
            <a:round/>
            <a:headEnd/>
            <a:tailEnd/>
          </a:ln>
        </p:spPr>
        <p:txBody>
          <a:bodyPr wrap="none" anchor="ctr"/>
          <a:lstStyle/>
          <a:p>
            <a:endParaRPr lang="zh-CN" altLang="en-US"/>
          </a:p>
        </p:txBody>
      </p:sp>
      <p:sp>
        <p:nvSpPr>
          <p:cNvPr id="80945" name="Line 60"/>
          <p:cNvSpPr>
            <a:spLocks noChangeShapeType="1"/>
          </p:cNvSpPr>
          <p:nvPr/>
        </p:nvSpPr>
        <p:spPr bwMode="auto">
          <a:xfrm>
            <a:off x="5943600" y="5440363"/>
            <a:ext cx="2971800" cy="0"/>
          </a:xfrm>
          <a:prstGeom prst="line">
            <a:avLst/>
          </a:prstGeom>
          <a:noFill/>
          <a:ln w="57150">
            <a:solidFill>
              <a:srgbClr val="333399"/>
            </a:solidFill>
            <a:round/>
            <a:headEnd/>
            <a:tailEnd/>
          </a:ln>
        </p:spPr>
        <p:txBody>
          <a:bodyPr wrap="none" anchor="ctr"/>
          <a:lstStyle/>
          <a:p>
            <a:endParaRPr lang="zh-CN" altLang="en-US"/>
          </a:p>
        </p:txBody>
      </p:sp>
      <p:sp>
        <p:nvSpPr>
          <p:cNvPr id="80946" name="Text Box 61"/>
          <p:cNvSpPr txBox="1">
            <a:spLocks noChangeArrowheads="1"/>
          </p:cNvSpPr>
          <p:nvPr/>
        </p:nvSpPr>
        <p:spPr bwMode="auto">
          <a:xfrm>
            <a:off x="6007100" y="47990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0947" name="Text Box 62"/>
          <p:cNvSpPr txBox="1">
            <a:spLocks noChangeArrowheads="1"/>
          </p:cNvSpPr>
          <p:nvPr/>
        </p:nvSpPr>
        <p:spPr bwMode="auto">
          <a:xfrm>
            <a:off x="8128000" y="4814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0948" name="Text Box 63"/>
          <p:cNvSpPr txBox="1">
            <a:spLocks noChangeArrowheads="1"/>
          </p:cNvSpPr>
          <p:nvPr/>
        </p:nvSpPr>
        <p:spPr bwMode="auto">
          <a:xfrm>
            <a:off x="6007100" y="37099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0949" name="Text Box 64"/>
          <p:cNvSpPr txBox="1">
            <a:spLocks noChangeArrowheads="1"/>
          </p:cNvSpPr>
          <p:nvPr/>
        </p:nvSpPr>
        <p:spPr bwMode="auto">
          <a:xfrm>
            <a:off x="107950" y="20605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0950" name="Text Box 65"/>
          <p:cNvSpPr txBox="1">
            <a:spLocks noChangeArrowheads="1"/>
          </p:cNvSpPr>
          <p:nvPr/>
        </p:nvSpPr>
        <p:spPr bwMode="auto">
          <a:xfrm>
            <a:off x="8032750" y="20351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0951"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0952" name="Text Box 67"/>
          <p:cNvSpPr txBox="1">
            <a:spLocks noChangeArrowheads="1"/>
          </p:cNvSpPr>
          <p:nvPr/>
        </p:nvSpPr>
        <p:spPr bwMode="auto">
          <a:xfrm>
            <a:off x="2616200" y="2887663"/>
            <a:ext cx="118268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0953"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p:spPr>
        <p:txBody>
          <a:bodyPr wrap="none">
            <a:spAutoFit/>
          </a:bodyPr>
          <a:lstStyle/>
          <a:p>
            <a:r>
              <a:rPr kumimoji="1" lang="en-US" altLang="zh-CN" sz="2400">
                <a:solidFill>
                  <a:srgbClr val="333399"/>
                </a:solidFill>
                <a:latin typeface="Arial" charset="0"/>
              </a:rPr>
              <a:t>IP </a:t>
            </a:r>
            <a:r>
              <a:rPr kumimoji="1" lang="zh-CN" altLang="en-US" sz="2400">
                <a:solidFill>
                  <a:srgbClr val="333399"/>
                </a:solidFill>
                <a:latin typeface="Arial" charset="0"/>
              </a:rPr>
              <a:t>层上的互联网</a:t>
            </a:r>
          </a:p>
        </p:txBody>
      </p:sp>
      <p:sp>
        <p:nvSpPr>
          <p:cNvPr id="80954" name="Text Box 69"/>
          <p:cNvSpPr txBox="1">
            <a:spLocks noChangeArrowheads="1"/>
          </p:cNvSpPr>
          <p:nvPr/>
        </p:nvSpPr>
        <p:spPr bwMode="auto">
          <a:xfrm>
            <a:off x="990600" y="594836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grpSp>
        <p:nvGrpSpPr>
          <p:cNvPr id="4" name="Group 70"/>
          <p:cNvGrpSpPr>
            <a:grpSpLocks/>
          </p:cNvGrpSpPr>
          <p:nvPr/>
        </p:nvGrpSpPr>
        <p:grpSpPr bwMode="auto">
          <a:xfrm>
            <a:off x="8153400" y="2420938"/>
            <a:ext cx="685800" cy="1447800"/>
            <a:chOff x="672" y="528"/>
            <a:chExt cx="432" cy="912"/>
          </a:xfrm>
        </p:grpSpPr>
        <p:sp>
          <p:nvSpPr>
            <p:cNvPr id="80995"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0996"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0997"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0956" name="Text Box 74"/>
          <p:cNvSpPr txBox="1">
            <a:spLocks noChangeArrowheads="1"/>
          </p:cNvSpPr>
          <p:nvPr/>
        </p:nvSpPr>
        <p:spPr bwMode="auto">
          <a:xfrm>
            <a:off x="8202613" y="3435350"/>
            <a:ext cx="484187" cy="366713"/>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0957" name="Text Box 75"/>
          <p:cNvSpPr txBox="1">
            <a:spLocks noChangeArrowheads="1"/>
          </p:cNvSpPr>
          <p:nvPr/>
        </p:nvSpPr>
        <p:spPr bwMode="auto">
          <a:xfrm>
            <a:off x="332105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0958" name="Text Box 76"/>
          <p:cNvSpPr txBox="1">
            <a:spLocks noChangeArrowheads="1"/>
          </p:cNvSpPr>
          <p:nvPr/>
        </p:nvSpPr>
        <p:spPr bwMode="auto">
          <a:xfrm>
            <a:off x="2286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0959" name="Line 77"/>
          <p:cNvSpPr>
            <a:spLocks noChangeShapeType="1"/>
          </p:cNvSpPr>
          <p:nvPr/>
        </p:nvSpPr>
        <p:spPr bwMode="auto">
          <a:xfrm>
            <a:off x="3276600" y="3611563"/>
            <a:ext cx="2057400" cy="0"/>
          </a:xfrm>
          <a:prstGeom prst="line">
            <a:avLst/>
          </a:prstGeom>
          <a:noFill/>
          <a:ln w="28575">
            <a:solidFill>
              <a:schemeClr val="tx1"/>
            </a:solidFill>
            <a:prstDash val="dash"/>
            <a:round/>
            <a:headEnd/>
            <a:tailEnd/>
          </a:ln>
        </p:spPr>
        <p:txBody>
          <a:bodyPr wrap="none" anchor="ctr"/>
          <a:lstStyle/>
          <a:p>
            <a:endParaRPr lang="zh-CN" altLang="en-US"/>
          </a:p>
        </p:txBody>
      </p:sp>
      <p:sp>
        <p:nvSpPr>
          <p:cNvPr id="80960"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0961" name="Line 79"/>
          <p:cNvSpPr>
            <a:spLocks noChangeShapeType="1"/>
          </p:cNvSpPr>
          <p:nvPr/>
        </p:nvSpPr>
        <p:spPr bwMode="auto">
          <a:xfrm>
            <a:off x="5943600" y="3611563"/>
            <a:ext cx="2209800" cy="0"/>
          </a:xfrm>
          <a:prstGeom prst="line">
            <a:avLst/>
          </a:prstGeom>
          <a:noFill/>
          <a:ln w="28575">
            <a:solidFill>
              <a:schemeClr val="tx1"/>
            </a:solidFill>
            <a:prstDash val="dash"/>
            <a:round/>
            <a:headEnd/>
            <a:tailEnd/>
          </a:ln>
        </p:spPr>
        <p:txBody>
          <a:bodyPr wrap="none" anchor="ctr"/>
          <a:lstStyle/>
          <a:p>
            <a:endParaRPr lang="zh-CN" altLang="en-US"/>
          </a:p>
        </p:txBody>
      </p:sp>
      <p:sp>
        <p:nvSpPr>
          <p:cNvPr id="80962" name="Text Box 80"/>
          <p:cNvSpPr txBox="1">
            <a:spLocks noChangeArrowheads="1"/>
          </p:cNvSpPr>
          <p:nvPr/>
        </p:nvSpPr>
        <p:spPr bwMode="auto">
          <a:xfrm>
            <a:off x="4953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0963" name="Line 81"/>
          <p:cNvSpPr>
            <a:spLocks noChangeShapeType="1"/>
          </p:cNvSpPr>
          <p:nvPr/>
        </p:nvSpPr>
        <p:spPr bwMode="auto">
          <a:xfrm>
            <a:off x="3352800" y="5440363"/>
            <a:ext cx="1905000" cy="0"/>
          </a:xfrm>
          <a:prstGeom prst="line">
            <a:avLst/>
          </a:prstGeom>
          <a:noFill/>
          <a:ln w="57150">
            <a:solidFill>
              <a:srgbClr val="333399"/>
            </a:solidFill>
            <a:round/>
            <a:headEnd/>
            <a:tailEnd/>
          </a:ln>
        </p:spPr>
        <p:txBody>
          <a:bodyPr wrap="none" anchor="ctr"/>
          <a:lstStyle/>
          <a:p>
            <a:endParaRPr lang="zh-CN" altLang="en-US"/>
          </a:p>
        </p:txBody>
      </p:sp>
      <p:sp>
        <p:nvSpPr>
          <p:cNvPr id="80964" name="Freeform 82"/>
          <p:cNvSpPr>
            <a:spLocks/>
          </p:cNvSpPr>
          <p:nvPr/>
        </p:nvSpPr>
        <p:spPr bwMode="auto">
          <a:xfrm flipH="1">
            <a:off x="5921375" y="5156200"/>
            <a:ext cx="341313" cy="284163"/>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0965" name="Freeform 83"/>
          <p:cNvSpPr>
            <a:spLocks/>
          </p:cNvSpPr>
          <p:nvPr/>
        </p:nvSpPr>
        <p:spPr bwMode="auto">
          <a:xfrm flipH="1">
            <a:off x="3233738" y="5162550"/>
            <a:ext cx="423862"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0966" name="Text Box 84"/>
          <p:cNvSpPr txBox="1">
            <a:spLocks noChangeArrowheads="1"/>
          </p:cNvSpPr>
          <p:nvPr/>
        </p:nvSpPr>
        <p:spPr bwMode="auto">
          <a:xfrm>
            <a:off x="5218113" y="2862263"/>
            <a:ext cx="118268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grpSp>
        <p:nvGrpSpPr>
          <p:cNvPr id="5" name="Group 85"/>
          <p:cNvGrpSpPr>
            <a:grpSpLocks/>
          </p:cNvGrpSpPr>
          <p:nvPr/>
        </p:nvGrpSpPr>
        <p:grpSpPr bwMode="auto">
          <a:xfrm>
            <a:off x="1143000" y="3154363"/>
            <a:ext cx="1447800" cy="381000"/>
            <a:chOff x="1632" y="2688"/>
            <a:chExt cx="912" cy="240"/>
          </a:xfrm>
        </p:grpSpPr>
        <p:sp>
          <p:nvSpPr>
            <p:cNvPr id="80993"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  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0994"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6" name="Group 88"/>
          <p:cNvGrpSpPr>
            <a:grpSpLocks/>
          </p:cNvGrpSpPr>
          <p:nvPr/>
        </p:nvGrpSpPr>
        <p:grpSpPr bwMode="auto">
          <a:xfrm>
            <a:off x="3733800" y="3154363"/>
            <a:ext cx="1447800" cy="381000"/>
            <a:chOff x="1632" y="2688"/>
            <a:chExt cx="912" cy="240"/>
          </a:xfrm>
        </p:grpSpPr>
        <p:sp>
          <p:nvSpPr>
            <p:cNvPr id="80991"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0992"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7" name="Group 91"/>
          <p:cNvGrpSpPr>
            <a:grpSpLocks/>
          </p:cNvGrpSpPr>
          <p:nvPr/>
        </p:nvGrpSpPr>
        <p:grpSpPr bwMode="auto">
          <a:xfrm>
            <a:off x="6477000" y="3154363"/>
            <a:ext cx="1447800" cy="381000"/>
            <a:chOff x="1632" y="2688"/>
            <a:chExt cx="912" cy="240"/>
          </a:xfrm>
        </p:grpSpPr>
        <p:sp>
          <p:nvSpPr>
            <p:cNvPr id="80989"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0990"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8" name="Group 94"/>
          <p:cNvGrpSpPr>
            <a:grpSpLocks/>
          </p:cNvGrpSpPr>
          <p:nvPr/>
        </p:nvGrpSpPr>
        <p:grpSpPr bwMode="auto">
          <a:xfrm>
            <a:off x="609600" y="5592763"/>
            <a:ext cx="1981200" cy="381000"/>
            <a:chOff x="480" y="3120"/>
            <a:chExt cx="1248" cy="240"/>
          </a:xfrm>
        </p:grpSpPr>
        <p:sp>
          <p:nvSpPr>
            <p:cNvPr id="80987"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1</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3</a:t>
              </a:r>
            </a:p>
          </p:txBody>
        </p:sp>
        <p:sp>
          <p:nvSpPr>
            <p:cNvPr id="80988"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9" name="Group 97"/>
          <p:cNvGrpSpPr>
            <a:grpSpLocks/>
          </p:cNvGrpSpPr>
          <p:nvPr/>
        </p:nvGrpSpPr>
        <p:grpSpPr bwMode="auto">
          <a:xfrm>
            <a:off x="3505200" y="5592763"/>
            <a:ext cx="1981200" cy="381000"/>
            <a:chOff x="480" y="3120"/>
            <a:chExt cx="1248" cy="240"/>
          </a:xfrm>
        </p:grpSpPr>
        <p:sp>
          <p:nvSpPr>
            <p:cNvPr id="80985"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4</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5</a:t>
              </a:r>
            </a:p>
          </p:txBody>
        </p:sp>
        <p:sp>
          <p:nvSpPr>
            <p:cNvPr id="80986"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10" name="Group 100"/>
          <p:cNvGrpSpPr>
            <a:grpSpLocks/>
          </p:cNvGrpSpPr>
          <p:nvPr/>
        </p:nvGrpSpPr>
        <p:grpSpPr bwMode="auto">
          <a:xfrm>
            <a:off x="6400800" y="5592763"/>
            <a:ext cx="1981200" cy="381000"/>
            <a:chOff x="480" y="3120"/>
            <a:chExt cx="1248" cy="240"/>
          </a:xfrm>
        </p:grpSpPr>
        <p:sp>
          <p:nvSpPr>
            <p:cNvPr id="80983"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6</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2</a:t>
              </a:r>
            </a:p>
          </p:txBody>
        </p:sp>
        <p:sp>
          <p:nvSpPr>
            <p:cNvPr id="80984"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sp>
        <p:nvSpPr>
          <p:cNvPr id="80973" name="Text Box 103"/>
          <p:cNvSpPr txBox="1">
            <a:spLocks noChangeArrowheads="1"/>
          </p:cNvSpPr>
          <p:nvPr/>
        </p:nvSpPr>
        <p:spPr bwMode="auto">
          <a:xfrm>
            <a:off x="6858000" y="601821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0974" name="Text Box 104"/>
          <p:cNvSpPr txBox="1">
            <a:spLocks noChangeArrowheads="1"/>
          </p:cNvSpPr>
          <p:nvPr/>
        </p:nvSpPr>
        <p:spPr bwMode="auto">
          <a:xfrm>
            <a:off x="3976688" y="601821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0975"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1800">
              <a:solidFill>
                <a:srgbClr val="333399"/>
              </a:solidFill>
              <a:latin typeface="Arial" charset="0"/>
            </a:endParaRPr>
          </a:p>
        </p:txBody>
      </p:sp>
      <p:sp>
        <p:nvSpPr>
          <p:cNvPr id="80976" name="Text Box 106"/>
          <p:cNvSpPr txBox="1">
            <a:spLocks noChangeArrowheads="1"/>
          </p:cNvSpPr>
          <p:nvPr/>
        </p:nvSpPr>
        <p:spPr bwMode="auto">
          <a:xfrm>
            <a:off x="2095500" y="2316163"/>
            <a:ext cx="11493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 </a:t>
            </a:r>
            <a:r>
              <a:rPr kumimoji="1" lang="zh-CN" altLang="en-US" sz="1800">
                <a:solidFill>
                  <a:srgbClr val="333399"/>
                </a:solidFill>
                <a:latin typeface="Arial" charset="0"/>
              </a:rPr>
              <a:t>数据报</a:t>
            </a:r>
          </a:p>
        </p:txBody>
      </p:sp>
      <p:sp>
        <p:nvSpPr>
          <p:cNvPr id="455787" name="Text Box 107"/>
          <p:cNvSpPr txBox="1">
            <a:spLocks noChangeArrowheads="1"/>
          </p:cNvSpPr>
          <p:nvPr/>
        </p:nvSpPr>
        <p:spPr bwMode="auto">
          <a:xfrm>
            <a:off x="1116013" y="44450"/>
            <a:ext cx="7160935" cy="584775"/>
          </a:xfrm>
          <a:prstGeom prst="rect">
            <a:avLst/>
          </a:prstGeom>
          <a:solidFill>
            <a:srgbClr val="FFFF99"/>
          </a:solidFill>
          <a:ln w="19050">
            <a:solidFill>
              <a:srgbClr val="333399"/>
            </a:solidFill>
            <a:miter lim="800000"/>
            <a:headEnd/>
            <a:tailEnd/>
          </a:ln>
        </p:spPr>
        <p:txBody>
          <a:bodyPr wrap="none">
            <a:spAutoFit/>
          </a:bodyPr>
          <a:lstStyle/>
          <a:p>
            <a:r>
              <a:rPr lang="zh-CN" altLang="en-US" sz="3200" b="1" dirty="0">
                <a:solidFill>
                  <a:srgbClr val="333399"/>
                </a:solidFill>
                <a:latin typeface="隶书" pitchFamily="49" charset="-122"/>
                <a:ea typeface="隶书" pitchFamily="49" charset="-122"/>
              </a:rPr>
              <a:t>从虚拟的 </a:t>
            </a:r>
            <a:r>
              <a:rPr lang="en-US" altLang="zh-CN" sz="3200" b="1" dirty="0">
                <a:solidFill>
                  <a:srgbClr val="333399"/>
                </a:solidFill>
                <a:latin typeface="隶书" pitchFamily="49" charset="-122"/>
                <a:ea typeface="隶书" pitchFamily="49" charset="-122"/>
              </a:rPr>
              <a:t>IP </a:t>
            </a:r>
            <a:r>
              <a:rPr lang="zh-CN" altLang="en-US" sz="3200" b="1" dirty="0">
                <a:solidFill>
                  <a:srgbClr val="333399"/>
                </a:solidFill>
                <a:latin typeface="隶书" pitchFamily="49" charset="-122"/>
                <a:ea typeface="隶书" pitchFamily="49" charset="-122"/>
              </a:rPr>
              <a:t>层上看 </a:t>
            </a:r>
            <a:r>
              <a:rPr lang="en-US" altLang="zh-CN" sz="3200" b="1" dirty="0">
                <a:solidFill>
                  <a:srgbClr val="333399"/>
                </a:solidFill>
                <a:latin typeface="隶书" pitchFamily="49" charset="-122"/>
                <a:ea typeface="隶书" pitchFamily="49" charset="-122"/>
              </a:rPr>
              <a:t>IP </a:t>
            </a:r>
            <a:r>
              <a:rPr lang="zh-CN" altLang="en-US" sz="3200" b="1" dirty="0">
                <a:solidFill>
                  <a:srgbClr val="333399"/>
                </a:solidFill>
                <a:latin typeface="隶书" pitchFamily="49" charset="-122"/>
                <a:ea typeface="隶书" pitchFamily="49" charset="-122"/>
              </a:rPr>
              <a:t>数据报的流动</a:t>
            </a:r>
          </a:p>
        </p:txBody>
      </p:sp>
      <p:sp>
        <p:nvSpPr>
          <p:cNvPr id="455797" name="Line 117"/>
          <p:cNvSpPr>
            <a:spLocks noChangeShapeType="1"/>
          </p:cNvSpPr>
          <p:nvPr/>
        </p:nvSpPr>
        <p:spPr bwMode="auto">
          <a:xfrm>
            <a:off x="611188" y="3500438"/>
            <a:ext cx="2376487" cy="0"/>
          </a:xfrm>
          <a:prstGeom prst="line">
            <a:avLst/>
          </a:prstGeom>
          <a:noFill/>
          <a:ln w="76200">
            <a:solidFill>
              <a:schemeClr val="hlink"/>
            </a:solidFill>
            <a:round/>
            <a:headEnd/>
            <a:tailEnd type="triangle" w="med" len="lg"/>
          </a:ln>
        </p:spPr>
        <p:txBody>
          <a:bodyPr/>
          <a:lstStyle/>
          <a:p>
            <a:endParaRPr lang="zh-CN" altLang="en-US"/>
          </a:p>
        </p:txBody>
      </p:sp>
      <p:sp>
        <p:nvSpPr>
          <p:cNvPr id="455798" name="Line 118"/>
          <p:cNvSpPr>
            <a:spLocks noChangeShapeType="1"/>
          </p:cNvSpPr>
          <p:nvPr/>
        </p:nvSpPr>
        <p:spPr bwMode="auto">
          <a:xfrm>
            <a:off x="3203575" y="3500438"/>
            <a:ext cx="2376488" cy="0"/>
          </a:xfrm>
          <a:prstGeom prst="line">
            <a:avLst/>
          </a:prstGeom>
          <a:noFill/>
          <a:ln w="76200">
            <a:solidFill>
              <a:schemeClr val="hlink"/>
            </a:solidFill>
            <a:round/>
            <a:headEnd/>
            <a:tailEnd type="triangle" w="med" len="lg"/>
          </a:ln>
        </p:spPr>
        <p:txBody>
          <a:bodyPr/>
          <a:lstStyle/>
          <a:p>
            <a:endParaRPr lang="zh-CN" altLang="en-US"/>
          </a:p>
        </p:txBody>
      </p:sp>
      <p:sp>
        <p:nvSpPr>
          <p:cNvPr id="455799" name="Line 119"/>
          <p:cNvSpPr>
            <a:spLocks noChangeShapeType="1"/>
          </p:cNvSpPr>
          <p:nvPr/>
        </p:nvSpPr>
        <p:spPr bwMode="auto">
          <a:xfrm>
            <a:off x="5940425" y="3500438"/>
            <a:ext cx="2376488" cy="0"/>
          </a:xfrm>
          <a:prstGeom prst="line">
            <a:avLst/>
          </a:prstGeom>
          <a:noFill/>
          <a:ln w="76200">
            <a:solidFill>
              <a:schemeClr val="hlink"/>
            </a:solidFill>
            <a:round/>
            <a:headEnd/>
            <a:tailEnd type="triangle" w="med" len="lg"/>
          </a:ln>
        </p:spPr>
        <p:txBody>
          <a:bodyPr/>
          <a:lstStyle/>
          <a:p>
            <a:endParaRPr lang="zh-CN" altLang="en-US"/>
          </a:p>
        </p:txBody>
      </p:sp>
      <p:sp>
        <p:nvSpPr>
          <p:cNvPr id="80982" name="灯片编号占位符 111"/>
          <p:cNvSpPr>
            <a:spLocks noGrp="1"/>
          </p:cNvSpPr>
          <p:nvPr>
            <p:ph type="sldNum" sz="quarter" idx="11"/>
          </p:nvPr>
        </p:nvSpPr>
        <p:spPr>
          <a:xfrm>
            <a:off x="3635896" y="6400800"/>
            <a:ext cx="5334000" cy="457200"/>
          </a:xfrm>
          <a:noFill/>
        </p:spPr>
        <p:txBody>
          <a:bodyPr/>
          <a:lstStyle/>
          <a:p>
            <a:pPr algn="r"/>
            <a:fld id="{4ACABA0D-67CC-44AB-A795-1175005303C6}" type="slidenum">
              <a:rPr lang="en-US" altLang="zh-CN" smtClean="0">
                <a:ea typeface="宋体" charset="-122"/>
              </a:rPr>
              <a:pPr algn="r"/>
              <a:t>66</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5787"/>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455797"/>
                                        </p:tgtEl>
                                        <p:attrNameLst>
                                          <p:attrName>style.visibility</p:attrName>
                                        </p:attrNameLst>
                                      </p:cBhvr>
                                      <p:to>
                                        <p:strVal val="visible"/>
                                      </p:to>
                                    </p:set>
                                    <p:animEffect transition="in" filter="wipe(left)">
                                      <p:cBhvr>
                                        <p:cTn id="10" dur="1000"/>
                                        <p:tgtEl>
                                          <p:spTgt spid="455797"/>
                                        </p:tgtEl>
                                      </p:cBhvr>
                                    </p:animEffect>
                                  </p:childTnLst>
                                </p:cTn>
                              </p:par>
                            </p:childTnLst>
                          </p:cTn>
                        </p:par>
                        <p:par>
                          <p:cTn id="11" fill="hold">
                            <p:stCondLst>
                              <p:cond delay="4000"/>
                            </p:stCondLst>
                            <p:childTnLst>
                              <p:par>
                                <p:cTn id="12" presetID="22" presetClass="entr" presetSubtype="8" fill="hold" grpId="0" nodeType="afterEffect">
                                  <p:stCondLst>
                                    <p:cond delay="500"/>
                                  </p:stCondLst>
                                  <p:childTnLst>
                                    <p:set>
                                      <p:cBhvr>
                                        <p:cTn id="13" dur="1" fill="hold">
                                          <p:stCondLst>
                                            <p:cond delay="0"/>
                                          </p:stCondLst>
                                        </p:cTn>
                                        <p:tgtEl>
                                          <p:spTgt spid="455798"/>
                                        </p:tgtEl>
                                        <p:attrNameLst>
                                          <p:attrName>style.visibility</p:attrName>
                                        </p:attrNameLst>
                                      </p:cBhvr>
                                      <p:to>
                                        <p:strVal val="visible"/>
                                      </p:to>
                                    </p:set>
                                    <p:animEffect transition="in" filter="wipe(left)">
                                      <p:cBhvr>
                                        <p:cTn id="14" dur="1000"/>
                                        <p:tgtEl>
                                          <p:spTgt spid="455798"/>
                                        </p:tgtEl>
                                      </p:cBhvr>
                                    </p:animEffect>
                                  </p:childTnLst>
                                </p:cTn>
                              </p:par>
                            </p:childTnLst>
                          </p:cTn>
                        </p:par>
                        <p:par>
                          <p:cTn id="15" fill="hold">
                            <p:stCondLst>
                              <p:cond delay="5500"/>
                            </p:stCondLst>
                            <p:childTnLst>
                              <p:par>
                                <p:cTn id="16" presetID="22" presetClass="entr" presetSubtype="8" fill="hold" grpId="0" nodeType="afterEffect">
                                  <p:stCondLst>
                                    <p:cond delay="500"/>
                                  </p:stCondLst>
                                  <p:childTnLst>
                                    <p:set>
                                      <p:cBhvr>
                                        <p:cTn id="17" dur="1" fill="hold">
                                          <p:stCondLst>
                                            <p:cond delay="0"/>
                                          </p:stCondLst>
                                        </p:cTn>
                                        <p:tgtEl>
                                          <p:spTgt spid="455799"/>
                                        </p:tgtEl>
                                        <p:attrNameLst>
                                          <p:attrName>style.visibility</p:attrName>
                                        </p:attrNameLst>
                                      </p:cBhvr>
                                      <p:to>
                                        <p:strVal val="visible"/>
                                      </p:to>
                                    </p:set>
                                    <p:animEffect transition="in" filter="wipe(left)">
                                      <p:cBhvr>
                                        <p:cTn id="18" dur="1000"/>
                                        <p:tgtEl>
                                          <p:spTgt spid="45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787" grpId="0" animBg="1"/>
      <p:bldP spid="455797" grpId="0" animBg="1"/>
      <p:bldP spid="455798" grpId="0" animBg="1"/>
      <p:bldP spid="45579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reeform 2"/>
          <p:cNvSpPr>
            <a:spLocks/>
          </p:cNvSpPr>
          <p:nvPr/>
        </p:nvSpPr>
        <p:spPr bwMode="auto">
          <a:xfrm>
            <a:off x="2586038" y="1239838"/>
            <a:ext cx="249237" cy="533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1923" name="Freeform 3"/>
          <p:cNvSpPr>
            <a:spLocks/>
          </p:cNvSpPr>
          <p:nvPr/>
        </p:nvSpPr>
        <p:spPr bwMode="auto">
          <a:xfrm>
            <a:off x="5330825" y="1239838"/>
            <a:ext cx="169863" cy="531812"/>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1924" name="Line 4"/>
          <p:cNvSpPr>
            <a:spLocks noChangeShapeType="1"/>
          </p:cNvSpPr>
          <p:nvPr/>
        </p:nvSpPr>
        <p:spPr bwMode="auto">
          <a:xfrm rot="-5400000">
            <a:off x="8356601" y="1504950"/>
            <a:ext cx="533400" cy="3175"/>
          </a:xfrm>
          <a:prstGeom prst="line">
            <a:avLst/>
          </a:prstGeom>
          <a:noFill/>
          <a:ln w="28575">
            <a:solidFill>
              <a:srgbClr val="333399"/>
            </a:solidFill>
            <a:round/>
            <a:headEnd/>
            <a:tailEnd/>
          </a:ln>
        </p:spPr>
        <p:txBody>
          <a:bodyPr wrap="none" anchor="ctr"/>
          <a:lstStyle/>
          <a:p>
            <a:endParaRPr lang="zh-CN" altLang="en-US"/>
          </a:p>
        </p:txBody>
      </p:sp>
      <p:sp>
        <p:nvSpPr>
          <p:cNvPr id="81925" name="Line 5"/>
          <p:cNvSpPr>
            <a:spLocks noChangeShapeType="1"/>
          </p:cNvSpPr>
          <p:nvPr/>
        </p:nvSpPr>
        <p:spPr bwMode="auto">
          <a:xfrm rot="-5400000">
            <a:off x="203201" y="1504950"/>
            <a:ext cx="533400" cy="3175"/>
          </a:xfrm>
          <a:prstGeom prst="line">
            <a:avLst/>
          </a:prstGeom>
          <a:noFill/>
          <a:ln w="28575">
            <a:solidFill>
              <a:srgbClr val="333399"/>
            </a:solidFill>
            <a:round/>
            <a:headEnd/>
            <a:tailEnd/>
          </a:ln>
        </p:spPr>
        <p:txBody>
          <a:bodyPr wrap="none" anchor="ctr"/>
          <a:lstStyle/>
          <a:p>
            <a:endParaRPr lang="zh-CN" altLang="en-US"/>
          </a:p>
        </p:txBody>
      </p:sp>
      <p:sp>
        <p:nvSpPr>
          <p:cNvPr id="81926" name="Line 6"/>
          <p:cNvSpPr>
            <a:spLocks noChangeShapeType="1"/>
          </p:cNvSpPr>
          <p:nvPr/>
        </p:nvSpPr>
        <p:spPr bwMode="auto">
          <a:xfrm>
            <a:off x="233363" y="1773238"/>
            <a:ext cx="2587625" cy="0"/>
          </a:xfrm>
          <a:prstGeom prst="line">
            <a:avLst/>
          </a:prstGeom>
          <a:noFill/>
          <a:ln w="57150">
            <a:solidFill>
              <a:srgbClr val="333399"/>
            </a:solidFill>
            <a:round/>
            <a:headEnd/>
            <a:tailEnd/>
          </a:ln>
        </p:spPr>
        <p:txBody>
          <a:bodyPr wrap="none" anchor="ctr"/>
          <a:lstStyle/>
          <a:p>
            <a:endParaRPr lang="zh-CN" altLang="en-US"/>
          </a:p>
        </p:txBody>
      </p:sp>
      <p:sp>
        <p:nvSpPr>
          <p:cNvPr id="81927" name="Text Box 7"/>
          <p:cNvSpPr txBox="1">
            <a:spLocks noChangeArrowheads="1"/>
          </p:cNvSpPr>
          <p:nvPr/>
        </p:nvSpPr>
        <p:spPr bwMode="auto">
          <a:xfrm>
            <a:off x="488950" y="1258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1928" name="Text Box 8"/>
          <p:cNvSpPr txBox="1">
            <a:spLocks noChangeArrowheads="1"/>
          </p:cNvSpPr>
          <p:nvPr/>
        </p:nvSpPr>
        <p:spPr bwMode="auto">
          <a:xfrm>
            <a:off x="4781550" y="1258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1929" name="Text Box 9"/>
          <p:cNvSpPr txBox="1">
            <a:spLocks noChangeArrowheads="1"/>
          </p:cNvSpPr>
          <p:nvPr/>
        </p:nvSpPr>
        <p:spPr bwMode="auto">
          <a:xfrm>
            <a:off x="3514725" y="1258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1930" name="Text Box 10"/>
          <p:cNvSpPr txBox="1">
            <a:spLocks noChangeArrowheads="1"/>
          </p:cNvSpPr>
          <p:nvPr/>
        </p:nvSpPr>
        <p:spPr bwMode="auto">
          <a:xfrm>
            <a:off x="2036763" y="1258888"/>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1931" name="Line 11"/>
          <p:cNvSpPr>
            <a:spLocks noChangeShapeType="1"/>
          </p:cNvSpPr>
          <p:nvPr/>
        </p:nvSpPr>
        <p:spPr bwMode="auto">
          <a:xfrm>
            <a:off x="6037263" y="1773238"/>
            <a:ext cx="2901950" cy="0"/>
          </a:xfrm>
          <a:prstGeom prst="line">
            <a:avLst/>
          </a:prstGeom>
          <a:noFill/>
          <a:ln w="57150">
            <a:solidFill>
              <a:srgbClr val="333399"/>
            </a:solidFill>
            <a:round/>
            <a:headEnd/>
            <a:tailEnd/>
          </a:ln>
        </p:spPr>
        <p:txBody>
          <a:bodyPr wrap="none" anchor="ctr"/>
          <a:lstStyle/>
          <a:p>
            <a:endParaRPr lang="zh-CN" altLang="en-US"/>
          </a:p>
        </p:txBody>
      </p:sp>
      <p:sp>
        <p:nvSpPr>
          <p:cNvPr id="81932" name="Text Box 12"/>
          <p:cNvSpPr txBox="1">
            <a:spLocks noChangeArrowheads="1"/>
          </p:cNvSpPr>
          <p:nvPr/>
        </p:nvSpPr>
        <p:spPr bwMode="auto">
          <a:xfrm>
            <a:off x="6259513" y="1258888"/>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1933" name="Text Box 13"/>
          <p:cNvSpPr txBox="1">
            <a:spLocks noChangeArrowheads="1"/>
          </p:cNvSpPr>
          <p:nvPr/>
        </p:nvSpPr>
        <p:spPr bwMode="auto">
          <a:xfrm>
            <a:off x="76200" y="182563"/>
            <a:ext cx="95408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1934" name="Text Box 14"/>
          <p:cNvSpPr txBox="1">
            <a:spLocks noChangeArrowheads="1"/>
          </p:cNvSpPr>
          <p:nvPr/>
        </p:nvSpPr>
        <p:spPr bwMode="auto">
          <a:xfrm>
            <a:off x="8154988" y="157163"/>
            <a:ext cx="95408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1935" name="Line 15"/>
          <p:cNvSpPr>
            <a:spLocks noChangeShapeType="1"/>
          </p:cNvSpPr>
          <p:nvPr/>
        </p:nvSpPr>
        <p:spPr bwMode="auto">
          <a:xfrm>
            <a:off x="3292475" y="1773238"/>
            <a:ext cx="2273300" cy="0"/>
          </a:xfrm>
          <a:prstGeom prst="line">
            <a:avLst/>
          </a:prstGeom>
          <a:noFill/>
          <a:ln w="57150">
            <a:solidFill>
              <a:srgbClr val="333399"/>
            </a:solidFill>
            <a:round/>
            <a:headEnd/>
            <a:tailEnd/>
          </a:ln>
        </p:spPr>
        <p:txBody>
          <a:bodyPr wrap="none" anchor="ctr"/>
          <a:lstStyle/>
          <a:p>
            <a:endParaRPr lang="zh-CN" altLang="en-US"/>
          </a:p>
        </p:txBody>
      </p:sp>
      <p:sp>
        <p:nvSpPr>
          <p:cNvPr id="81936" name="Freeform 16"/>
          <p:cNvSpPr>
            <a:spLocks/>
          </p:cNvSpPr>
          <p:nvPr/>
        </p:nvSpPr>
        <p:spPr bwMode="auto">
          <a:xfrm flipH="1">
            <a:off x="6037263" y="1239838"/>
            <a:ext cx="234950" cy="533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1937" name="Freeform 17"/>
          <p:cNvSpPr>
            <a:spLocks/>
          </p:cNvSpPr>
          <p:nvPr/>
        </p:nvSpPr>
        <p:spPr bwMode="auto">
          <a:xfrm flipH="1">
            <a:off x="3355975" y="1239838"/>
            <a:ext cx="171450" cy="534987"/>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1938" name="Text Box 18"/>
          <p:cNvSpPr txBox="1">
            <a:spLocks noChangeArrowheads="1"/>
          </p:cNvSpPr>
          <p:nvPr/>
        </p:nvSpPr>
        <p:spPr bwMode="auto">
          <a:xfrm>
            <a:off x="2555875" y="679450"/>
            <a:ext cx="11826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1</a:t>
            </a:r>
          </a:p>
        </p:txBody>
      </p:sp>
      <p:pic>
        <p:nvPicPr>
          <p:cNvPr id="81939" name="Picture 19"/>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81940" name="Picture 20"/>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81941" name="Picture 21"/>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81942" name="Picture 22"/>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81943"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1800">
              <a:solidFill>
                <a:srgbClr val="333399"/>
              </a:solidFill>
              <a:latin typeface="Arial" charset="0"/>
            </a:endParaRPr>
          </a:p>
        </p:txBody>
      </p:sp>
      <p:sp>
        <p:nvSpPr>
          <p:cNvPr id="81944" name="Text Box 24"/>
          <p:cNvSpPr txBox="1">
            <a:spLocks noChangeArrowheads="1"/>
          </p:cNvSpPr>
          <p:nvPr/>
        </p:nvSpPr>
        <p:spPr bwMode="auto">
          <a:xfrm>
            <a:off x="1403350" y="554038"/>
            <a:ext cx="1098550"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硬件地址</a:t>
            </a:r>
          </a:p>
        </p:txBody>
      </p:sp>
      <p:sp>
        <p:nvSpPr>
          <p:cNvPr id="81945" name="Text Box 25"/>
          <p:cNvSpPr txBox="1">
            <a:spLocks noChangeArrowheads="1"/>
          </p:cNvSpPr>
          <p:nvPr/>
        </p:nvSpPr>
        <p:spPr bwMode="auto">
          <a:xfrm>
            <a:off x="5237163" y="685800"/>
            <a:ext cx="1182687"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2</a:t>
            </a:r>
          </a:p>
        </p:txBody>
      </p:sp>
      <p:sp>
        <p:nvSpPr>
          <p:cNvPr id="81946" name="Text Box 26"/>
          <p:cNvSpPr txBox="1">
            <a:spLocks noChangeArrowheads="1"/>
          </p:cNvSpPr>
          <p:nvPr/>
        </p:nvSpPr>
        <p:spPr bwMode="auto">
          <a:xfrm>
            <a:off x="8054975" y="1258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1947" name="Text Box 27"/>
          <p:cNvSpPr txBox="1">
            <a:spLocks noChangeArrowheads="1"/>
          </p:cNvSpPr>
          <p:nvPr/>
        </p:nvSpPr>
        <p:spPr bwMode="auto">
          <a:xfrm>
            <a:off x="280988" y="560388"/>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1948" name="Text Box 28"/>
          <p:cNvSpPr txBox="1">
            <a:spLocks noChangeArrowheads="1"/>
          </p:cNvSpPr>
          <p:nvPr/>
        </p:nvSpPr>
        <p:spPr bwMode="auto">
          <a:xfrm>
            <a:off x="8364538" y="544513"/>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1949" name="Text Box 29"/>
          <p:cNvSpPr txBox="1">
            <a:spLocks noChangeArrowheads="1"/>
          </p:cNvSpPr>
          <p:nvPr/>
        </p:nvSpPr>
        <p:spPr bwMode="auto">
          <a:xfrm>
            <a:off x="1219200" y="1377950"/>
            <a:ext cx="8699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局域网</a:t>
            </a:r>
            <a:endParaRPr kumimoji="1" lang="zh-CN" altLang="en-US" sz="1800" baseline="-25000">
              <a:solidFill>
                <a:srgbClr val="333399"/>
              </a:solidFill>
              <a:latin typeface="Arial" charset="0"/>
            </a:endParaRPr>
          </a:p>
        </p:txBody>
      </p:sp>
      <p:sp>
        <p:nvSpPr>
          <p:cNvPr id="81950" name="Text Box 30"/>
          <p:cNvSpPr txBox="1">
            <a:spLocks noChangeArrowheads="1"/>
          </p:cNvSpPr>
          <p:nvPr/>
        </p:nvSpPr>
        <p:spPr bwMode="auto">
          <a:xfrm>
            <a:off x="4043363" y="1377950"/>
            <a:ext cx="8699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局域网</a:t>
            </a:r>
            <a:endParaRPr kumimoji="1" lang="zh-CN" altLang="en-US" sz="1800" baseline="-25000">
              <a:solidFill>
                <a:srgbClr val="333399"/>
              </a:solidFill>
              <a:latin typeface="Arial" charset="0"/>
            </a:endParaRPr>
          </a:p>
        </p:txBody>
      </p:sp>
      <p:sp>
        <p:nvSpPr>
          <p:cNvPr id="81951" name="Text Box 31"/>
          <p:cNvSpPr txBox="1">
            <a:spLocks noChangeArrowheads="1"/>
          </p:cNvSpPr>
          <p:nvPr/>
        </p:nvSpPr>
        <p:spPr bwMode="auto">
          <a:xfrm>
            <a:off x="7056438" y="1377950"/>
            <a:ext cx="8699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局域网</a:t>
            </a:r>
            <a:endParaRPr kumimoji="1" lang="zh-CN" altLang="en-US" sz="1800" baseline="-25000">
              <a:solidFill>
                <a:srgbClr val="333399"/>
              </a:solidFill>
              <a:latin typeface="Arial" charset="0"/>
            </a:endParaRPr>
          </a:p>
        </p:txBody>
      </p:sp>
      <p:sp>
        <p:nvSpPr>
          <p:cNvPr id="81952" name="Freeform 32"/>
          <p:cNvSpPr>
            <a:spLocks/>
          </p:cNvSpPr>
          <p:nvPr/>
        </p:nvSpPr>
        <p:spPr bwMode="auto">
          <a:xfrm>
            <a:off x="2362200" y="5160963"/>
            <a:ext cx="395288"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1953" name="Freeform 33"/>
          <p:cNvSpPr>
            <a:spLocks/>
          </p:cNvSpPr>
          <p:nvPr/>
        </p:nvSpPr>
        <p:spPr bwMode="auto">
          <a:xfrm>
            <a:off x="4951413" y="5159375"/>
            <a:ext cx="395287"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1954" name="Line 34"/>
          <p:cNvSpPr>
            <a:spLocks noChangeShapeType="1"/>
          </p:cNvSpPr>
          <p:nvPr/>
        </p:nvSpPr>
        <p:spPr bwMode="auto">
          <a:xfrm rot="-5400000">
            <a:off x="8113713"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1955" name="Line 35"/>
          <p:cNvSpPr>
            <a:spLocks noChangeShapeType="1"/>
          </p:cNvSpPr>
          <p:nvPr/>
        </p:nvSpPr>
        <p:spPr bwMode="auto">
          <a:xfrm rot="-5400000">
            <a:off x="192088"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1956"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1957"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1958"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1959"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grpSp>
        <p:nvGrpSpPr>
          <p:cNvPr id="2" name="Group 40"/>
          <p:cNvGrpSpPr>
            <a:grpSpLocks/>
          </p:cNvGrpSpPr>
          <p:nvPr/>
        </p:nvGrpSpPr>
        <p:grpSpPr bwMode="auto">
          <a:xfrm>
            <a:off x="36513" y="2420938"/>
            <a:ext cx="9121775" cy="2438400"/>
            <a:chOff x="96" y="1056"/>
            <a:chExt cx="5472" cy="1536"/>
          </a:xfrm>
        </p:grpSpPr>
        <p:sp>
          <p:nvSpPr>
            <p:cNvPr id="82025" name="Oval 4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a:p>
          </p:txBody>
        </p:sp>
        <p:sp>
          <p:nvSpPr>
            <p:cNvPr id="82026" name="Oval 4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a:p>
          </p:txBody>
        </p:sp>
        <p:sp>
          <p:nvSpPr>
            <p:cNvPr id="82027" name="Oval 4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a:p>
          </p:txBody>
        </p:sp>
        <p:sp>
          <p:nvSpPr>
            <p:cNvPr id="82028" name="Oval 4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a:p>
          </p:txBody>
        </p:sp>
        <p:sp>
          <p:nvSpPr>
            <p:cNvPr id="82029" name="Oval 4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a:p>
          </p:txBody>
        </p:sp>
        <p:sp>
          <p:nvSpPr>
            <p:cNvPr id="82030" name="Oval 4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a:p>
          </p:txBody>
        </p:sp>
        <p:sp>
          <p:nvSpPr>
            <p:cNvPr id="82031" name="Oval 4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a:p>
          </p:txBody>
        </p:sp>
        <p:sp>
          <p:nvSpPr>
            <p:cNvPr id="82032" name="Oval 48"/>
            <p:cNvSpPr>
              <a:spLocks noChangeArrowheads="1"/>
            </p:cNvSpPr>
            <p:nvPr/>
          </p:nvSpPr>
          <p:spPr bwMode="auto">
            <a:xfrm>
              <a:off x="597" y="1226"/>
              <a:ext cx="4536" cy="1060"/>
            </a:xfrm>
            <a:prstGeom prst="ellipse">
              <a:avLst/>
            </a:prstGeom>
            <a:solidFill>
              <a:srgbClr val="FFFF99"/>
            </a:solidFill>
            <a:ln w="9525">
              <a:noFill/>
              <a:round/>
              <a:headEnd/>
              <a:tailEnd/>
            </a:ln>
          </p:spPr>
          <p:txBody>
            <a:bodyPr/>
            <a:lstStyle/>
            <a:p>
              <a:endParaRPr lang="zh-CN" altLang="en-US"/>
            </a:p>
          </p:txBody>
        </p:sp>
      </p:grpSp>
      <p:sp>
        <p:nvSpPr>
          <p:cNvPr id="81961" name="Line 49"/>
          <p:cNvSpPr>
            <a:spLocks noChangeShapeType="1"/>
          </p:cNvSpPr>
          <p:nvPr/>
        </p:nvSpPr>
        <p:spPr bwMode="auto">
          <a:xfrm>
            <a:off x="152400" y="5440363"/>
            <a:ext cx="2590800" cy="0"/>
          </a:xfrm>
          <a:prstGeom prst="line">
            <a:avLst/>
          </a:prstGeom>
          <a:noFill/>
          <a:ln w="57150">
            <a:solidFill>
              <a:srgbClr val="333399"/>
            </a:solidFill>
            <a:round/>
            <a:headEnd/>
            <a:tailEnd/>
          </a:ln>
        </p:spPr>
        <p:txBody>
          <a:bodyPr wrap="none" anchor="ctr"/>
          <a:lstStyle/>
          <a:p>
            <a:endParaRPr lang="zh-CN" altLang="en-US"/>
          </a:p>
        </p:txBody>
      </p:sp>
      <p:grpSp>
        <p:nvGrpSpPr>
          <p:cNvPr id="3" name="Group 50"/>
          <p:cNvGrpSpPr>
            <a:grpSpLocks/>
          </p:cNvGrpSpPr>
          <p:nvPr/>
        </p:nvGrpSpPr>
        <p:grpSpPr bwMode="auto">
          <a:xfrm>
            <a:off x="228600" y="2420938"/>
            <a:ext cx="685800" cy="1447800"/>
            <a:chOff x="672" y="528"/>
            <a:chExt cx="432" cy="912"/>
          </a:xfrm>
        </p:grpSpPr>
        <p:sp>
          <p:nvSpPr>
            <p:cNvPr id="82022"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2023"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2024"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1963" name="Text Box 54"/>
          <p:cNvSpPr txBox="1">
            <a:spLocks noChangeArrowheads="1"/>
          </p:cNvSpPr>
          <p:nvPr/>
        </p:nvSpPr>
        <p:spPr bwMode="auto">
          <a:xfrm>
            <a:off x="265113" y="3430588"/>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1964" name="Text Box 55"/>
          <p:cNvSpPr txBox="1">
            <a:spLocks noChangeArrowheads="1"/>
          </p:cNvSpPr>
          <p:nvPr/>
        </p:nvSpPr>
        <p:spPr bwMode="auto">
          <a:xfrm>
            <a:off x="215900" y="48498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1965" name="Text Box 56"/>
          <p:cNvSpPr txBox="1">
            <a:spLocks noChangeArrowheads="1"/>
          </p:cNvSpPr>
          <p:nvPr/>
        </p:nvSpPr>
        <p:spPr bwMode="auto">
          <a:xfrm>
            <a:off x="4824413" y="4811713"/>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1966" name="Text Box 57"/>
          <p:cNvSpPr txBox="1">
            <a:spLocks noChangeArrowheads="1"/>
          </p:cNvSpPr>
          <p:nvPr/>
        </p:nvSpPr>
        <p:spPr bwMode="auto">
          <a:xfrm>
            <a:off x="33274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1967" name="Text Box 58"/>
          <p:cNvSpPr txBox="1">
            <a:spLocks noChangeArrowheads="1"/>
          </p:cNvSpPr>
          <p:nvPr/>
        </p:nvSpPr>
        <p:spPr bwMode="auto">
          <a:xfrm>
            <a:off x="21336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1968" name="Line 59"/>
          <p:cNvSpPr>
            <a:spLocks noChangeShapeType="1"/>
          </p:cNvSpPr>
          <p:nvPr/>
        </p:nvSpPr>
        <p:spPr bwMode="auto">
          <a:xfrm>
            <a:off x="838200" y="3611563"/>
            <a:ext cx="1905000" cy="0"/>
          </a:xfrm>
          <a:prstGeom prst="line">
            <a:avLst/>
          </a:prstGeom>
          <a:noFill/>
          <a:ln w="28575">
            <a:solidFill>
              <a:schemeClr val="tx1"/>
            </a:solidFill>
            <a:prstDash val="dash"/>
            <a:round/>
            <a:headEnd/>
            <a:tailEnd/>
          </a:ln>
        </p:spPr>
        <p:txBody>
          <a:bodyPr wrap="none" anchor="ctr"/>
          <a:lstStyle/>
          <a:p>
            <a:endParaRPr lang="zh-CN" altLang="en-US"/>
          </a:p>
        </p:txBody>
      </p:sp>
      <p:sp>
        <p:nvSpPr>
          <p:cNvPr id="81969" name="Line 60"/>
          <p:cNvSpPr>
            <a:spLocks noChangeShapeType="1"/>
          </p:cNvSpPr>
          <p:nvPr/>
        </p:nvSpPr>
        <p:spPr bwMode="auto">
          <a:xfrm>
            <a:off x="5943600" y="5440363"/>
            <a:ext cx="2971800" cy="0"/>
          </a:xfrm>
          <a:prstGeom prst="line">
            <a:avLst/>
          </a:prstGeom>
          <a:noFill/>
          <a:ln w="57150">
            <a:solidFill>
              <a:srgbClr val="333399"/>
            </a:solidFill>
            <a:round/>
            <a:headEnd/>
            <a:tailEnd/>
          </a:ln>
        </p:spPr>
        <p:txBody>
          <a:bodyPr wrap="none" anchor="ctr"/>
          <a:lstStyle/>
          <a:p>
            <a:endParaRPr lang="zh-CN" altLang="en-US"/>
          </a:p>
        </p:txBody>
      </p:sp>
      <p:sp>
        <p:nvSpPr>
          <p:cNvPr id="81970" name="Text Box 61"/>
          <p:cNvSpPr txBox="1">
            <a:spLocks noChangeArrowheads="1"/>
          </p:cNvSpPr>
          <p:nvPr/>
        </p:nvSpPr>
        <p:spPr bwMode="auto">
          <a:xfrm>
            <a:off x="6007100" y="47990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1971" name="Text Box 62"/>
          <p:cNvSpPr txBox="1">
            <a:spLocks noChangeArrowheads="1"/>
          </p:cNvSpPr>
          <p:nvPr/>
        </p:nvSpPr>
        <p:spPr bwMode="auto">
          <a:xfrm>
            <a:off x="8128000" y="4814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1972" name="Text Box 63"/>
          <p:cNvSpPr txBox="1">
            <a:spLocks noChangeArrowheads="1"/>
          </p:cNvSpPr>
          <p:nvPr/>
        </p:nvSpPr>
        <p:spPr bwMode="auto">
          <a:xfrm>
            <a:off x="6007100" y="37099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1973" name="Text Box 64"/>
          <p:cNvSpPr txBox="1">
            <a:spLocks noChangeArrowheads="1"/>
          </p:cNvSpPr>
          <p:nvPr/>
        </p:nvSpPr>
        <p:spPr bwMode="auto">
          <a:xfrm>
            <a:off x="107950" y="20605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1974" name="Text Box 65"/>
          <p:cNvSpPr txBox="1">
            <a:spLocks noChangeArrowheads="1"/>
          </p:cNvSpPr>
          <p:nvPr/>
        </p:nvSpPr>
        <p:spPr bwMode="auto">
          <a:xfrm>
            <a:off x="8032750" y="20351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1975"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1976" name="Text Box 67"/>
          <p:cNvSpPr txBox="1">
            <a:spLocks noChangeArrowheads="1"/>
          </p:cNvSpPr>
          <p:nvPr/>
        </p:nvSpPr>
        <p:spPr bwMode="auto">
          <a:xfrm>
            <a:off x="2616200" y="2887663"/>
            <a:ext cx="118268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1977"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p:spPr>
        <p:txBody>
          <a:bodyPr wrap="none">
            <a:spAutoFit/>
          </a:bodyPr>
          <a:lstStyle/>
          <a:p>
            <a:r>
              <a:rPr kumimoji="1" lang="en-US" altLang="zh-CN" sz="2400">
                <a:solidFill>
                  <a:srgbClr val="333399"/>
                </a:solidFill>
                <a:latin typeface="Arial" charset="0"/>
              </a:rPr>
              <a:t>IP </a:t>
            </a:r>
            <a:r>
              <a:rPr kumimoji="1" lang="zh-CN" altLang="en-US" sz="2400">
                <a:solidFill>
                  <a:srgbClr val="333399"/>
                </a:solidFill>
                <a:latin typeface="Arial" charset="0"/>
              </a:rPr>
              <a:t>层上的互联网</a:t>
            </a:r>
          </a:p>
        </p:txBody>
      </p:sp>
      <p:sp>
        <p:nvSpPr>
          <p:cNvPr id="81978" name="Text Box 69"/>
          <p:cNvSpPr txBox="1">
            <a:spLocks noChangeArrowheads="1"/>
          </p:cNvSpPr>
          <p:nvPr/>
        </p:nvSpPr>
        <p:spPr bwMode="auto">
          <a:xfrm>
            <a:off x="990600" y="594836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grpSp>
        <p:nvGrpSpPr>
          <p:cNvPr id="4" name="Group 70"/>
          <p:cNvGrpSpPr>
            <a:grpSpLocks/>
          </p:cNvGrpSpPr>
          <p:nvPr/>
        </p:nvGrpSpPr>
        <p:grpSpPr bwMode="auto">
          <a:xfrm>
            <a:off x="8153400" y="2420938"/>
            <a:ext cx="685800" cy="1447800"/>
            <a:chOff x="672" y="528"/>
            <a:chExt cx="432" cy="912"/>
          </a:xfrm>
        </p:grpSpPr>
        <p:sp>
          <p:nvSpPr>
            <p:cNvPr id="82019"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2020"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2021"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1980" name="Text Box 74"/>
          <p:cNvSpPr txBox="1">
            <a:spLocks noChangeArrowheads="1"/>
          </p:cNvSpPr>
          <p:nvPr/>
        </p:nvSpPr>
        <p:spPr bwMode="auto">
          <a:xfrm>
            <a:off x="8202613" y="3435350"/>
            <a:ext cx="484187" cy="366713"/>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1981" name="Text Box 75"/>
          <p:cNvSpPr txBox="1">
            <a:spLocks noChangeArrowheads="1"/>
          </p:cNvSpPr>
          <p:nvPr/>
        </p:nvSpPr>
        <p:spPr bwMode="auto">
          <a:xfrm>
            <a:off x="332105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1982" name="Text Box 76"/>
          <p:cNvSpPr txBox="1">
            <a:spLocks noChangeArrowheads="1"/>
          </p:cNvSpPr>
          <p:nvPr/>
        </p:nvSpPr>
        <p:spPr bwMode="auto">
          <a:xfrm>
            <a:off x="2286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1983" name="Line 77"/>
          <p:cNvSpPr>
            <a:spLocks noChangeShapeType="1"/>
          </p:cNvSpPr>
          <p:nvPr/>
        </p:nvSpPr>
        <p:spPr bwMode="auto">
          <a:xfrm>
            <a:off x="3276600" y="3611563"/>
            <a:ext cx="2057400" cy="0"/>
          </a:xfrm>
          <a:prstGeom prst="line">
            <a:avLst/>
          </a:prstGeom>
          <a:noFill/>
          <a:ln w="28575">
            <a:solidFill>
              <a:schemeClr val="tx1"/>
            </a:solidFill>
            <a:prstDash val="dash"/>
            <a:round/>
            <a:headEnd/>
            <a:tailEnd/>
          </a:ln>
        </p:spPr>
        <p:txBody>
          <a:bodyPr wrap="none" anchor="ctr"/>
          <a:lstStyle/>
          <a:p>
            <a:endParaRPr lang="zh-CN" altLang="en-US"/>
          </a:p>
        </p:txBody>
      </p:sp>
      <p:sp>
        <p:nvSpPr>
          <p:cNvPr id="81984"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1985" name="Line 79"/>
          <p:cNvSpPr>
            <a:spLocks noChangeShapeType="1"/>
          </p:cNvSpPr>
          <p:nvPr/>
        </p:nvSpPr>
        <p:spPr bwMode="auto">
          <a:xfrm>
            <a:off x="5943600" y="3611563"/>
            <a:ext cx="2209800" cy="0"/>
          </a:xfrm>
          <a:prstGeom prst="line">
            <a:avLst/>
          </a:prstGeom>
          <a:noFill/>
          <a:ln w="28575">
            <a:solidFill>
              <a:schemeClr val="tx1"/>
            </a:solidFill>
            <a:prstDash val="dash"/>
            <a:round/>
            <a:headEnd/>
            <a:tailEnd/>
          </a:ln>
        </p:spPr>
        <p:txBody>
          <a:bodyPr wrap="none" anchor="ctr"/>
          <a:lstStyle/>
          <a:p>
            <a:endParaRPr lang="zh-CN" altLang="en-US"/>
          </a:p>
        </p:txBody>
      </p:sp>
      <p:sp>
        <p:nvSpPr>
          <p:cNvPr id="81986" name="Text Box 80"/>
          <p:cNvSpPr txBox="1">
            <a:spLocks noChangeArrowheads="1"/>
          </p:cNvSpPr>
          <p:nvPr/>
        </p:nvSpPr>
        <p:spPr bwMode="auto">
          <a:xfrm>
            <a:off x="4953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1987" name="Line 81"/>
          <p:cNvSpPr>
            <a:spLocks noChangeShapeType="1"/>
          </p:cNvSpPr>
          <p:nvPr/>
        </p:nvSpPr>
        <p:spPr bwMode="auto">
          <a:xfrm>
            <a:off x="3352800" y="5440363"/>
            <a:ext cx="1905000" cy="0"/>
          </a:xfrm>
          <a:prstGeom prst="line">
            <a:avLst/>
          </a:prstGeom>
          <a:noFill/>
          <a:ln w="57150">
            <a:solidFill>
              <a:srgbClr val="333399"/>
            </a:solidFill>
            <a:round/>
            <a:headEnd/>
            <a:tailEnd/>
          </a:ln>
        </p:spPr>
        <p:txBody>
          <a:bodyPr wrap="none" anchor="ctr"/>
          <a:lstStyle/>
          <a:p>
            <a:endParaRPr lang="zh-CN" altLang="en-US"/>
          </a:p>
        </p:txBody>
      </p:sp>
      <p:sp>
        <p:nvSpPr>
          <p:cNvPr id="81988" name="Freeform 82"/>
          <p:cNvSpPr>
            <a:spLocks/>
          </p:cNvSpPr>
          <p:nvPr/>
        </p:nvSpPr>
        <p:spPr bwMode="auto">
          <a:xfrm flipH="1">
            <a:off x="5921375" y="5156200"/>
            <a:ext cx="341313" cy="284163"/>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1989" name="Freeform 83"/>
          <p:cNvSpPr>
            <a:spLocks/>
          </p:cNvSpPr>
          <p:nvPr/>
        </p:nvSpPr>
        <p:spPr bwMode="auto">
          <a:xfrm flipH="1">
            <a:off x="3233738" y="5162550"/>
            <a:ext cx="423862"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1990" name="Text Box 84"/>
          <p:cNvSpPr txBox="1">
            <a:spLocks noChangeArrowheads="1"/>
          </p:cNvSpPr>
          <p:nvPr/>
        </p:nvSpPr>
        <p:spPr bwMode="auto">
          <a:xfrm>
            <a:off x="5218113" y="2862263"/>
            <a:ext cx="118268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grpSp>
        <p:nvGrpSpPr>
          <p:cNvPr id="5" name="Group 85"/>
          <p:cNvGrpSpPr>
            <a:grpSpLocks/>
          </p:cNvGrpSpPr>
          <p:nvPr/>
        </p:nvGrpSpPr>
        <p:grpSpPr bwMode="auto">
          <a:xfrm>
            <a:off x="1143000" y="3154363"/>
            <a:ext cx="1447800" cy="381000"/>
            <a:chOff x="1632" y="2688"/>
            <a:chExt cx="912" cy="240"/>
          </a:xfrm>
        </p:grpSpPr>
        <p:sp>
          <p:nvSpPr>
            <p:cNvPr id="82017"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  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2018"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6" name="Group 88"/>
          <p:cNvGrpSpPr>
            <a:grpSpLocks/>
          </p:cNvGrpSpPr>
          <p:nvPr/>
        </p:nvGrpSpPr>
        <p:grpSpPr bwMode="auto">
          <a:xfrm>
            <a:off x="3733800" y="3154363"/>
            <a:ext cx="1447800" cy="381000"/>
            <a:chOff x="1632" y="2688"/>
            <a:chExt cx="912" cy="240"/>
          </a:xfrm>
        </p:grpSpPr>
        <p:sp>
          <p:nvSpPr>
            <p:cNvPr id="82015"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2016"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7" name="Group 91"/>
          <p:cNvGrpSpPr>
            <a:grpSpLocks/>
          </p:cNvGrpSpPr>
          <p:nvPr/>
        </p:nvGrpSpPr>
        <p:grpSpPr bwMode="auto">
          <a:xfrm>
            <a:off x="6477000" y="3154363"/>
            <a:ext cx="1447800" cy="381000"/>
            <a:chOff x="1632" y="2688"/>
            <a:chExt cx="912" cy="240"/>
          </a:xfrm>
        </p:grpSpPr>
        <p:sp>
          <p:nvSpPr>
            <p:cNvPr id="82013"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2014"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8" name="Group 94"/>
          <p:cNvGrpSpPr>
            <a:grpSpLocks/>
          </p:cNvGrpSpPr>
          <p:nvPr/>
        </p:nvGrpSpPr>
        <p:grpSpPr bwMode="auto">
          <a:xfrm>
            <a:off x="609600" y="5592763"/>
            <a:ext cx="1981200" cy="381000"/>
            <a:chOff x="480" y="3120"/>
            <a:chExt cx="1248" cy="240"/>
          </a:xfrm>
        </p:grpSpPr>
        <p:sp>
          <p:nvSpPr>
            <p:cNvPr id="82011"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1</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3</a:t>
              </a:r>
            </a:p>
          </p:txBody>
        </p:sp>
        <p:sp>
          <p:nvSpPr>
            <p:cNvPr id="82012"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9" name="Group 97"/>
          <p:cNvGrpSpPr>
            <a:grpSpLocks/>
          </p:cNvGrpSpPr>
          <p:nvPr/>
        </p:nvGrpSpPr>
        <p:grpSpPr bwMode="auto">
          <a:xfrm>
            <a:off x="3505200" y="5592763"/>
            <a:ext cx="1981200" cy="381000"/>
            <a:chOff x="480" y="3120"/>
            <a:chExt cx="1248" cy="240"/>
          </a:xfrm>
        </p:grpSpPr>
        <p:sp>
          <p:nvSpPr>
            <p:cNvPr id="82009"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4</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5</a:t>
              </a:r>
            </a:p>
          </p:txBody>
        </p:sp>
        <p:sp>
          <p:nvSpPr>
            <p:cNvPr id="82010"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10" name="Group 100"/>
          <p:cNvGrpSpPr>
            <a:grpSpLocks/>
          </p:cNvGrpSpPr>
          <p:nvPr/>
        </p:nvGrpSpPr>
        <p:grpSpPr bwMode="auto">
          <a:xfrm>
            <a:off x="6400800" y="5592763"/>
            <a:ext cx="1981200" cy="381000"/>
            <a:chOff x="480" y="3120"/>
            <a:chExt cx="1248" cy="240"/>
          </a:xfrm>
        </p:grpSpPr>
        <p:sp>
          <p:nvSpPr>
            <p:cNvPr id="82007"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6</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2</a:t>
              </a:r>
            </a:p>
          </p:txBody>
        </p:sp>
        <p:sp>
          <p:nvSpPr>
            <p:cNvPr id="82008"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sp>
        <p:nvSpPr>
          <p:cNvPr id="81997" name="Text Box 103"/>
          <p:cNvSpPr txBox="1">
            <a:spLocks noChangeArrowheads="1"/>
          </p:cNvSpPr>
          <p:nvPr/>
        </p:nvSpPr>
        <p:spPr bwMode="auto">
          <a:xfrm>
            <a:off x="6858000" y="601821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1998" name="Text Box 104"/>
          <p:cNvSpPr txBox="1">
            <a:spLocks noChangeArrowheads="1"/>
          </p:cNvSpPr>
          <p:nvPr/>
        </p:nvSpPr>
        <p:spPr bwMode="auto">
          <a:xfrm>
            <a:off x="3976688" y="601821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1999"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1800">
              <a:solidFill>
                <a:srgbClr val="333399"/>
              </a:solidFill>
              <a:latin typeface="Arial" charset="0"/>
            </a:endParaRPr>
          </a:p>
        </p:txBody>
      </p:sp>
      <p:sp>
        <p:nvSpPr>
          <p:cNvPr id="82000" name="Text Box 106"/>
          <p:cNvSpPr txBox="1">
            <a:spLocks noChangeArrowheads="1"/>
          </p:cNvSpPr>
          <p:nvPr/>
        </p:nvSpPr>
        <p:spPr bwMode="auto">
          <a:xfrm>
            <a:off x="2095500" y="2316163"/>
            <a:ext cx="11493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 </a:t>
            </a:r>
            <a:r>
              <a:rPr kumimoji="1" lang="zh-CN" altLang="en-US" sz="1800">
                <a:solidFill>
                  <a:srgbClr val="333399"/>
                </a:solidFill>
                <a:latin typeface="Arial" charset="0"/>
              </a:rPr>
              <a:t>数据报</a:t>
            </a:r>
          </a:p>
        </p:txBody>
      </p:sp>
      <p:sp>
        <p:nvSpPr>
          <p:cNvPr id="457835" name="Text Box 107"/>
          <p:cNvSpPr txBox="1">
            <a:spLocks noChangeArrowheads="1"/>
          </p:cNvSpPr>
          <p:nvPr/>
        </p:nvSpPr>
        <p:spPr bwMode="auto">
          <a:xfrm>
            <a:off x="1931988" y="52388"/>
            <a:ext cx="4989512" cy="598487"/>
          </a:xfrm>
          <a:prstGeom prst="rect">
            <a:avLst/>
          </a:prstGeom>
          <a:solidFill>
            <a:srgbClr val="FFFF99"/>
          </a:solidFill>
          <a:ln w="19050">
            <a:solidFill>
              <a:srgbClr val="333399"/>
            </a:solidFill>
            <a:miter lim="800000"/>
            <a:headEnd/>
            <a:tailEnd/>
          </a:ln>
        </p:spPr>
        <p:txBody>
          <a:bodyPr wrap="none">
            <a:spAutoFit/>
          </a:bodyPr>
          <a:lstStyle/>
          <a:p>
            <a:r>
              <a:rPr lang="zh-CN" altLang="en-US" sz="3200" b="1">
                <a:solidFill>
                  <a:srgbClr val="333399"/>
                </a:solidFill>
                <a:latin typeface="隶书" pitchFamily="49" charset="-122"/>
                <a:ea typeface="隶书" pitchFamily="49" charset="-122"/>
              </a:rPr>
              <a:t>在链路上看 </a:t>
            </a:r>
            <a:r>
              <a:rPr lang="en-US" altLang="zh-CN" sz="3200" b="1">
                <a:solidFill>
                  <a:srgbClr val="333399"/>
                </a:solidFill>
                <a:latin typeface="隶书" pitchFamily="49" charset="-122"/>
                <a:ea typeface="隶书" pitchFamily="49" charset="-122"/>
              </a:rPr>
              <a:t>MAC </a:t>
            </a:r>
            <a:r>
              <a:rPr lang="zh-CN" altLang="en-US" sz="3200" b="1">
                <a:solidFill>
                  <a:srgbClr val="333399"/>
                </a:solidFill>
                <a:latin typeface="隶书" pitchFamily="49" charset="-122"/>
                <a:ea typeface="隶书" pitchFamily="49" charset="-122"/>
              </a:rPr>
              <a:t>帧的流动</a:t>
            </a:r>
          </a:p>
        </p:txBody>
      </p:sp>
      <p:sp>
        <p:nvSpPr>
          <p:cNvPr id="457836" name="Line 108"/>
          <p:cNvSpPr>
            <a:spLocks noChangeShapeType="1"/>
          </p:cNvSpPr>
          <p:nvPr/>
        </p:nvSpPr>
        <p:spPr bwMode="auto">
          <a:xfrm>
            <a:off x="466725" y="5445125"/>
            <a:ext cx="1801813" cy="0"/>
          </a:xfrm>
          <a:prstGeom prst="line">
            <a:avLst/>
          </a:prstGeom>
          <a:noFill/>
          <a:ln w="76200">
            <a:solidFill>
              <a:schemeClr val="hlink"/>
            </a:solidFill>
            <a:round/>
            <a:headEnd/>
            <a:tailEnd type="triangle" w="med" len="lg"/>
          </a:ln>
        </p:spPr>
        <p:txBody>
          <a:bodyPr/>
          <a:lstStyle/>
          <a:p>
            <a:endParaRPr lang="zh-CN" altLang="en-US"/>
          </a:p>
        </p:txBody>
      </p:sp>
      <p:sp>
        <p:nvSpPr>
          <p:cNvPr id="457837" name="Line 109"/>
          <p:cNvSpPr>
            <a:spLocks noChangeShapeType="1"/>
          </p:cNvSpPr>
          <p:nvPr/>
        </p:nvSpPr>
        <p:spPr bwMode="auto">
          <a:xfrm>
            <a:off x="3635375" y="5445125"/>
            <a:ext cx="1296988" cy="0"/>
          </a:xfrm>
          <a:prstGeom prst="line">
            <a:avLst/>
          </a:prstGeom>
          <a:noFill/>
          <a:ln w="76200">
            <a:solidFill>
              <a:schemeClr val="hlink"/>
            </a:solidFill>
            <a:round/>
            <a:headEnd/>
            <a:tailEnd type="triangle" w="med" len="lg"/>
          </a:ln>
        </p:spPr>
        <p:txBody>
          <a:bodyPr/>
          <a:lstStyle/>
          <a:p>
            <a:endParaRPr lang="zh-CN" altLang="en-US"/>
          </a:p>
        </p:txBody>
      </p:sp>
      <p:sp>
        <p:nvSpPr>
          <p:cNvPr id="457838" name="Line 110"/>
          <p:cNvSpPr>
            <a:spLocks noChangeShapeType="1"/>
          </p:cNvSpPr>
          <p:nvPr/>
        </p:nvSpPr>
        <p:spPr bwMode="auto">
          <a:xfrm>
            <a:off x="6227763" y="5445125"/>
            <a:ext cx="2160587" cy="0"/>
          </a:xfrm>
          <a:prstGeom prst="line">
            <a:avLst/>
          </a:prstGeom>
          <a:noFill/>
          <a:ln w="76200">
            <a:solidFill>
              <a:schemeClr val="hlink"/>
            </a:solidFill>
            <a:round/>
            <a:headEnd/>
            <a:tailEnd type="triangle" w="med" len="lg"/>
          </a:ln>
        </p:spPr>
        <p:txBody>
          <a:bodyPr/>
          <a:lstStyle/>
          <a:p>
            <a:endParaRPr lang="zh-CN" altLang="en-US"/>
          </a:p>
        </p:txBody>
      </p:sp>
      <p:sp>
        <p:nvSpPr>
          <p:cNvPr id="82006" name="灯片编号占位符 111"/>
          <p:cNvSpPr>
            <a:spLocks noGrp="1"/>
          </p:cNvSpPr>
          <p:nvPr>
            <p:ph type="sldNum" sz="quarter" idx="11"/>
          </p:nvPr>
        </p:nvSpPr>
        <p:spPr>
          <a:xfrm>
            <a:off x="3563888" y="6400800"/>
            <a:ext cx="5334000" cy="457200"/>
          </a:xfrm>
          <a:noFill/>
        </p:spPr>
        <p:txBody>
          <a:bodyPr/>
          <a:lstStyle/>
          <a:p>
            <a:pPr algn="r"/>
            <a:fld id="{9061FBB9-1117-4A9B-999F-2EBB016101A4}" type="slidenum">
              <a:rPr lang="en-US" altLang="zh-CN" smtClean="0">
                <a:ea typeface="宋体" charset="-122"/>
              </a:rPr>
              <a:pPr algn="r"/>
              <a:t>67</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7835"/>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457836"/>
                                        </p:tgtEl>
                                        <p:attrNameLst>
                                          <p:attrName>style.visibility</p:attrName>
                                        </p:attrNameLst>
                                      </p:cBhvr>
                                      <p:to>
                                        <p:strVal val="visible"/>
                                      </p:to>
                                    </p:set>
                                    <p:animEffect transition="in" filter="wipe(left)">
                                      <p:cBhvr>
                                        <p:cTn id="10" dur="1000"/>
                                        <p:tgtEl>
                                          <p:spTgt spid="457836"/>
                                        </p:tgtEl>
                                      </p:cBhvr>
                                    </p:animEffect>
                                  </p:childTnLst>
                                </p:cTn>
                              </p:par>
                            </p:childTnLst>
                          </p:cTn>
                        </p:par>
                        <p:par>
                          <p:cTn id="11" fill="hold">
                            <p:stCondLst>
                              <p:cond delay="4000"/>
                            </p:stCondLst>
                            <p:childTnLst>
                              <p:par>
                                <p:cTn id="12" presetID="22" presetClass="entr" presetSubtype="8" fill="hold" grpId="0" nodeType="afterEffect">
                                  <p:stCondLst>
                                    <p:cond delay="500"/>
                                  </p:stCondLst>
                                  <p:childTnLst>
                                    <p:set>
                                      <p:cBhvr>
                                        <p:cTn id="13" dur="1" fill="hold">
                                          <p:stCondLst>
                                            <p:cond delay="0"/>
                                          </p:stCondLst>
                                        </p:cTn>
                                        <p:tgtEl>
                                          <p:spTgt spid="457837"/>
                                        </p:tgtEl>
                                        <p:attrNameLst>
                                          <p:attrName>style.visibility</p:attrName>
                                        </p:attrNameLst>
                                      </p:cBhvr>
                                      <p:to>
                                        <p:strVal val="visible"/>
                                      </p:to>
                                    </p:set>
                                    <p:animEffect transition="in" filter="wipe(left)">
                                      <p:cBhvr>
                                        <p:cTn id="14" dur="1000"/>
                                        <p:tgtEl>
                                          <p:spTgt spid="457837"/>
                                        </p:tgtEl>
                                      </p:cBhvr>
                                    </p:animEffect>
                                  </p:childTnLst>
                                </p:cTn>
                              </p:par>
                            </p:childTnLst>
                          </p:cTn>
                        </p:par>
                        <p:par>
                          <p:cTn id="15" fill="hold">
                            <p:stCondLst>
                              <p:cond delay="5500"/>
                            </p:stCondLst>
                            <p:childTnLst>
                              <p:par>
                                <p:cTn id="16" presetID="22" presetClass="entr" presetSubtype="8" fill="hold" grpId="0" nodeType="afterEffect">
                                  <p:stCondLst>
                                    <p:cond delay="500"/>
                                  </p:stCondLst>
                                  <p:childTnLst>
                                    <p:set>
                                      <p:cBhvr>
                                        <p:cTn id="17" dur="1" fill="hold">
                                          <p:stCondLst>
                                            <p:cond delay="0"/>
                                          </p:stCondLst>
                                        </p:cTn>
                                        <p:tgtEl>
                                          <p:spTgt spid="457838"/>
                                        </p:tgtEl>
                                        <p:attrNameLst>
                                          <p:attrName>style.visibility</p:attrName>
                                        </p:attrNameLst>
                                      </p:cBhvr>
                                      <p:to>
                                        <p:strVal val="visible"/>
                                      </p:to>
                                    </p:set>
                                    <p:animEffect transition="in" filter="wipe(left)">
                                      <p:cBhvr>
                                        <p:cTn id="18" dur="1000"/>
                                        <p:tgtEl>
                                          <p:spTgt spid="45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835" grpId="0" animBg="1"/>
      <p:bldP spid="457836" grpId="0" animBg="1"/>
      <p:bldP spid="457837" grpId="0" animBg="1"/>
      <p:bldP spid="45783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reeform 32"/>
          <p:cNvSpPr>
            <a:spLocks/>
          </p:cNvSpPr>
          <p:nvPr/>
        </p:nvSpPr>
        <p:spPr bwMode="auto">
          <a:xfrm>
            <a:off x="2362200" y="5160963"/>
            <a:ext cx="395288"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2947" name="Freeform 33"/>
          <p:cNvSpPr>
            <a:spLocks/>
          </p:cNvSpPr>
          <p:nvPr/>
        </p:nvSpPr>
        <p:spPr bwMode="auto">
          <a:xfrm>
            <a:off x="4951413" y="5159375"/>
            <a:ext cx="395287"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2948" name="Line 34"/>
          <p:cNvSpPr>
            <a:spLocks noChangeShapeType="1"/>
          </p:cNvSpPr>
          <p:nvPr/>
        </p:nvSpPr>
        <p:spPr bwMode="auto">
          <a:xfrm rot="-5400000">
            <a:off x="8113713"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2949" name="Line 35"/>
          <p:cNvSpPr>
            <a:spLocks noChangeShapeType="1"/>
          </p:cNvSpPr>
          <p:nvPr/>
        </p:nvSpPr>
        <p:spPr bwMode="auto">
          <a:xfrm rot="-5400000">
            <a:off x="192088"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2950"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2951"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2952"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2953"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grpSp>
        <p:nvGrpSpPr>
          <p:cNvPr id="2" name="Group 40"/>
          <p:cNvGrpSpPr>
            <a:grpSpLocks/>
          </p:cNvGrpSpPr>
          <p:nvPr/>
        </p:nvGrpSpPr>
        <p:grpSpPr bwMode="auto">
          <a:xfrm>
            <a:off x="36513" y="2420938"/>
            <a:ext cx="9121775" cy="2438400"/>
            <a:chOff x="96" y="1056"/>
            <a:chExt cx="5472" cy="1536"/>
          </a:xfrm>
        </p:grpSpPr>
        <p:sp>
          <p:nvSpPr>
            <p:cNvPr id="83018" name="Oval 4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a:p>
          </p:txBody>
        </p:sp>
        <p:sp>
          <p:nvSpPr>
            <p:cNvPr id="83019" name="Oval 4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a:p>
          </p:txBody>
        </p:sp>
        <p:sp>
          <p:nvSpPr>
            <p:cNvPr id="83020" name="Oval 4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a:p>
          </p:txBody>
        </p:sp>
        <p:sp>
          <p:nvSpPr>
            <p:cNvPr id="83021" name="Oval 4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a:p>
          </p:txBody>
        </p:sp>
        <p:sp>
          <p:nvSpPr>
            <p:cNvPr id="83022" name="Oval 4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a:p>
          </p:txBody>
        </p:sp>
        <p:sp>
          <p:nvSpPr>
            <p:cNvPr id="83023" name="Oval 4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a:p>
          </p:txBody>
        </p:sp>
        <p:sp>
          <p:nvSpPr>
            <p:cNvPr id="83024" name="Oval 4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a:p>
          </p:txBody>
        </p:sp>
        <p:sp>
          <p:nvSpPr>
            <p:cNvPr id="83025" name="Oval 48"/>
            <p:cNvSpPr>
              <a:spLocks noChangeArrowheads="1"/>
            </p:cNvSpPr>
            <p:nvPr/>
          </p:nvSpPr>
          <p:spPr bwMode="auto">
            <a:xfrm>
              <a:off x="597" y="1226"/>
              <a:ext cx="4536" cy="1060"/>
            </a:xfrm>
            <a:prstGeom prst="ellipse">
              <a:avLst/>
            </a:prstGeom>
            <a:solidFill>
              <a:srgbClr val="FFFF99"/>
            </a:solidFill>
            <a:ln w="9525">
              <a:noFill/>
              <a:round/>
              <a:headEnd/>
              <a:tailEnd/>
            </a:ln>
          </p:spPr>
          <p:txBody>
            <a:bodyPr/>
            <a:lstStyle/>
            <a:p>
              <a:endParaRPr lang="zh-CN" altLang="en-US"/>
            </a:p>
          </p:txBody>
        </p:sp>
      </p:grpSp>
      <p:sp>
        <p:nvSpPr>
          <p:cNvPr id="82955" name="Line 49"/>
          <p:cNvSpPr>
            <a:spLocks noChangeShapeType="1"/>
          </p:cNvSpPr>
          <p:nvPr/>
        </p:nvSpPr>
        <p:spPr bwMode="auto">
          <a:xfrm>
            <a:off x="152400" y="5440363"/>
            <a:ext cx="2590800" cy="0"/>
          </a:xfrm>
          <a:prstGeom prst="line">
            <a:avLst/>
          </a:prstGeom>
          <a:noFill/>
          <a:ln w="57150">
            <a:solidFill>
              <a:srgbClr val="333399"/>
            </a:solidFill>
            <a:round/>
            <a:headEnd/>
            <a:tailEnd/>
          </a:ln>
        </p:spPr>
        <p:txBody>
          <a:bodyPr wrap="none" anchor="ctr"/>
          <a:lstStyle/>
          <a:p>
            <a:endParaRPr lang="zh-CN" altLang="en-US"/>
          </a:p>
        </p:txBody>
      </p:sp>
      <p:grpSp>
        <p:nvGrpSpPr>
          <p:cNvPr id="3" name="Group 50"/>
          <p:cNvGrpSpPr>
            <a:grpSpLocks/>
          </p:cNvGrpSpPr>
          <p:nvPr/>
        </p:nvGrpSpPr>
        <p:grpSpPr bwMode="auto">
          <a:xfrm>
            <a:off x="228600" y="2420938"/>
            <a:ext cx="685800" cy="1447800"/>
            <a:chOff x="672" y="528"/>
            <a:chExt cx="432" cy="912"/>
          </a:xfrm>
        </p:grpSpPr>
        <p:sp>
          <p:nvSpPr>
            <p:cNvPr id="83015"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3016"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3017"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2957" name="Text Box 54"/>
          <p:cNvSpPr txBox="1">
            <a:spLocks noChangeArrowheads="1"/>
          </p:cNvSpPr>
          <p:nvPr/>
        </p:nvSpPr>
        <p:spPr bwMode="auto">
          <a:xfrm>
            <a:off x="265113" y="3430588"/>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2958" name="Text Box 55"/>
          <p:cNvSpPr txBox="1">
            <a:spLocks noChangeArrowheads="1"/>
          </p:cNvSpPr>
          <p:nvPr/>
        </p:nvSpPr>
        <p:spPr bwMode="auto">
          <a:xfrm>
            <a:off x="215900" y="48498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2959" name="Text Box 56"/>
          <p:cNvSpPr txBox="1">
            <a:spLocks noChangeArrowheads="1"/>
          </p:cNvSpPr>
          <p:nvPr/>
        </p:nvSpPr>
        <p:spPr bwMode="auto">
          <a:xfrm>
            <a:off x="4824413" y="4811713"/>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2960" name="Text Box 57"/>
          <p:cNvSpPr txBox="1">
            <a:spLocks noChangeArrowheads="1"/>
          </p:cNvSpPr>
          <p:nvPr/>
        </p:nvSpPr>
        <p:spPr bwMode="auto">
          <a:xfrm>
            <a:off x="33274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2961" name="Text Box 58"/>
          <p:cNvSpPr txBox="1">
            <a:spLocks noChangeArrowheads="1"/>
          </p:cNvSpPr>
          <p:nvPr/>
        </p:nvSpPr>
        <p:spPr bwMode="auto">
          <a:xfrm>
            <a:off x="21336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2962" name="Line 59"/>
          <p:cNvSpPr>
            <a:spLocks noChangeShapeType="1"/>
          </p:cNvSpPr>
          <p:nvPr/>
        </p:nvSpPr>
        <p:spPr bwMode="auto">
          <a:xfrm>
            <a:off x="838200" y="3611563"/>
            <a:ext cx="1905000" cy="0"/>
          </a:xfrm>
          <a:prstGeom prst="line">
            <a:avLst/>
          </a:prstGeom>
          <a:noFill/>
          <a:ln w="28575">
            <a:solidFill>
              <a:schemeClr val="tx1"/>
            </a:solidFill>
            <a:prstDash val="dash"/>
            <a:round/>
            <a:headEnd/>
            <a:tailEnd/>
          </a:ln>
        </p:spPr>
        <p:txBody>
          <a:bodyPr wrap="none" anchor="ctr"/>
          <a:lstStyle/>
          <a:p>
            <a:endParaRPr lang="zh-CN" altLang="en-US"/>
          </a:p>
        </p:txBody>
      </p:sp>
      <p:sp>
        <p:nvSpPr>
          <p:cNvPr id="82963" name="Line 60"/>
          <p:cNvSpPr>
            <a:spLocks noChangeShapeType="1"/>
          </p:cNvSpPr>
          <p:nvPr/>
        </p:nvSpPr>
        <p:spPr bwMode="auto">
          <a:xfrm>
            <a:off x="5943600" y="5440363"/>
            <a:ext cx="2971800" cy="0"/>
          </a:xfrm>
          <a:prstGeom prst="line">
            <a:avLst/>
          </a:prstGeom>
          <a:noFill/>
          <a:ln w="57150">
            <a:solidFill>
              <a:srgbClr val="333399"/>
            </a:solidFill>
            <a:round/>
            <a:headEnd/>
            <a:tailEnd/>
          </a:ln>
        </p:spPr>
        <p:txBody>
          <a:bodyPr wrap="none" anchor="ctr"/>
          <a:lstStyle/>
          <a:p>
            <a:endParaRPr lang="zh-CN" altLang="en-US"/>
          </a:p>
        </p:txBody>
      </p:sp>
      <p:sp>
        <p:nvSpPr>
          <p:cNvPr id="82964" name="Text Box 61"/>
          <p:cNvSpPr txBox="1">
            <a:spLocks noChangeArrowheads="1"/>
          </p:cNvSpPr>
          <p:nvPr/>
        </p:nvSpPr>
        <p:spPr bwMode="auto">
          <a:xfrm>
            <a:off x="6007100" y="47990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2965" name="Text Box 62"/>
          <p:cNvSpPr txBox="1">
            <a:spLocks noChangeArrowheads="1"/>
          </p:cNvSpPr>
          <p:nvPr/>
        </p:nvSpPr>
        <p:spPr bwMode="auto">
          <a:xfrm>
            <a:off x="8128000" y="4814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2966" name="Text Box 63"/>
          <p:cNvSpPr txBox="1">
            <a:spLocks noChangeArrowheads="1"/>
          </p:cNvSpPr>
          <p:nvPr/>
        </p:nvSpPr>
        <p:spPr bwMode="auto">
          <a:xfrm>
            <a:off x="6007100" y="37099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2967" name="Text Box 64"/>
          <p:cNvSpPr txBox="1">
            <a:spLocks noChangeArrowheads="1"/>
          </p:cNvSpPr>
          <p:nvPr/>
        </p:nvSpPr>
        <p:spPr bwMode="auto">
          <a:xfrm>
            <a:off x="107950" y="20605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2968" name="Text Box 65"/>
          <p:cNvSpPr txBox="1">
            <a:spLocks noChangeArrowheads="1"/>
          </p:cNvSpPr>
          <p:nvPr/>
        </p:nvSpPr>
        <p:spPr bwMode="auto">
          <a:xfrm>
            <a:off x="8032750" y="20351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2969"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2970" name="Text Box 67"/>
          <p:cNvSpPr txBox="1">
            <a:spLocks noChangeArrowheads="1"/>
          </p:cNvSpPr>
          <p:nvPr/>
        </p:nvSpPr>
        <p:spPr bwMode="auto">
          <a:xfrm>
            <a:off x="2616200" y="2887663"/>
            <a:ext cx="118268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2971"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p:spPr>
        <p:txBody>
          <a:bodyPr wrap="none">
            <a:spAutoFit/>
          </a:bodyPr>
          <a:lstStyle/>
          <a:p>
            <a:r>
              <a:rPr kumimoji="1" lang="en-US" altLang="zh-CN" sz="2400">
                <a:solidFill>
                  <a:srgbClr val="333399"/>
                </a:solidFill>
                <a:latin typeface="Arial" charset="0"/>
              </a:rPr>
              <a:t>IP </a:t>
            </a:r>
            <a:r>
              <a:rPr kumimoji="1" lang="zh-CN" altLang="en-US" sz="2400">
                <a:solidFill>
                  <a:srgbClr val="333399"/>
                </a:solidFill>
                <a:latin typeface="Arial" charset="0"/>
              </a:rPr>
              <a:t>层上的互联网</a:t>
            </a:r>
          </a:p>
        </p:txBody>
      </p:sp>
      <p:sp>
        <p:nvSpPr>
          <p:cNvPr id="82972" name="Text Box 69"/>
          <p:cNvSpPr txBox="1">
            <a:spLocks noChangeArrowheads="1"/>
          </p:cNvSpPr>
          <p:nvPr/>
        </p:nvSpPr>
        <p:spPr bwMode="auto">
          <a:xfrm>
            <a:off x="990600" y="594836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grpSp>
        <p:nvGrpSpPr>
          <p:cNvPr id="4" name="Group 70"/>
          <p:cNvGrpSpPr>
            <a:grpSpLocks/>
          </p:cNvGrpSpPr>
          <p:nvPr/>
        </p:nvGrpSpPr>
        <p:grpSpPr bwMode="auto">
          <a:xfrm>
            <a:off x="8153400" y="2420938"/>
            <a:ext cx="685800" cy="1447800"/>
            <a:chOff x="672" y="528"/>
            <a:chExt cx="432" cy="912"/>
          </a:xfrm>
        </p:grpSpPr>
        <p:sp>
          <p:nvSpPr>
            <p:cNvPr id="83012"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3013"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3014"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2974" name="Text Box 74"/>
          <p:cNvSpPr txBox="1">
            <a:spLocks noChangeArrowheads="1"/>
          </p:cNvSpPr>
          <p:nvPr/>
        </p:nvSpPr>
        <p:spPr bwMode="auto">
          <a:xfrm>
            <a:off x="8202613" y="3435350"/>
            <a:ext cx="484187" cy="366713"/>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2975" name="Text Box 75"/>
          <p:cNvSpPr txBox="1">
            <a:spLocks noChangeArrowheads="1"/>
          </p:cNvSpPr>
          <p:nvPr/>
        </p:nvSpPr>
        <p:spPr bwMode="auto">
          <a:xfrm>
            <a:off x="332105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2976" name="Text Box 76"/>
          <p:cNvSpPr txBox="1">
            <a:spLocks noChangeArrowheads="1"/>
          </p:cNvSpPr>
          <p:nvPr/>
        </p:nvSpPr>
        <p:spPr bwMode="auto">
          <a:xfrm>
            <a:off x="2286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2977" name="Line 77"/>
          <p:cNvSpPr>
            <a:spLocks noChangeShapeType="1"/>
          </p:cNvSpPr>
          <p:nvPr/>
        </p:nvSpPr>
        <p:spPr bwMode="auto">
          <a:xfrm>
            <a:off x="3276600" y="3611563"/>
            <a:ext cx="2057400" cy="0"/>
          </a:xfrm>
          <a:prstGeom prst="line">
            <a:avLst/>
          </a:prstGeom>
          <a:noFill/>
          <a:ln w="28575">
            <a:solidFill>
              <a:schemeClr val="tx1"/>
            </a:solidFill>
            <a:prstDash val="dash"/>
            <a:round/>
            <a:headEnd/>
            <a:tailEnd/>
          </a:ln>
        </p:spPr>
        <p:txBody>
          <a:bodyPr wrap="none" anchor="ctr"/>
          <a:lstStyle/>
          <a:p>
            <a:endParaRPr lang="zh-CN" altLang="en-US"/>
          </a:p>
        </p:txBody>
      </p:sp>
      <p:sp>
        <p:nvSpPr>
          <p:cNvPr id="82978"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2979" name="Line 79"/>
          <p:cNvSpPr>
            <a:spLocks noChangeShapeType="1"/>
          </p:cNvSpPr>
          <p:nvPr/>
        </p:nvSpPr>
        <p:spPr bwMode="auto">
          <a:xfrm>
            <a:off x="5943600" y="3611563"/>
            <a:ext cx="2209800" cy="0"/>
          </a:xfrm>
          <a:prstGeom prst="line">
            <a:avLst/>
          </a:prstGeom>
          <a:noFill/>
          <a:ln w="28575">
            <a:solidFill>
              <a:schemeClr val="tx1"/>
            </a:solidFill>
            <a:prstDash val="dash"/>
            <a:round/>
            <a:headEnd/>
            <a:tailEnd/>
          </a:ln>
        </p:spPr>
        <p:txBody>
          <a:bodyPr wrap="none" anchor="ctr"/>
          <a:lstStyle/>
          <a:p>
            <a:endParaRPr lang="zh-CN" altLang="en-US"/>
          </a:p>
        </p:txBody>
      </p:sp>
      <p:sp>
        <p:nvSpPr>
          <p:cNvPr id="82980" name="Text Box 80"/>
          <p:cNvSpPr txBox="1">
            <a:spLocks noChangeArrowheads="1"/>
          </p:cNvSpPr>
          <p:nvPr/>
        </p:nvSpPr>
        <p:spPr bwMode="auto">
          <a:xfrm>
            <a:off x="4953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2981" name="Line 81"/>
          <p:cNvSpPr>
            <a:spLocks noChangeShapeType="1"/>
          </p:cNvSpPr>
          <p:nvPr/>
        </p:nvSpPr>
        <p:spPr bwMode="auto">
          <a:xfrm>
            <a:off x="3352800" y="5440363"/>
            <a:ext cx="1905000" cy="0"/>
          </a:xfrm>
          <a:prstGeom prst="line">
            <a:avLst/>
          </a:prstGeom>
          <a:noFill/>
          <a:ln w="57150">
            <a:solidFill>
              <a:srgbClr val="333399"/>
            </a:solidFill>
            <a:round/>
            <a:headEnd/>
            <a:tailEnd/>
          </a:ln>
        </p:spPr>
        <p:txBody>
          <a:bodyPr wrap="none" anchor="ctr"/>
          <a:lstStyle/>
          <a:p>
            <a:endParaRPr lang="zh-CN" altLang="en-US"/>
          </a:p>
        </p:txBody>
      </p:sp>
      <p:sp>
        <p:nvSpPr>
          <p:cNvPr id="82982" name="Freeform 82"/>
          <p:cNvSpPr>
            <a:spLocks/>
          </p:cNvSpPr>
          <p:nvPr/>
        </p:nvSpPr>
        <p:spPr bwMode="auto">
          <a:xfrm flipH="1">
            <a:off x="5921375" y="5156200"/>
            <a:ext cx="341313" cy="284163"/>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2983" name="Freeform 83"/>
          <p:cNvSpPr>
            <a:spLocks/>
          </p:cNvSpPr>
          <p:nvPr/>
        </p:nvSpPr>
        <p:spPr bwMode="auto">
          <a:xfrm flipH="1">
            <a:off x="3233738" y="5162550"/>
            <a:ext cx="423862"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2984" name="Text Box 84"/>
          <p:cNvSpPr txBox="1">
            <a:spLocks noChangeArrowheads="1"/>
          </p:cNvSpPr>
          <p:nvPr/>
        </p:nvSpPr>
        <p:spPr bwMode="auto">
          <a:xfrm>
            <a:off x="5218113" y="2862263"/>
            <a:ext cx="118268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grpSp>
        <p:nvGrpSpPr>
          <p:cNvPr id="5" name="Group 114"/>
          <p:cNvGrpSpPr>
            <a:grpSpLocks/>
          </p:cNvGrpSpPr>
          <p:nvPr/>
        </p:nvGrpSpPr>
        <p:grpSpPr bwMode="auto">
          <a:xfrm>
            <a:off x="1143000" y="3154363"/>
            <a:ext cx="6781800" cy="381000"/>
            <a:chOff x="720" y="1987"/>
            <a:chExt cx="4272" cy="240"/>
          </a:xfrm>
        </p:grpSpPr>
        <p:grpSp>
          <p:nvGrpSpPr>
            <p:cNvPr id="6" name="Group 85"/>
            <p:cNvGrpSpPr>
              <a:grpSpLocks/>
            </p:cNvGrpSpPr>
            <p:nvPr/>
          </p:nvGrpSpPr>
          <p:grpSpPr bwMode="auto">
            <a:xfrm>
              <a:off x="720" y="1987"/>
              <a:ext cx="912" cy="240"/>
              <a:chOff x="1632" y="2688"/>
              <a:chExt cx="912" cy="240"/>
            </a:xfrm>
          </p:grpSpPr>
          <p:sp>
            <p:nvSpPr>
              <p:cNvPr id="83010"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  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3011"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7" name="Group 88"/>
            <p:cNvGrpSpPr>
              <a:grpSpLocks/>
            </p:cNvGrpSpPr>
            <p:nvPr/>
          </p:nvGrpSpPr>
          <p:grpSpPr bwMode="auto">
            <a:xfrm>
              <a:off x="2352" y="1987"/>
              <a:ext cx="912" cy="240"/>
              <a:chOff x="1632" y="2688"/>
              <a:chExt cx="912" cy="240"/>
            </a:xfrm>
          </p:grpSpPr>
          <p:sp>
            <p:nvSpPr>
              <p:cNvPr id="83008"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3009"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8" name="Group 91"/>
            <p:cNvGrpSpPr>
              <a:grpSpLocks/>
            </p:cNvGrpSpPr>
            <p:nvPr/>
          </p:nvGrpSpPr>
          <p:grpSpPr bwMode="auto">
            <a:xfrm>
              <a:off x="4080" y="1987"/>
              <a:ext cx="912" cy="240"/>
              <a:chOff x="1632" y="2688"/>
              <a:chExt cx="912" cy="240"/>
            </a:xfrm>
          </p:grpSpPr>
          <p:sp>
            <p:nvSpPr>
              <p:cNvPr id="83006"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3007"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grpSp>
        <p:nvGrpSpPr>
          <p:cNvPr id="9" name="Group 94"/>
          <p:cNvGrpSpPr>
            <a:grpSpLocks/>
          </p:cNvGrpSpPr>
          <p:nvPr/>
        </p:nvGrpSpPr>
        <p:grpSpPr bwMode="auto">
          <a:xfrm>
            <a:off x="609600" y="5592763"/>
            <a:ext cx="1981200" cy="381000"/>
            <a:chOff x="480" y="3120"/>
            <a:chExt cx="1248" cy="240"/>
          </a:xfrm>
        </p:grpSpPr>
        <p:sp>
          <p:nvSpPr>
            <p:cNvPr id="83001"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1</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3</a:t>
              </a:r>
            </a:p>
          </p:txBody>
        </p:sp>
        <p:sp>
          <p:nvSpPr>
            <p:cNvPr id="83002"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10" name="Group 97"/>
          <p:cNvGrpSpPr>
            <a:grpSpLocks/>
          </p:cNvGrpSpPr>
          <p:nvPr/>
        </p:nvGrpSpPr>
        <p:grpSpPr bwMode="auto">
          <a:xfrm>
            <a:off x="3505200" y="5592763"/>
            <a:ext cx="1981200" cy="381000"/>
            <a:chOff x="480" y="3120"/>
            <a:chExt cx="1248" cy="240"/>
          </a:xfrm>
        </p:grpSpPr>
        <p:sp>
          <p:nvSpPr>
            <p:cNvPr id="82999"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4</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5</a:t>
              </a:r>
            </a:p>
          </p:txBody>
        </p:sp>
        <p:sp>
          <p:nvSpPr>
            <p:cNvPr id="83000"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11" name="Group 100"/>
          <p:cNvGrpSpPr>
            <a:grpSpLocks/>
          </p:cNvGrpSpPr>
          <p:nvPr/>
        </p:nvGrpSpPr>
        <p:grpSpPr bwMode="auto">
          <a:xfrm>
            <a:off x="6400800" y="5592763"/>
            <a:ext cx="1981200" cy="381000"/>
            <a:chOff x="480" y="3120"/>
            <a:chExt cx="1248" cy="240"/>
          </a:xfrm>
        </p:grpSpPr>
        <p:sp>
          <p:nvSpPr>
            <p:cNvPr id="82997"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6</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2</a:t>
              </a:r>
            </a:p>
          </p:txBody>
        </p:sp>
        <p:sp>
          <p:nvSpPr>
            <p:cNvPr id="82998"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sp>
        <p:nvSpPr>
          <p:cNvPr id="82989" name="Text Box 103"/>
          <p:cNvSpPr txBox="1">
            <a:spLocks noChangeArrowheads="1"/>
          </p:cNvSpPr>
          <p:nvPr/>
        </p:nvSpPr>
        <p:spPr bwMode="auto">
          <a:xfrm>
            <a:off x="6858000" y="601821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2990" name="Text Box 104"/>
          <p:cNvSpPr txBox="1">
            <a:spLocks noChangeArrowheads="1"/>
          </p:cNvSpPr>
          <p:nvPr/>
        </p:nvSpPr>
        <p:spPr bwMode="auto">
          <a:xfrm>
            <a:off x="3976688" y="601821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2991"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1800">
              <a:solidFill>
                <a:srgbClr val="333399"/>
              </a:solidFill>
              <a:latin typeface="Arial" charset="0"/>
            </a:endParaRPr>
          </a:p>
        </p:txBody>
      </p:sp>
      <p:sp>
        <p:nvSpPr>
          <p:cNvPr id="82992" name="Text Box 106"/>
          <p:cNvSpPr txBox="1">
            <a:spLocks noChangeArrowheads="1"/>
          </p:cNvSpPr>
          <p:nvPr/>
        </p:nvSpPr>
        <p:spPr bwMode="auto">
          <a:xfrm>
            <a:off x="2095500" y="2316163"/>
            <a:ext cx="11493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 </a:t>
            </a:r>
            <a:r>
              <a:rPr kumimoji="1" lang="zh-CN" altLang="en-US" sz="1800">
                <a:solidFill>
                  <a:srgbClr val="333399"/>
                </a:solidFill>
                <a:latin typeface="Arial" charset="0"/>
              </a:rPr>
              <a:t>数据报</a:t>
            </a:r>
          </a:p>
        </p:txBody>
      </p:sp>
      <p:sp>
        <p:nvSpPr>
          <p:cNvPr id="82993" name="Rectangle 111"/>
          <p:cNvSpPr>
            <a:spLocks noChangeArrowheads="1"/>
          </p:cNvSpPr>
          <p:nvPr/>
        </p:nvSpPr>
        <p:spPr bwMode="auto">
          <a:xfrm>
            <a:off x="0" y="0"/>
            <a:ext cx="9144000" cy="1989138"/>
          </a:xfrm>
          <a:prstGeom prst="rect">
            <a:avLst/>
          </a:prstGeom>
          <a:solidFill>
            <a:srgbClr val="FFFF99"/>
          </a:solidFill>
          <a:ln w="9525">
            <a:noFill/>
            <a:miter lim="800000"/>
            <a:headEnd/>
            <a:tailEnd/>
          </a:ln>
        </p:spPr>
        <p:txBody>
          <a:bodyPr wrap="none" anchor="ctr"/>
          <a:lstStyle/>
          <a:p>
            <a:endParaRPr lang="zh-CN" altLang="en-US"/>
          </a:p>
        </p:txBody>
      </p:sp>
      <p:sp>
        <p:nvSpPr>
          <p:cNvPr id="82994" name="Text Box 112"/>
          <p:cNvSpPr txBox="1">
            <a:spLocks noChangeArrowheads="1"/>
          </p:cNvSpPr>
          <p:nvPr/>
        </p:nvSpPr>
        <p:spPr bwMode="auto">
          <a:xfrm>
            <a:off x="972913" y="173038"/>
            <a:ext cx="7236276" cy="1396857"/>
          </a:xfrm>
          <a:prstGeom prst="rect">
            <a:avLst/>
          </a:prstGeom>
          <a:solidFill>
            <a:srgbClr val="CCECFF"/>
          </a:solidFill>
          <a:ln w="9525">
            <a:solidFill>
              <a:srgbClr val="333399"/>
            </a:solidFill>
            <a:miter lim="800000"/>
            <a:headEnd/>
            <a:tailEnd/>
          </a:ln>
        </p:spPr>
        <p:txBody>
          <a:bodyPr wrap="none">
            <a:spAutoFit/>
          </a:bodyPr>
          <a:lstStyle/>
          <a:p>
            <a:pPr algn="ctr">
              <a:lnSpc>
                <a:spcPct val="120000"/>
              </a:lnSpc>
            </a:pPr>
            <a:r>
              <a:rPr lang="zh-CN" altLang="en-US" sz="2400" b="1" dirty="0">
                <a:solidFill>
                  <a:srgbClr val="333399"/>
                </a:solidFill>
                <a:latin typeface="华文新魏" pitchFamily="2" charset="-122"/>
                <a:ea typeface="华文新魏" pitchFamily="2" charset="-122"/>
              </a:rPr>
              <a:t>在 </a:t>
            </a:r>
            <a:r>
              <a:rPr lang="en-US" altLang="zh-CN" sz="2400" b="1" dirty="0">
                <a:solidFill>
                  <a:srgbClr val="333399"/>
                </a:solidFill>
                <a:latin typeface="华文新魏" pitchFamily="2" charset="-122"/>
                <a:ea typeface="华文新魏" pitchFamily="2" charset="-122"/>
              </a:rPr>
              <a:t>IP </a:t>
            </a:r>
            <a:r>
              <a:rPr lang="zh-CN" altLang="en-US" sz="2400" b="1" dirty="0">
                <a:solidFill>
                  <a:srgbClr val="333399"/>
                </a:solidFill>
                <a:latin typeface="华文新魏" pitchFamily="2" charset="-122"/>
                <a:ea typeface="华文新魏" pitchFamily="2" charset="-122"/>
              </a:rPr>
              <a:t>层抽象的互联网上只能看到 </a:t>
            </a:r>
            <a:r>
              <a:rPr lang="en-US" altLang="zh-CN" sz="2400" b="1" dirty="0">
                <a:solidFill>
                  <a:srgbClr val="333399"/>
                </a:solidFill>
                <a:latin typeface="华文新魏" pitchFamily="2" charset="-122"/>
                <a:ea typeface="华文新魏" pitchFamily="2" charset="-122"/>
              </a:rPr>
              <a:t>IP </a:t>
            </a:r>
            <a:r>
              <a:rPr lang="zh-CN" altLang="en-US" sz="2400" b="1" dirty="0">
                <a:solidFill>
                  <a:srgbClr val="333399"/>
                </a:solidFill>
                <a:latin typeface="华文新魏" pitchFamily="2" charset="-122"/>
                <a:ea typeface="华文新魏" pitchFamily="2" charset="-122"/>
              </a:rPr>
              <a:t>数据报</a:t>
            </a:r>
          </a:p>
          <a:p>
            <a:pPr algn="ctr">
              <a:lnSpc>
                <a:spcPct val="120000"/>
              </a:lnSpc>
            </a:pPr>
            <a:r>
              <a:rPr lang="zh-CN" altLang="en-US" sz="2400" b="1" dirty="0">
                <a:solidFill>
                  <a:srgbClr val="333399"/>
                </a:solidFill>
                <a:latin typeface="华文新魏" pitchFamily="2" charset="-122"/>
                <a:ea typeface="华文新魏" pitchFamily="2" charset="-122"/>
              </a:rPr>
              <a:t>图中的  </a:t>
            </a:r>
            <a:r>
              <a:rPr lang="en-US" altLang="zh-CN" sz="2400" b="1" dirty="0">
                <a:solidFill>
                  <a:srgbClr val="333399"/>
                </a:solidFill>
                <a:latin typeface="华文新魏" pitchFamily="2" charset="-122"/>
                <a:ea typeface="华文新魏" pitchFamily="2" charset="-122"/>
              </a:rPr>
              <a:t>IP</a:t>
            </a:r>
            <a:r>
              <a:rPr lang="en-US" altLang="zh-CN" sz="2400" b="1" baseline="-25000" dirty="0">
                <a:solidFill>
                  <a:srgbClr val="333399"/>
                </a:solidFill>
                <a:latin typeface="华文新魏" pitchFamily="2" charset="-122"/>
                <a:ea typeface="华文新魏" pitchFamily="2" charset="-122"/>
              </a:rPr>
              <a:t>1</a:t>
            </a:r>
            <a:r>
              <a:rPr lang="en-US" altLang="zh-CN" sz="2400" b="1" dirty="0">
                <a:solidFill>
                  <a:srgbClr val="333399"/>
                </a:solidFill>
                <a:latin typeface="华文新魏" pitchFamily="2" charset="-122"/>
                <a:ea typeface="华文新魏" pitchFamily="2" charset="-122"/>
              </a:rPr>
              <a:t>→IP</a:t>
            </a:r>
            <a:r>
              <a:rPr lang="en-US" altLang="zh-CN" sz="2400" b="1" baseline="-25000" dirty="0">
                <a:solidFill>
                  <a:srgbClr val="333399"/>
                </a:solidFill>
                <a:latin typeface="华文新魏" pitchFamily="2" charset="-122"/>
                <a:ea typeface="华文新魏" pitchFamily="2" charset="-122"/>
              </a:rPr>
              <a:t>2</a:t>
            </a:r>
            <a:r>
              <a:rPr lang="en-US" altLang="zh-CN" sz="2400" b="1" dirty="0">
                <a:solidFill>
                  <a:srgbClr val="333399"/>
                </a:solidFill>
                <a:latin typeface="华文新魏" pitchFamily="2" charset="-122"/>
                <a:ea typeface="华文新魏" pitchFamily="2" charset="-122"/>
              </a:rPr>
              <a:t>  </a:t>
            </a:r>
            <a:r>
              <a:rPr lang="zh-CN" altLang="en-US" sz="2400" b="1" dirty="0">
                <a:solidFill>
                  <a:srgbClr val="333399"/>
                </a:solidFill>
                <a:latin typeface="华文新魏" pitchFamily="2" charset="-122"/>
                <a:ea typeface="华文新魏" pitchFamily="2" charset="-122"/>
              </a:rPr>
              <a:t>表示从源地址 </a:t>
            </a:r>
            <a:r>
              <a:rPr lang="en-US" altLang="zh-CN" sz="2400" b="1" dirty="0">
                <a:solidFill>
                  <a:srgbClr val="333399"/>
                </a:solidFill>
                <a:latin typeface="华文新魏" pitchFamily="2" charset="-122"/>
                <a:ea typeface="华文新魏" pitchFamily="2" charset="-122"/>
              </a:rPr>
              <a:t>IP</a:t>
            </a:r>
            <a:r>
              <a:rPr lang="en-US" altLang="zh-CN" sz="2400" b="1" baseline="-25000" dirty="0">
                <a:solidFill>
                  <a:srgbClr val="333399"/>
                </a:solidFill>
                <a:latin typeface="华文新魏" pitchFamily="2" charset="-122"/>
                <a:ea typeface="华文新魏" pitchFamily="2" charset="-122"/>
              </a:rPr>
              <a:t>1</a:t>
            </a:r>
            <a:r>
              <a:rPr lang="en-US" altLang="zh-CN" sz="2400" b="1" dirty="0">
                <a:solidFill>
                  <a:srgbClr val="333399"/>
                </a:solidFill>
                <a:latin typeface="华文新魏" pitchFamily="2" charset="-122"/>
                <a:ea typeface="华文新魏" pitchFamily="2" charset="-122"/>
              </a:rPr>
              <a:t> </a:t>
            </a:r>
            <a:r>
              <a:rPr lang="zh-CN" altLang="en-US" sz="2400" b="1" dirty="0">
                <a:solidFill>
                  <a:srgbClr val="333399"/>
                </a:solidFill>
                <a:latin typeface="华文新魏" pitchFamily="2" charset="-122"/>
                <a:ea typeface="华文新魏" pitchFamily="2" charset="-122"/>
              </a:rPr>
              <a:t>到目的地址 </a:t>
            </a:r>
            <a:r>
              <a:rPr lang="en-US" altLang="zh-CN" sz="2400" b="1" dirty="0">
                <a:solidFill>
                  <a:srgbClr val="333399"/>
                </a:solidFill>
                <a:latin typeface="华文新魏" pitchFamily="2" charset="-122"/>
                <a:ea typeface="华文新魏" pitchFamily="2" charset="-122"/>
              </a:rPr>
              <a:t>IP</a:t>
            </a:r>
            <a:r>
              <a:rPr lang="en-US" altLang="zh-CN" sz="2400" b="1" baseline="-25000" dirty="0">
                <a:solidFill>
                  <a:srgbClr val="333399"/>
                </a:solidFill>
                <a:latin typeface="华文新魏" pitchFamily="2" charset="-122"/>
                <a:ea typeface="华文新魏" pitchFamily="2" charset="-122"/>
              </a:rPr>
              <a:t>2</a:t>
            </a:r>
            <a:r>
              <a:rPr lang="en-US" altLang="zh-CN" sz="2400" b="1" dirty="0">
                <a:solidFill>
                  <a:srgbClr val="333399"/>
                </a:solidFill>
                <a:latin typeface="华文新魏" pitchFamily="2" charset="-122"/>
                <a:ea typeface="华文新魏" pitchFamily="2" charset="-122"/>
              </a:rPr>
              <a:t> </a:t>
            </a:r>
          </a:p>
          <a:p>
            <a:pPr algn="ctr">
              <a:lnSpc>
                <a:spcPct val="120000"/>
              </a:lnSpc>
            </a:pPr>
            <a:r>
              <a:rPr lang="zh-CN" altLang="en-US" sz="2400" b="1" dirty="0">
                <a:solidFill>
                  <a:srgbClr val="333399"/>
                </a:solidFill>
                <a:latin typeface="华文新魏" pitchFamily="2" charset="-122"/>
                <a:ea typeface="华文新魏" pitchFamily="2" charset="-122"/>
              </a:rPr>
              <a:t>两个路由器的 </a:t>
            </a:r>
            <a:r>
              <a:rPr lang="en-US" altLang="zh-CN" sz="2400" b="1" dirty="0">
                <a:solidFill>
                  <a:srgbClr val="333399"/>
                </a:solidFill>
                <a:latin typeface="华文新魏" pitchFamily="2" charset="-122"/>
                <a:ea typeface="华文新魏" pitchFamily="2" charset="-122"/>
              </a:rPr>
              <a:t>IP </a:t>
            </a:r>
            <a:r>
              <a:rPr lang="zh-CN" altLang="en-US" sz="2400" b="1" dirty="0">
                <a:solidFill>
                  <a:srgbClr val="333399"/>
                </a:solidFill>
                <a:latin typeface="华文新魏" pitchFamily="2" charset="-122"/>
                <a:ea typeface="华文新魏" pitchFamily="2" charset="-122"/>
              </a:rPr>
              <a:t>地址并不出现在 </a:t>
            </a:r>
            <a:r>
              <a:rPr lang="en-US" altLang="zh-CN" sz="2400" b="1" dirty="0">
                <a:solidFill>
                  <a:srgbClr val="333399"/>
                </a:solidFill>
                <a:latin typeface="华文新魏" pitchFamily="2" charset="-122"/>
                <a:ea typeface="华文新魏" pitchFamily="2" charset="-122"/>
              </a:rPr>
              <a:t>IP </a:t>
            </a:r>
            <a:r>
              <a:rPr lang="zh-CN" altLang="en-US" sz="2400" b="1" dirty="0">
                <a:solidFill>
                  <a:srgbClr val="333399"/>
                </a:solidFill>
                <a:latin typeface="华文新魏" pitchFamily="2" charset="-122"/>
                <a:ea typeface="华文新魏" pitchFamily="2" charset="-122"/>
              </a:rPr>
              <a:t>数据报的首部中 </a:t>
            </a:r>
          </a:p>
        </p:txBody>
      </p:sp>
      <p:sp>
        <p:nvSpPr>
          <p:cNvPr id="82996" name="灯片编号占位符 80"/>
          <p:cNvSpPr>
            <a:spLocks noGrp="1"/>
          </p:cNvSpPr>
          <p:nvPr>
            <p:ph type="sldNum" sz="quarter" idx="11"/>
          </p:nvPr>
        </p:nvSpPr>
        <p:spPr>
          <a:xfrm>
            <a:off x="3563888" y="6400800"/>
            <a:ext cx="5334000" cy="457200"/>
          </a:xfrm>
          <a:noFill/>
        </p:spPr>
        <p:txBody>
          <a:bodyPr/>
          <a:lstStyle/>
          <a:p>
            <a:pPr algn="r"/>
            <a:fld id="{F549641C-2AE9-4349-9CDF-6C6E677EBF7E}" type="slidenum">
              <a:rPr lang="en-US" altLang="zh-CN" smtClean="0">
                <a:ea typeface="宋体" charset="-122"/>
              </a:rPr>
              <a:pPr algn="r"/>
              <a:t>68</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reeform 2"/>
          <p:cNvSpPr>
            <a:spLocks/>
          </p:cNvSpPr>
          <p:nvPr/>
        </p:nvSpPr>
        <p:spPr bwMode="auto">
          <a:xfrm>
            <a:off x="2362200" y="5160963"/>
            <a:ext cx="395288"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3971" name="Freeform 3"/>
          <p:cNvSpPr>
            <a:spLocks/>
          </p:cNvSpPr>
          <p:nvPr/>
        </p:nvSpPr>
        <p:spPr bwMode="auto">
          <a:xfrm>
            <a:off x="4951413" y="5159375"/>
            <a:ext cx="395287"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3972" name="Line 4"/>
          <p:cNvSpPr>
            <a:spLocks noChangeShapeType="1"/>
          </p:cNvSpPr>
          <p:nvPr/>
        </p:nvSpPr>
        <p:spPr bwMode="auto">
          <a:xfrm rot="-5400000">
            <a:off x="8113713"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3973" name="Line 5"/>
          <p:cNvSpPr>
            <a:spLocks noChangeShapeType="1"/>
          </p:cNvSpPr>
          <p:nvPr/>
        </p:nvSpPr>
        <p:spPr bwMode="auto">
          <a:xfrm rot="-5400000">
            <a:off x="192088"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3974"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3975"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3976"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3977"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grpSp>
        <p:nvGrpSpPr>
          <p:cNvPr id="2" name="Group 10"/>
          <p:cNvGrpSpPr>
            <a:grpSpLocks/>
          </p:cNvGrpSpPr>
          <p:nvPr/>
        </p:nvGrpSpPr>
        <p:grpSpPr bwMode="auto">
          <a:xfrm>
            <a:off x="36513" y="2420938"/>
            <a:ext cx="9121775" cy="2438400"/>
            <a:chOff x="96" y="1056"/>
            <a:chExt cx="5472" cy="1536"/>
          </a:xfrm>
        </p:grpSpPr>
        <p:sp>
          <p:nvSpPr>
            <p:cNvPr id="84041" name="Oval 1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a:p>
          </p:txBody>
        </p:sp>
        <p:sp>
          <p:nvSpPr>
            <p:cNvPr id="84042" name="Oval 1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a:p>
          </p:txBody>
        </p:sp>
        <p:sp>
          <p:nvSpPr>
            <p:cNvPr id="84043" name="Oval 1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a:p>
          </p:txBody>
        </p:sp>
        <p:sp>
          <p:nvSpPr>
            <p:cNvPr id="84044" name="Oval 1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a:p>
          </p:txBody>
        </p:sp>
        <p:sp>
          <p:nvSpPr>
            <p:cNvPr id="84045" name="Oval 1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a:p>
          </p:txBody>
        </p:sp>
        <p:sp>
          <p:nvSpPr>
            <p:cNvPr id="84046" name="Oval 1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a:p>
          </p:txBody>
        </p:sp>
        <p:sp>
          <p:nvSpPr>
            <p:cNvPr id="84047" name="Oval 1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a:p>
          </p:txBody>
        </p:sp>
        <p:sp>
          <p:nvSpPr>
            <p:cNvPr id="84048" name="Oval 18"/>
            <p:cNvSpPr>
              <a:spLocks noChangeArrowheads="1"/>
            </p:cNvSpPr>
            <p:nvPr/>
          </p:nvSpPr>
          <p:spPr bwMode="auto">
            <a:xfrm>
              <a:off x="597" y="1226"/>
              <a:ext cx="4536" cy="1060"/>
            </a:xfrm>
            <a:prstGeom prst="ellipse">
              <a:avLst/>
            </a:prstGeom>
            <a:solidFill>
              <a:srgbClr val="FFFF99"/>
            </a:solidFill>
            <a:ln w="9525">
              <a:noFill/>
              <a:round/>
              <a:headEnd/>
              <a:tailEnd/>
            </a:ln>
          </p:spPr>
          <p:txBody>
            <a:bodyPr/>
            <a:lstStyle/>
            <a:p>
              <a:endParaRPr lang="zh-CN" altLang="en-US"/>
            </a:p>
          </p:txBody>
        </p:sp>
      </p:grpSp>
      <p:sp>
        <p:nvSpPr>
          <p:cNvPr id="83979" name="Line 19"/>
          <p:cNvSpPr>
            <a:spLocks noChangeShapeType="1"/>
          </p:cNvSpPr>
          <p:nvPr/>
        </p:nvSpPr>
        <p:spPr bwMode="auto">
          <a:xfrm>
            <a:off x="152400" y="5440363"/>
            <a:ext cx="2590800" cy="0"/>
          </a:xfrm>
          <a:prstGeom prst="line">
            <a:avLst/>
          </a:prstGeom>
          <a:noFill/>
          <a:ln w="57150">
            <a:solidFill>
              <a:srgbClr val="333399"/>
            </a:solidFill>
            <a:round/>
            <a:headEnd/>
            <a:tailEnd/>
          </a:ln>
        </p:spPr>
        <p:txBody>
          <a:bodyPr wrap="none" anchor="ctr"/>
          <a:lstStyle/>
          <a:p>
            <a:endParaRPr lang="zh-CN" altLang="en-US"/>
          </a:p>
        </p:txBody>
      </p:sp>
      <p:grpSp>
        <p:nvGrpSpPr>
          <p:cNvPr id="3" name="Group 20"/>
          <p:cNvGrpSpPr>
            <a:grpSpLocks/>
          </p:cNvGrpSpPr>
          <p:nvPr/>
        </p:nvGrpSpPr>
        <p:grpSpPr bwMode="auto">
          <a:xfrm>
            <a:off x="228600" y="2420938"/>
            <a:ext cx="685800" cy="1447800"/>
            <a:chOff x="672" y="528"/>
            <a:chExt cx="432" cy="912"/>
          </a:xfrm>
        </p:grpSpPr>
        <p:sp>
          <p:nvSpPr>
            <p:cNvPr id="84038"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4039"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4040"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3981" name="Text Box 24"/>
          <p:cNvSpPr txBox="1">
            <a:spLocks noChangeArrowheads="1"/>
          </p:cNvSpPr>
          <p:nvPr/>
        </p:nvSpPr>
        <p:spPr bwMode="auto">
          <a:xfrm>
            <a:off x="265113" y="3430588"/>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3982" name="Text Box 25"/>
          <p:cNvSpPr txBox="1">
            <a:spLocks noChangeArrowheads="1"/>
          </p:cNvSpPr>
          <p:nvPr/>
        </p:nvSpPr>
        <p:spPr bwMode="auto">
          <a:xfrm>
            <a:off x="215900" y="48498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3983" name="Text Box 26"/>
          <p:cNvSpPr txBox="1">
            <a:spLocks noChangeArrowheads="1"/>
          </p:cNvSpPr>
          <p:nvPr/>
        </p:nvSpPr>
        <p:spPr bwMode="auto">
          <a:xfrm>
            <a:off x="4824413" y="4811713"/>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3984" name="Text Box 27"/>
          <p:cNvSpPr txBox="1">
            <a:spLocks noChangeArrowheads="1"/>
          </p:cNvSpPr>
          <p:nvPr/>
        </p:nvSpPr>
        <p:spPr bwMode="auto">
          <a:xfrm>
            <a:off x="33274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3985" name="Text Box 28"/>
          <p:cNvSpPr txBox="1">
            <a:spLocks noChangeArrowheads="1"/>
          </p:cNvSpPr>
          <p:nvPr/>
        </p:nvSpPr>
        <p:spPr bwMode="auto">
          <a:xfrm>
            <a:off x="21336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3986" name="Line 29"/>
          <p:cNvSpPr>
            <a:spLocks noChangeShapeType="1"/>
          </p:cNvSpPr>
          <p:nvPr/>
        </p:nvSpPr>
        <p:spPr bwMode="auto">
          <a:xfrm>
            <a:off x="838200" y="3611563"/>
            <a:ext cx="1905000" cy="0"/>
          </a:xfrm>
          <a:prstGeom prst="line">
            <a:avLst/>
          </a:prstGeom>
          <a:noFill/>
          <a:ln w="28575">
            <a:solidFill>
              <a:schemeClr val="tx1"/>
            </a:solidFill>
            <a:prstDash val="dash"/>
            <a:round/>
            <a:headEnd/>
            <a:tailEnd/>
          </a:ln>
        </p:spPr>
        <p:txBody>
          <a:bodyPr wrap="none" anchor="ctr"/>
          <a:lstStyle/>
          <a:p>
            <a:endParaRPr lang="zh-CN" altLang="en-US"/>
          </a:p>
        </p:txBody>
      </p:sp>
      <p:sp>
        <p:nvSpPr>
          <p:cNvPr id="83987" name="Line 30"/>
          <p:cNvSpPr>
            <a:spLocks noChangeShapeType="1"/>
          </p:cNvSpPr>
          <p:nvPr/>
        </p:nvSpPr>
        <p:spPr bwMode="auto">
          <a:xfrm>
            <a:off x="5943600" y="5440363"/>
            <a:ext cx="2971800" cy="0"/>
          </a:xfrm>
          <a:prstGeom prst="line">
            <a:avLst/>
          </a:prstGeom>
          <a:noFill/>
          <a:ln w="57150">
            <a:solidFill>
              <a:srgbClr val="333399"/>
            </a:solidFill>
            <a:round/>
            <a:headEnd/>
            <a:tailEnd/>
          </a:ln>
        </p:spPr>
        <p:txBody>
          <a:bodyPr wrap="none" anchor="ctr"/>
          <a:lstStyle/>
          <a:p>
            <a:endParaRPr lang="zh-CN" altLang="en-US"/>
          </a:p>
        </p:txBody>
      </p:sp>
      <p:sp>
        <p:nvSpPr>
          <p:cNvPr id="83988" name="Text Box 31"/>
          <p:cNvSpPr txBox="1">
            <a:spLocks noChangeArrowheads="1"/>
          </p:cNvSpPr>
          <p:nvPr/>
        </p:nvSpPr>
        <p:spPr bwMode="auto">
          <a:xfrm>
            <a:off x="6007100" y="47990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3989" name="Text Box 32"/>
          <p:cNvSpPr txBox="1">
            <a:spLocks noChangeArrowheads="1"/>
          </p:cNvSpPr>
          <p:nvPr/>
        </p:nvSpPr>
        <p:spPr bwMode="auto">
          <a:xfrm>
            <a:off x="8128000" y="4814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3990" name="Text Box 33"/>
          <p:cNvSpPr txBox="1">
            <a:spLocks noChangeArrowheads="1"/>
          </p:cNvSpPr>
          <p:nvPr/>
        </p:nvSpPr>
        <p:spPr bwMode="auto">
          <a:xfrm>
            <a:off x="6007100" y="37099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3991" name="Text Box 34"/>
          <p:cNvSpPr txBox="1">
            <a:spLocks noChangeArrowheads="1"/>
          </p:cNvSpPr>
          <p:nvPr/>
        </p:nvSpPr>
        <p:spPr bwMode="auto">
          <a:xfrm>
            <a:off x="107950" y="20605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3992" name="Text Box 35"/>
          <p:cNvSpPr txBox="1">
            <a:spLocks noChangeArrowheads="1"/>
          </p:cNvSpPr>
          <p:nvPr/>
        </p:nvSpPr>
        <p:spPr bwMode="auto">
          <a:xfrm>
            <a:off x="8032750" y="20351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3993"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3994" name="Text Box 37"/>
          <p:cNvSpPr txBox="1">
            <a:spLocks noChangeArrowheads="1"/>
          </p:cNvSpPr>
          <p:nvPr/>
        </p:nvSpPr>
        <p:spPr bwMode="auto">
          <a:xfrm>
            <a:off x="2616200" y="2887663"/>
            <a:ext cx="118268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3995"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p:spPr>
        <p:txBody>
          <a:bodyPr wrap="none">
            <a:spAutoFit/>
          </a:bodyPr>
          <a:lstStyle/>
          <a:p>
            <a:r>
              <a:rPr kumimoji="1" lang="en-US" altLang="zh-CN" sz="2400">
                <a:solidFill>
                  <a:srgbClr val="333399"/>
                </a:solidFill>
                <a:latin typeface="Arial" charset="0"/>
              </a:rPr>
              <a:t>IP </a:t>
            </a:r>
            <a:r>
              <a:rPr kumimoji="1" lang="zh-CN" altLang="en-US" sz="2400">
                <a:solidFill>
                  <a:srgbClr val="333399"/>
                </a:solidFill>
                <a:latin typeface="Arial" charset="0"/>
              </a:rPr>
              <a:t>层上的互联网</a:t>
            </a:r>
          </a:p>
        </p:txBody>
      </p:sp>
      <p:sp>
        <p:nvSpPr>
          <p:cNvPr id="83996" name="Text Box 39"/>
          <p:cNvSpPr txBox="1">
            <a:spLocks noChangeArrowheads="1"/>
          </p:cNvSpPr>
          <p:nvPr/>
        </p:nvSpPr>
        <p:spPr bwMode="auto">
          <a:xfrm>
            <a:off x="990600" y="594836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grpSp>
        <p:nvGrpSpPr>
          <p:cNvPr id="4" name="Group 40"/>
          <p:cNvGrpSpPr>
            <a:grpSpLocks/>
          </p:cNvGrpSpPr>
          <p:nvPr/>
        </p:nvGrpSpPr>
        <p:grpSpPr bwMode="auto">
          <a:xfrm>
            <a:off x="8153400" y="2420938"/>
            <a:ext cx="685800" cy="1447800"/>
            <a:chOff x="672" y="528"/>
            <a:chExt cx="432" cy="912"/>
          </a:xfrm>
        </p:grpSpPr>
        <p:sp>
          <p:nvSpPr>
            <p:cNvPr id="84035"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4036"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4037"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3998" name="Text Box 44"/>
          <p:cNvSpPr txBox="1">
            <a:spLocks noChangeArrowheads="1"/>
          </p:cNvSpPr>
          <p:nvPr/>
        </p:nvSpPr>
        <p:spPr bwMode="auto">
          <a:xfrm>
            <a:off x="8202613" y="3435350"/>
            <a:ext cx="484187" cy="366713"/>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3999" name="Text Box 45"/>
          <p:cNvSpPr txBox="1">
            <a:spLocks noChangeArrowheads="1"/>
          </p:cNvSpPr>
          <p:nvPr/>
        </p:nvSpPr>
        <p:spPr bwMode="auto">
          <a:xfrm>
            <a:off x="332105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4000" name="Text Box 46"/>
          <p:cNvSpPr txBox="1">
            <a:spLocks noChangeArrowheads="1"/>
          </p:cNvSpPr>
          <p:nvPr/>
        </p:nvSpPr>
        <p:spPr bwMode="auto">
          <a:xfrm>
            <a:off x="2286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4001" name="Line 47"/>
          <p:cNvSpPr>
            <a:spLocks noChangeShapeType="1"/>
          </p:cNvSpPr>
          <p:nvPr/>
        </p:nvSpPr>
        <p:spPr bwMode="auto">
          <a:xfrm>
            <a:off x="3276600" y="3611563"/>
            <a:ext cx="2057400" cy="0"/>
          </a:xfrm>
          <a:prstGeom prst="line">
            <a:avLst/>
          </a:prstGeom>
          <a:noFill/>
          <a:ln w="28575">
            <a:solidFill>
              <a:schemeClr val="tx1"/>
            </a:solidFill>
            <a:prstDash val="dash"/>
            <a:round/>
            <a:headEnd/>
            <a:tailEnd/>
          </a:ln>
        </p:spPr>
        <p:txBody>
          <a:bodyPr wrap="none" anchor="ctr"/>
          <a:lstStyle/>
          <a:p>
            <a:endParaRPr lang="zh-CN" altLang="en-US"/>
          </a:p>
        </p:txBody>
      </p:sp>
      <p:sp>
        <p:nvSpPr>
          <p:cNvPr id="84002" name="AutoShape 4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4003" name="Line 49"/>
          <p:cNvSpPr>
            <a:spLocks noChangeShapeType="1"/>
          </p:cNvSpPr>
          <p:nvPr/>
        </p:nvSpPr>
        <p:spPr bwMode="auto">
          <a:xfrm>
            <a:off x="5943600" y="3611563"/>
            <a:ext cx="2209800" cy="0"/>
          </a:xfrm>
          <a:prstGeom prst="line">
            <a:avLst/>
          </a:prstGeom>
          <a:noFill/>
          <a:ln w="28575">
            <a:solidFill>
              <a:schemeClr val="tx1"/>
            </a:solidFill>
            <a:prstDash val="dash"/>
            <a:round/>
            <a:headEnd/>
            <a:tailEnd/>
          </a:ln>
        </p:spPr>
        <p:txBody>
          <a:bodyPr wrap="none" anchor="ctr"/>
          <a:lstStyle/>
          <a:p>
            <a:endParaRPr lang="zh-CN" altLang="en-US"/>
          </a:p>
        </p:txBody>
      </p:sp>
      <p:sp>
        <p:nvSpPr>
          <p:cNvPr id="84004" name="Text Box 50"/>
          <p:cNvSpPr txBox="1">
            <a:spLocks noChangeArrowheads="1"/>
          </p:cNvSpPr>
          <p:nvPr/>
        </p:nvSpPr>
        <p:spPr bwMode="auto">
          <a:xfrm>
            <a:off x="4953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4005" name="Line 51"/>
          <p:cNvSpPr>
            <a:spLocks noChangeShapeType="1"/>
          </p:cNvSpPr>
          <p:nvPr/>
        </p:nvSpPr>
        <p:spPr bwMode="auto">
          <a:xfrm>
            <a:off x="3352800" y="5440363"/>
            <a:ext cx="1905000" cy="0"/>
          </a:xfrm>
          <a:prstGeom prst="line">
            <a:avLst/>
          </a:prstGeom>
          <a:noFill/>
          <a:ln w="57150">
            <a:solidFill>
              <a:srgbClr val="333399"/>
            </a:solidFill>
            <a:round/>
            <a:headEnd/>
            <a:tailEnd/>
          </a:ln>
        </p:spPr>
        <p:txBody>
          <a:bodyPr wrap="none" anchor="ctr"/>
          <a:lstStyle/>
          <a:p>
            <a:endParaRPr lang="zh-CN" altLang="en-US"/>
          </a:p>
        </p:txBody>
      </p:sp>
      <p:sp>
        <p:nvSpPr>
          <p:cNvPr id="84006" name="Freeform 52"/>
          <p:cNvSpPr>
            <a:spLocks/>
          </p:cNvSpPr>
          <p:nvPr/>
        </p:nvSpPr>
        <p:spPr bwMode="auto">
          <a:xfrm flipH="1">
            <a:off x="5921375" y="5156200"/>
            <a:ext cx="341313" cy="284163"/>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4007" name="Freeform 53"/>
          <p:cNvSpPr>
            <a:spLocks/>
          </p:cNvSpPr>
          <p:nvPr/>
        </p:nvSpPr>
        <p:spPr bwMode="auto">
          <a:xfrm flipH="1">
            <a:off x="3233738" y="5162550"/>
            <a:ext cx="423862"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4008" name="Text Box 54"/>
          <p:cNvSpPr txBox="1">
            <a:spLocks noChangeArrowheads="1"/>
          </p:cNvSpPr>
          <p:nvPr/>
        </p:nvSpPr>
        <p:spPr bwMode="auto">
          <a:xfrm>
            <a:off x="5218113" y="2862263"/>
            <a:ext cx="118268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grpSp>
        <p:nvGrpSpPr>
          <p:cNvPr id="5" name="Group 55"/>
          <p:cNvGrpSpPr>
            <a:grpSpLocks/>
          </p:cNvGrpSpPr>
          <p:nvPr/>
        </p:nvGrpSpPr>
        <p:grpSpPr bwMode="auto">
          <a:xfrm>
            <a:off x="1143000" y="3154363"/>
            <a:ext cx="1447800" cy="381000"/>
            <a:chOff x="1632" y="2688"/>
            <a:chExt cx="912" cy="240"/>
          </a:xfrm>
        </p:grpSpPr>
        <p:sp>
          <p:nvSpPr>
            <p:cNvPr id="84033" name="Rectangle 56"/>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  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4034" name="AutoShape 5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6" name="Group 58"/>
          <p:cNvGrpSpPr>
            <a:grpSpLocks/>
          </p:cNvGrpSpPr>
          <p:nvPr/>
        </p:nvGrpSpPr>
        <p:grpSpPr bwMode="auto">
          <a:xfrm>
            <a:off x="3733800" y="3154363"/>
            <a:ext cx="1447800" cy="381000"/>
            <a:chOff x="1632" y="2688"/>
            <a:chExt cx="912" cy="240"/>
          </a:xfrm>
        </p:grpSpPr>
        <p:sp>
          <p:nvSpPr>
            <p:cNvPr id="84031" name="Rectangle 59"/>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4032" name="AutoShape 6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7" name="Group 61"/>
          <p:cNvGrpSpPr>
            <a:grpSpLocks/>
          </p:cNvGrpSpPr>
          <p:nvPr/>
        </p:nvGrpSpPr>
        <p:grpSpPr bwMode="auto">
          <a:xfrm>
            <a:off x="6477000" y="3154363"/>
            <a:ext cx="1447800" cy="381000"/>
            <a:chOff x="1632" y="2688"/>
            <a:chExt cx="912" cy="240"/>
          </a:xfrm>
        </p:grpSpPr>
        <p:sp>
          <p:nvSpPr>
            <p:cNvPr id="84029" name="Rectangle 62"/>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4030" name="AutoShape 6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8" name="Group 64"/>
          <p:cNvGrpSpPr>
            <a:grpSpLocks/>
          </p:cNvGrpSpPr>
          <p:nvPr/>
        </p:nvGrpSpPr>
        <p:grpSpPr bwMode="auto">
          <a:xfrm>
            <a:off x="609600" y="5592763"/>
            <a:ext cx="1981200" cy="381000"/>
            <a:chOff x="480" y="3120"/>
            <a:chExt cx="1248" cy="240"/>
          </a:xfrm>
        </p:grpSpPr>
        <p:sp>
          <p:nvSpPr>
            <p:cNvPr id="84027" name="Rectangle 65"/>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1</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3</a:t>
              </a:r>
            </a:p>
          </p:txBody>
        </p:sp>
        <p:sp>
          <p:nvSpPr>
            <p:cNvPr id="84028" name="AutoShape 6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9" name="Group 67"/>
          <p:cNvGrpSpPr>
            <a:grpSpLocks/>
          </p:cNvGrpSpPr>
          <p:nvPr/>
        </p:nvGrpSpPr>
        <p:grpSpPr bwMode="auto">
          <a:xfrm>
            <a:off x="3505200" y="5592763"/>
            <a:ext cx="1981200" cy="381000"/>
            <a:chOff x="480" y="3120"/>
            <a:chExt cx="1248" cy="240"/>
          </a:xfrm>
        </p:grpSpPr>
        <p:sp>
          <p:nvSpPr>
            <p:cNvPr id="84025" name="Rectangle 68"/>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4</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5</a:t>
              </a:r>
            </a:p>
          </p:txBody>
        </p:sp>
        <p:sp>
          <p:nvSpPr>
            <p:cNvPr id="84026" name="AutoShape 6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10" name="Group 70"/>
          <p:cNvGrpSpPr>
            <a:grpSpLocks/>
          </p:cNvGrpSpPr>
          <p:nvPr/>
        </p:nvGrpSpPr>
        <p:grpSpPr bwMode="auto">
          <a:xfrm>
            <a:off x="6400800" y="5592763"/>
            <a:ext cx="1981200" cy="381000"/>
            <a:chOff x="480" y="3120"/>
            <a:chExt cx="1248" cy="240"/>
          </a:xfrm>
        </p:grpSpPr>
        <p:sp>
          <p:nvSpPr>
            <p:cNvPr id="84023" name="Rectangle 71"/>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6</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2</a:t>
              </a:r>
            </a:p>
          </p:txBody>
        </p:sp>
        <p:sp>
          <p:nvSpPr>
            <p:cNvPr id="84024" name="AutoShape 7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sp>
        <p:nvSpPr>
          <p:cNvPr id="84015" name="Text Box 73"/>
          <p:cNvSpPr txBox="1">
            <a:spLocks noChangeArrowheads="1"/>
          </p:cNvSpPr>
          <p:nvPr/>
        </p:nvSpPr>
        <p:spPr bwMode="auto">
          <a:xfrm>
            <a:off x="6858000" y="601821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4016" name="Text Box 74"/>
          <p:cNvSpPr txBox="1">
            <a:spLocks noChangeArrowheads="1"/>
          </p:cNvSpPr>
          <p:nvPr/>
        </p:nvSpPr>
        <p:spPr bwMode="auto">
          <a:xfrm>
            <a:off x="3976688" y="6018213"/>
            <a:ext cx="9842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4017" name="AutoShape 7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1800">
              <a:solidFill>
                <a:srgbClr val="333399"/>
              </a:solidFill>
              <a:latin typeface="Arial" charset="0"/>
            </a:endParaRPr>
          </a:p>
        </p:txBody>
      </p:sp>
      <p:sp>
        <p:nvSpPr>
          <p:cNvPr id="84018" name="Text Box 76"/>
          <p:cNvSpPr txBox="1">
            <a:spLocks noChangeArrowheads="1"/>
          </p:cNvSpPr>
          <p:nvPr/>
        </p:nvSpPr>
        <p:spPr bwMode="auto">
          <a:xfrm>
            <a:off x="2095500" y="2316163"/>
            <a:ext cx="11493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 </a:t>
            </a:r>
            <a:r>
              <a:rPr kumimoji="1" lang="zh-CN" altLang="en-US" sz="1800">
                <a:solidFill>
                  <a:srgbClr val="333399"/>
                </a:solidFill>
                <a:latin typeface="Arial" charset="0"/>
              </a:rPr>
              <a:t>数据报</a:t>
            </a:r>
          </a:p>
        </p:txBody>
      </p:sp>
      <p:sp>
        <p:nvSpPr>
          <p:cNvPr id="84019" name="Rectangle 80"/>
          <p:cNvSpPr>
            <a:spLocks noChangeArrowheads="1"/>
          </p:cNvSpPr>
          <p:nvPr/>
        </p:nvSpPr>
        <p:spPr bwMode="auto">
          <a:xfrm>
            <a:off x="0" y="0"/>
            <a:ext cx="9144000" cy="1989138"/>
          </a:xfrm>
          <a:prstGeom prst="rect">
            <a:avLst/>
          </a:prstGeom>
          <a:solidFill>
            <a:srgbClr val="FFFF99"/>
          </a:solidFill>
          <a:ln w="9525">
            <a:noFill/>
            <a:miter lim="800000"/>
            <a:headEnd/>
            <a:tailEnd/>
          </a:ln>
        </p:spPr>
        <p:txBody>
          <a:bodyPr wrap="none" anchor="ctr"/>
          <a:lstStyle/>
          <a:p>
            <a:endParaRPr lang="zh-CN" altLang="en-US"/>
          </a:p>
        </p:txBody>
      </p:sp>
      <p:sp>
        <p:nvSpPr>
          <p:cNvPr id="84020" name="Text Box 81"/>
          <p:cNvSpPr txBox="1">
            <a:spLocks noChangeArrowheads="1"/>
          </p:cNvSpPr>
          <p:nvPr/>
        </p:nvSpPr>
        <p:spPr bwMode="auto">
          <a:xfrm>
            <a:off x="871915" y="692150"/>
            <a:ext cx="7439857" cy="510461"/>
          </a:xfrm>
          <a:prstGeom prst="rect">
            <a:avLst/>
          </a:prstGeom>
          <a:solidFill>
            <a:srgbClr val="CCECFF"/>
          </a:solidFill>
          <a:ln w="9525">
            <a:solidFill>
              <a:srgbClr val="333399"/>
            </a:solidFill>
            <a:miter lim="800000"/>
            <a:headEnd/>
            <a:tailEnd/>
          </a:ln>
        </p:spPr>
        <p:txBody>
          <a:bodyPr wrap="none">
            <a:spAutoFit/>
          </a:bodyPr>
          <a:lstStyle/>
          <a:p>
            <a:pPr algn="ctr">
              <a:lnSpc>
                <a:spcPct val="120000"/>
              </a:lnSpc>
            </a:pPr>
            <a:r>
              <a:rPr lang="zh-CN" altLang="en-US" sz="2400" b="1" dirty="0">
                <a:solidFill>
                  <a:srgbClr val="333399"/>
                </a:solidFill>
                <a:latin typeface="华文新魏" pitchFamily="2" charset="-122"/>
                <a:ea typeface="华文新魏" pitchFamily="2" charset="-122"/>
              </a:rPr>
              <a:t>路由器只根据目的站的 </a:t>
            </a:r>
            <a:r>
              <a:rPr lang="en-US" altLang="zh-CN" sz="2400" b="1" dirty="0">
                <a:solidFill>
                  <a:srgbClr val="333399"/>
                </a:solidFill>
                <a:latin typeface="华文新魏" pitchFamily="2" charset="-122"/>
                <a:ea typeface="华文新魏" pitchFamily="2" charset="-122"/>
              </a:rPr>
              <a:t>IP </a:t>
            </a:r>
            <a:r>
              <a:rPr lang="zh-CN" altLang="en-US" sz="2400" b="1" dirty="0">
                <a:solidFill>
                  <a:srgbClr val="333399"/>
                </a:solidFill>
                <a:latin typeface="华文新魏" pitchFamily="2" charset="-122"/>
                <a:ea typeface="华文新魏" pitchFamily="2" charset="-122"/>
              </a:rPr>
              <a:t>地址的网络号进行路由选择 </a:t>
            </a:r>
          </a:p>
        </p:txBody>
      </p:sp>
      <p:sp>
        <p:nvSpPr>
          <p:cNvPr id="84022" name="灯片编号占位符 79"/>
          <p:cNvSpPr>
            <a:spLocks noGrp="1"/>
          </p:cNvSpPr>
          <p:nvPr>
            <p:ph type="sldNum" sz="quarter" idx="11"/>
          </p:nvPr>
        </p:nvSpPr>
        <p:spPr>
          <a:xfrm>
            <a:off x="3635896" y="6400800"/>
            <a:ext cx="5334000" cy="457200"/>
          </a:xfrm>
          <a:noFill/>
        </p:spPr>
        <p:txBody>
          <a:bodyPr/>
          <a:lstStyle/>
          <a:p>
            <a:pPr algn="r"/>
            <a:fld id="{68636E24-3214-4E54-9984-8A49CFE7C4B4}" type="slidenum">
              <a:rPr lang="en-US" altLang="zh-CN" smtClean="0">
                <a:ea typeface="宋体" charset="-122"/>
              </a:rPr>
              <a:pPr algn="r"/>
              <a:t>69</a:t>
            </a:fld>
            <a:endParaRPr lang="en-US" altLang="zh-CN" dirty="0">
              <a:ea typeface="宋体"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21"/>
          <p:cNvSpPr>
            <a:spLocks noChangeArrowheads="1"/>
          </p:cNvSpPr>
          <p:nvPr/>
        </p:nvSpPr>
        <p:spPr bwMode="auto">
          <a:xfrm>
            <a:off x="611188" y="458788"/>
            <a:ext cx="639762" cy="1214437"/>
          </a:xfrm>
          <a:prstGeom prst="rect">
            <a:avLst/>
          </a:prstGeom>
          <a:noFill/>
          <a:ln w="9525">
            <a:solidFill>
              <a:schemeClr val="tx1"/>
            </a:solidFill>
            <a:miter lim="800000"/>
            <a:headEnd/>
            <a:tailEnd/>
          </a:ln>
        </p:spPr>
        <p:txBody>
          <a:bodyPr wrap="none" anchor="ctr"/>
          <a:lstStyle/>
          <a:p>
            <a:endParaRPr lang="zh-CN" altLang="en-US" b="1"/>
          </a:p>
        </p:txBody>
      </p:sp>
      <p:sp>
        <p:nvSpPr>
          <p:cNvPr id="50179" name="Rectangle 219"/>
          <p:cNvSpPr>
            <a:spLocks noChangeArrowheads="1"/>
          </p:cNvSpPr>
          <p:nvPr/>
        </p:nvSpPr>
        <p:spPr bwMode="auto">
          <a:xfrm>
            <a:off x="620713" y="949325"/>
            <a:ext cx="623887" cy="257175"/>
          </a:xfrm>
          <a:prstGeom prst="rect">
            <a:avLst/>
          </a:prstGeom>
          <a:solidFill>
            <a:srgbClr val="C0C0C0"/>
          </a:solidFill>
          <a:ln w="9525">
            <a:noFill/>
            <a:miter lim="800000"/>
            <a:headEnd/>
            <a:tailEnd/>
          </a:ln>
        </p:spPr>
        <p:txBody>
          <a:bodyPr wrap="none" anchor="ctr"/>
          <a:lstStyle/>
          <a:p>
            <a:endParaRPr lang="zh-CN" altLang="en-US" b="1"/>
          </a:p>
        </p:txBody>
      </p:sp>
      <p:sp>
        <p:nvSpPr>
          <p:cNvPr id="50180" name="Text Box 220"/>
          <p:cNvSpPr txBox="1">
            <a:spLocks noChangeArrowheads="1"/>
          </p:cNvSpPr>
          <p:nvPr/>
        </p:nvSpPr>
        <p:spPr bwMode="auto">
          <a:xfrm>
            <a:off x="790575" y="415925"/>
            <a:ext cx="296863" cy="1314450"/>
          </a:xfrm>
          <a:prstGeom prst="rect">
            <a:avLst/>
          </a:prstGeom>
          <a:noFill/>
          <a:ln w="9525">
            <a:noFill/>
            <a:miter lim="800000"/>
            <a:headEnd/>
            <a:tailEnd/>
          </a:ln>
        </p:spPr>
        <p:txBody>
          <a:bodyPr wrap="none">
            <a:spAutoFit/>
          </a:bodyPr>
          <a:lstStyle/>
          <a:p>
            <a:pPr algn="ctr"/>
            <a:r>
              <a:rPr lang="en-US" altLang="zh-CN" sz="1600" b="1">
                <a:latin typeface="Arial" charset="0"/>
              </a:rPr>
              <a:t>5</a:t>
            </a:r>
          </a:p>
          <a:p>
            <a:pPr algn="ctr"/>
            <a:r>
              <a:rPr lang="en-US" altLang="zh-CN" sz="1600" b="1">
                <a:latin typeface="Arial" charset="0"/>
              </a:rPr>
              <a:t>4</a:t>
            </a:r>
          </a:p>
          <a:p>
            <a:pPr algn="ctr"/>
            <a:r>
              <a:rPr lang="en-US" altLang="zh-CN" sz="1600" b="1">
                <a:latin typeface="Arial" charset="0"/>
              </a:rPr>
              <a:t>3</a:t>
            </a:r>
          </a:p>
          <a:p>
            <a:pPr algn="ctr"/>
            <a:r>
              <a:rPr lang="en-US" altLang="zh-CN" sz="1600" b="1">
                <a:latin typeface="Arial" charset="0"/>
              </a:rPr>
              <a:t>2</a:t>
            </a:r>
          </a:p>
          <a:p>
            <a:pPr algn="ctr"/>
            <a:r>
              <a:rPr lang="en-US" altLang="zh-CN" sz="1600" b="1">
                <a:latin typeface="Arial" charset="0"/>
              </a:rPr>
              <a:t>1</a:t>
            </a:r>
          </a:p>
        </p:txBody>
      </p:sp>
      <p:sp>
        <p:nvSpPr>
          <p:cNvPr id="50181" name="Line 222"/>
          <p:cNvSpPr>
            <a:spLocks noChangeShapeType="1"/>
          </p:cNvSpPr>
          <p:nvPr/>
        </p:nvSpPr>
        <p:spPr bwMode="auto">
          <a:xfrm>
            <a:off x="611188" y="717550"/>
            <a:ext cx="639762" cy="0"/>
          </a:xfrm>
          <a:prstGeom prst="line">
            <a:avLst/>
          </a:prstGeom>
          <a:noFill/>
          <a:ln w="9525">
            <a:solidFill>
              <a:schemeClr val="tx1"/>
            </a:solidFill>
            <a:round/>
            <a:headEnd/>
            <a:tailEnd/>
          </a:ln>
        </p:spPr>
        <p:txBody>
          <a:bodyPr/>
          <a:lstStyle/>
          <a:p>
            <a:endParaRPr lang="zh-CN" altLang="en-US" b="1"/>
          </a:p>
        </p:txBody>
      </p:sp>
      <p:sp>
        <p:nvSpPr>
          <p:cNvPr id="50182" name="Line 223"/>
          <p:cNvSpPr>
            <a:spLocks noChangeShapeType="1"/>
          </p:cNvSpPr>
          <p:nvPr/>
        </p:nvSpPr>
        <p:spPr bwMode="auto">
          <a:xfrm>
            <a:off x="611188" y="957263"/>
            <a:ext cx="639762" cy="0"/>
          </a:xfrm>
          <a:prstGeom prst="line">
            <a:avLst/>
          </a:prstGeom>
          <a:noFill/>
          <a:ln w="9525">
            <a:solidFill>
              <a:schemeClr val="tx1"/>
            </a:solidFill>
            <a:round/>
            <a:headEnd/>
            <a:tailEnd/>
          </a:ln>
        </p:spPr>
        <p:txBody>
          <a:bodyPr/>
          <a:lstStyle/>
          <a:p>
            <a:endParaRPr lang="zh-CN" altLang="en-US" b="1"/>
          </a:p>
        </p:txBody>
      </p:sp>
      <p:sp>
        <p:nvSpPr>
          <p:cNvPr id="50183" name="Line 224"/>
          <p:cNvSpPr>
            <a:spLocks noChangeShapeType="1"/>
          </p:cNvSpPr>
          <p:nvPr/>
        </p:nvSpPr>
        <p:spPr bwMode="auto">
          <a:xfrm>
            <a:off x="611188" y="1196975"/>
            <a:ext cx="639762" cy="0"/>
          </a:xfrm>
          <a:prstGeom prst="line">
            <a:avLst/>
          </a:prstGeom>
          <a:noFill/>
          <a:ln w="9525">
            <a:solidFill>
              <a:schemeClr val="tx1"/>
            </a:solidFill>
            <a:round/>
            <a:headEnd/>
            <a:tailEnd/>
          </a:ln>
        </p:spPr>
        <p:txBody>
          <a:bodyPr/>
          <a:lstStyle/>
          <a:p>
            <a:endParaRPr lang="zh-CN" altLang="en-US" b="1"/>
          </a:p>
        </p:txBody>
      </p:sp>
      <p:sp>
        <p:nvSpPr>
          <p:cNvPr id="50184" name="Line 225"/>
          <p:cNvSpPr>
            <a:spLocks noChangeShapeType="1"/>
          </p:cNvSpPr>
          <p:nvPr/>
        </p:nvSpPr>
        <p:spPr bwMode="auto">
          <a:xfrm>
            <a:off x="611188" y="1438275"/>
            <a:ext cx="639762" cy="0"/>
          </a:xfrm>
          <a:prstGeom prst="line">
            <a:avLst/>
          </a:prstGeom>
          <a:noFill/>
          <a:ln w="9525">
            <a:solidFill>
              <a:schemeClr val="tx1"/>
            </a:solidFill>
            <a:round/>
            <a:headEnd/>
            <a:tailEnd/>
          </a:ln>
        </p:spPr>
        <p:txBody>
          <a:bodyPr/>
          <a:lstStyle/>
          <a:p>
            <a:endParaRPr lang="zh-CN" altLang="en-US" b="1"/>
          </a:p>
        </p:txBody>
      </p:sp>
      <p:sp>
        <p:nvSpPr>
          <p:cNvPr id="50185" name="Freeform 4"/>
          <p:cNvSpPr>
            <a:spLocks/>
          </p:cNvSpPr>
          <p:nvPr/>
        </p:nvSpPr>
        <p:spPr bwMode="auto">
          <a:xfrm>
            <a:off x="7861300" y="2205038"/>
            <a:ext cx="312738" cy="1800225"/>
          </a:xfrm>
          <a:custGeom>
            <a:avLst/>
            <a:gdLst>
              <a:gd name="T0" fmla="*/ 2147483647 w 197"/>
              <a:gd name="T1" fmla="*/ 0 h 1134"/>
              <a:gd name="T2" fmla="*/ 0 w 197"/>
              <a:gd name="T3" fmla="*/ 2147483647 h 1134"/>
              <a:gd name="T4" fmla="*/ 2147483647 w 197"/>
              <a:gd name="T5" fmla="*/ 2147483647 h 1134"/>
              <a:gd name="T6" fmla="*/ 0 60000 65536"/>
              <a:gd name="T7" fmla="*/ 0 60000 65536"/>
              <a:gd name="T8" fmla="*/ 0 60000 65536"/>
              <a:gd name="T9" fmla="*/ 0 w 197"/>
              <a:gd name="T10" fmla="*/ 0 h 1134"/>
              <a:gd name="T11" fmla="*/ 197 w 197"/>
              <a:gd name="T12" fmla="*/ 1134 h 1134"/>
            </a:gdLst>
            <a:ahLst/>
            <a:cxnLst>
              <a:cxn ang="T6">
                <a:pos x="T0" y="T1"/>
              </a:cxn>
              <a:cxn ang="T7">
                <a:pos x="T2" y="T3"/>
              </a:cxn>
              <a:cxn ang="T8">
                <a:pos x="T4" y="T5"/>
              </a:cxn>
            </a:cxnLst>
            <a:rect l="T9" t="T10" r="T11" b="T12"/>
            <a:pathLst>
              <a:path w="197" h="1134">
                <a:moveTo>
                  <a:pt x="197" y="0"/>
                </a:moveTo>
                <a:lnTo>
                  <a:pt x="0" y="507"/>
                </a:lnTo>
                <a:lnTo>
                  <a:pt x="16" y="1134"/>
                </a:lnTo>
              </a:path>
            </a:pathLst>
          </a:custGeom>
          <a:noFill/>
          <a:ln w="9525">
            <a:solidFill>
              <a:schemeClr val="tx1"/>
            </a:solidFill>
            <a:round/>
            <a:headEnd/>
            <a:tailEnd/>
          </a:ln>
        </p:spPr>
        <p:txBody>
          <a:bodyPr/>
          <a:lstStyle/>
          <a:p>
            <a:endParaRPr lang="zh-CN" altLang="en-US" b="1"/>
          </a:p>
        </p:txBody>
      </p:sp>
      <p:grpSp>
        <p:nvGrpSpPr>
          <p:cNvPr id="2" name="Group 5"/>
          <p:cNvGrpSpPr>
            <a:grpSpLocks/>
          </p:cNvGrpSpPr>
          <p:nvPr/>
        </p:nvGrpSpPr>
        <p:grpSpPr bwMode="auto">
          <a:xfrm>
            <a:off x="2555875" y="4921250"/>
            <a:ext cx="639763" cy="1314450"/>
            <a:chOff x="617" y="262"/>
            <a:chExt cx="403" cy="828"/>
          </a:xfrm>
        </p:grpSpPr>
        <p:sp>
          <p:nvSpPr>
            <p:cNvPr id="50459" name="Rectangle 6"/>
            <p:cNvSpPr>
              <a:spLocks noChangeArrowheads="1"/>
            </p:cNvSpPr>
            <p:nvPr/>
          </p:nvSpPr>
          <p:spPr bwMode="auto">
            <a:xfrm>
              <a:off x="623" y="598"/>
              <a:ext cx="393" cy="162"/>
            </a:xfrm>
            <a:prstGeom prst="rect">
              <a:avLst/>
            </a:prstGeom>
            <a:solidFill>
              <a:srgbClr val="C0C0C0"/>
            </a:solidFill>
            <a:ln w="9525">
              <a:noFill/>
              <a:miter lim="800000"/>
              <a:headEnd/>
              <a:tailEnd/>
            </a:ln>
          </p:spPr>
          <p:txBody>
            <a:bodyPr wrap="none" anchor="ctr"/>
            <a:lstStyle/>
            <a:p>
              <a:endParaRPr lang="zh-CN" altLang="en-US" b="1"/>
            </a:p>
          </p:txBody>
        </p:sp>
        <p:sp>
          <p:nvSpPr>
            <p:cNvPr id="50460" name="Text Box 7"/>
            <p:cNvSpPr txBox="1">
              <a:spLocks noChangeArrowheads="1"/>
            </p:cNvSpPr>
            <p:nvPr/>
          </p:nvSpPr>
          <p:spPr bwMode="auto">
            <a:xfrm>
              <a:off x="730" y="262"/>
              <a:ext cx="187" cy="828"/>
            </a:xfrm>
            <a:prstGeom prst="rect">
              <a:avLst/>
            </a:prstGeom>
            <a:noFill/>
            <a:ln w="9525">
              <a:noFill/>
              <a:miter lim="800000"/>
              <a:headEnd/>
              <a:tailEnd/>
            </a:ln>
          </p:spPr>
          <p:txBody>
            <a:bodyPr wrap="none">
              <a:spAutoFit/>
            </a:bodyPr>
            <a:lstStyle/>
            <a:p>
              <a:pPr algn="ctr"/>
              <a:r>
                <a:rPr lang="en-US" altLang="zh-CN" sz="1600" b="1">
                  <a:latin typeface="Arial" charset="0"/>
                </a:rPr>
                <a:t>5</a:t>
              </a:r>
            </a:p>
            <a:p>
              <a:pPr algn="ctr"/>
              <a:r>
                <a:rPr lang="en-US" altLang="zh-CN" sz="1600" b="1">
                  <a:latin typeface="Arial" charset="0"/>
                </a:rPr>
                <a:t>4</a:t>
              </a:r>
            </a:p>
            <a:p>
              <a:pPr algn="ctr"/>
              <a:r>
                <a:rPr lang="en-US" altLang="zh-CN" sz="1600" b="1">
                  <a:latin typeface="Arial" charset="0"/>
                </a:rPr>
                <a:t>3</a:t>
              </a:r>
            </a:p>
            <a:p>
              <a:pPr algn="ctr"/>
              <a:r>
                <a:rPr lang="en-US" altLang="zh-CN" sz="1600" b="1">
                  <a:latin typeface="Arial" charset="0"/>
                </a:rPr>
                <a:t>2</a:t>
              </a:r>
            </a:p>
            <a:p>
              <a:pPr algn="ctr"/>
              <a:r>
                <a:rPr lang="en-US" altLang="zh-CN" sz="1600" b="1">
                  <a:latin typeface="Arial" charset="0"/>
                </a:rPr>
                <a:t>1</a:t>
              </a:r>
            </a:p>
          </p:txBody>
        </p:sp>
        <p:sp>
          <p:nvSpPr>
            <p:cNvPr id="50461" name="Rectangle 8"/>
            <p:cNvSpPr>
              <a:spLocks noChangeArrowheads="1"/>
            </p:cNvSpPr>
            <p:nvPr/>
          </p:nvSpPr>
          <p:spPr bwMode="auto">
            <a:xfrm>
              <a:off x="617" y="289"/>
              <a:ext cx="403" cy="765"/>
            </a:xfrm>
            <a:prstGeom prst="rect">
              <a:avLst/>
            </a:prstGeom>
            <a:noFill/>
            <a:ln w="9525">
              <a:solidFill>
                <a:schemeClr val="tx1"/>
              </a:solidFill>
              <a:miter lim="800000"/>
              <a:headEnd/>
              <a:tailEnd/>
            </a:ln>
          </p:spPr>
          <p:txBody>
            <a:bodyPr wrap="none" anchor="ctr"/>
            <a:lstStyle/>
            <a:p>
              <a:endParaRPr lang="zh-CN" altLang="en-US" b="1"/>
            </a:p>
          </p:txBody>
        </p:sp>
        <p:sp>
          <p:nvSpPr>
            <p:cNvPr id="50462" name="Line 9"/>
            <p:cNvSpPr>
              <a:spLocks noChangeShapeType="1"/>
            </p:cNvSpPr>
            <p:nvPr/>
          </p:nvSpPr>
          <p:spPr bwMode="auto">
            <a:xfrm>
              <a:off x="617" y="452"/>
              <a:ext cx="403" cy="0"/>
            </a:xfrm>
            <a:prstGeom prst="line">
              <a:avLst/>
            </a:prstGeom>
            <a:noFill/>
            <a:ln w="9525">
              <a:solidFill>
                <a:schemeClr val="tx1"/>
              </a:solidFill>
              <a:round/>
              <a:headEnd/>
              <a:tailEnd/>
            </a:ln>
          </p:spPr>
          <p:txBody>
            <a:bodyPr/>
            <a:lstStyle/>
            <a:p>
              <a:endParaRPr lang="zh-CN" altLang="en-US" b="1"/>
            </a:p>
          </p:txBody>
        </p:sp>
        <p:sp>
          <p:nvSpPr>
            <p:cNvPr id="50463" name="Line 10"/>
            <p:cNvSpPr>
              <a:spLocks noChangeShapeType="1"/>
            </p:cNvSpPr>
            <p:nvPr/>
          </p:nvSpPr>
          <p:spPr bwMode="auto">
            <a:xfrm>
              <a:off x="617" y="603"/>
              <a:ext cx="403" cy="0"/>
            </a:xfrm>
            <a:prstGeom prst="line">
              <a:avLst/>
            </a:prstGeom>
            <a:noFill/>
            <a:ln w="9525">
              <a:solidFill>
                <a:schemeClr val="tx1"/>
              </a:solidFill>
              <a:round/>
              <a:headEnd/>
              <a:tailEnd/>
            </a:ln>
          </p:spPr>
          <p:txBody>
            <a:bodyPr/>
            <a:lstStyle/>
            <a:p>
              <a:endParaRPr lang="zh-CN" altLang="en-US" b="1"/>
            </a:p>
          </p:txBody>
        </p:sp>
        <p:sp>
          <p:nvSpPr>
            <p:cNvPr id="50464" name="Line 11"/>
            <p:cNvSpPr>
              <a:spLocks noChangeShapeType="1"/>
            </p:cNvSpPr>
            <p:nvPr/>
          </p:nvSpPr>
          <p:spPr bwMode="auto">
            <a:xfrm>
              <a:off x="617" y="754"/>
              <a:ext cx="403" cy="0"/>
            </a:xfrm>
            <a:prstGeom prst="line">
              <a:avLst/>
            </a:prstGeom>
            <a:noFill/>
            <a:ln w="9525">
              <a:solidFill>
                <a:schemeClr val="tx1"/>
              </a:solidFill>
              <a:round/>
              <a:headEnd/>
              <a:tailEnd/>
            </a:ln>
          </p:spPr>
          <p:txBody>
            <a:bodyPr/>
            <a:lstStyle/>
            <a:p>
              <a:endParaRPr lang="zh-CN" altLang="en-US" b="1"/>
            </a:p>
          </p:txBody>
        </p:sp>
        <p:sp>
          <p:nvSpPr>
            <p:cNvPr id="50465" name="Line 12"/>
            <p:cNvSpPr>
              <a:spLocks noChangeShapeType="1"/>
            </p:cNvSpPr>
            <p:nvPr/>
          </p:nvSpPr>
          <p:spPr bwMode="auto">
            <a:xfrm>
              <a:off x="617" y="906"/>
              <a:ext cx="403" cy="0"/>
            </a:xfrm>
            <a:prstGeom prst="line">
              <a:avLst/>
            </a:prstGeom>
            <a:noFill/>
            <a:ln w="9525">
              <a:solidFill>
                <a:schemeClr val="tx1"/>
              </a:solidFill>
              <a:round/>
              <a:headEnd/>
              <a:tailEnd/>
            </a:ln>
          </p:spPr>
          <p:txBody>
            <a:bodyPr/>
            <a:lstStyle/>
            <a:p>
              <a:endParaRPr lang="zh-CN" altLang="en-US" b="1"/>
            </a:p>
          </p:txBody>
        </p:sp>
      </p:grpSp>
      <p:sp>
        <p:nvSpPr>
          <p:cNvPr id="50187" name="Line 13"/>
          <p:cNvSpPr>
            <a:spLocks noChangeShapeType="1"/>
          </p:cNvSpPr>
          <p:nvPr/>
        </p:nvSpPr>
        <p:spPr bwMode="auto">
          <a:xfrm flipV="1">
            <a:off x="2987675" y="2133600"/>
            <a:ext cx="5040313" cy="0"/>
          </a:xfrm>
          <a:prstGeom prst="line">
            <a:avLst/>
          </a:prstGeom>
          <a:noFill/>
          <a:ln w="9525">
            <a:solidFill>
              <a:schemeClr val="tx1"/>
            </a:solidFill>
            <a:round/>
            <a:headEnd/>
            <a:tailEnd/>
          </a:ln>
        </p:spPr>
        <p:txBody>
          <a:bodyPr/>
          <a:lstStyle/>
          <a:p>
            <a:endParaRPr lang="zh-CN" altLang="en-US" b="1"/>
          </a:p>
        </p:txBody>
      </p:sp>
      <p:sp>
        <p:nvSpPr>
          <p:cNvPr id="50188" name="Line 14"/>
          <p:cNvSpPr>
            <a:spLocks noChangeShapeType="1"/>
          </p:cNvSpPr>
          <p:nvPr/>
        </p:nvSpPr>
        <p:spPr bwMode="auto">
          <a:xfrm flipV="1">
            <a:off x="3635375" y="4005263"/>
            <a:ext cx="865188" cy="1587"/>
          </a:xfrm>
          <a:prstGeom prst="line">
            <a:avLst/>
          </a:prstGeom>
          <a:noFill/>
          <a:ln w="9525">
            <a:solidFill>
              <a:schemeClr val="tx1"/>
            </a:solidFill>
            <a:round/>
            <a:headEnd/>
            <a:tailEnd/>
          </a:ln>
        </p:spPr>
        <p:txBody>
          <a:bodyPr/>
          <a:lstStyle/>
          <a:p>
            <a:endParaRPr lang="zh-CN" altLang="en-US" b="1"/>
          </a:p>
        </p:txBody>
      </p:sp>
      <p:sp>
        <p:nvSpPr>
          <p:cNvPr id="50189" name="Line 15"/>
          <p:cNvSpPr>
            <a:spLocks noChangeShapeType="1"/>
          </p:cNvSpPr>
          <p:nvPr/>
        </p:nvSpPr>
        <p:spPr bwMode="auto">
          <a:xfrm>
            <a:off x="755650" y="2133600"/>
            <a:ext cx="0" cy="360363"/>
          </a:xfrm>
          <a:prstGeom prst="line">
            <a:avLst/>
          </a:prstGeom>
          <a:noFill/>
          <a:ln w="9525">
            <a:solidFill>
              <a:schemeClr val="tx1"/>
            </a:solidFill>
            <a:round/>
            <a:headEnd/>
            <a:tailEnd/>
          </a:ln>
        </p:spPr>
        <p:txBody>
          <a:bodyPr/>
          <a:lstStyle/>
          <a:p>
            <a:endParaRPr lang="zh-CN" altLang="en-US" b="1"/>
          </a:p>
        </p:txBody>
      </p:sp>
      <p:pic>
        <p:nvPicPr>
          <p:cNvPr id="50190" name="Picture 16"/>
          <p:cNvPicPr>
            <a:picLocks noChangeArrowheads="1"/>
          </p:cNvPicPr>
          <p:nvPr/>
        </p:nvPicPr>
        <p:blipFill>
          <a:blip r:embed="rId3" cstate="print"/>
          <a:srcRect/>
          <a:stretch>
            <a:fillRect/>
          </a:stretch>
        </p:blipFill>
        <p:spPr bwMode="auto">
          <a:xfrm>
            <a:off x="4356100" y="3862388"/>
            <a:ext cx="520700" cy="287337"/>
          </a:xfrm>
          <a:prstGeom prst="rect">
            <a:avLst/>
          </a:prstGeom>
          <a:noFill/>
          <a:ln w="12699">
            <a:noFill/>
            <a:miter lim="800000"/>
            <a:headEnd/>
            <a:tailEnd/>
          </a:ln>
        </p:spPr>
      </p:pic>
      <p:grpSp>
        <p:nvGrpSpPr>
          <p:cNvPr id="3" name="Group 17"/>
          <p:cNvGrpSpPr>
            <a:grpSpLocks/>
          </p:cNvGrpSpPr>
          <p:nvPr/>
        </p:nvGrpSpPr>
        <p:grpSpPr bwMode="auto">
          <a:xfrm>
            <a:off x="3492500" y="1773238"/>
            <a:ext cx="1439863" cy="863600"/>
            <a:chOff x="385" y="2795"/>
            <a:chExt cx="1769" cy="816"/>
          </a:xfrm>
        </p:grpSpPr>
        <p:sp>
          <p:nvSpPr>
            <p:cNvPr id="970770" name="Oval 18"/>
            <p:cNvSpPr>
              <a:spLocks noChangeArrowheads="1"/>
            </p:cNvSpPr>
            <p:nvPr/>
          </p:nvSpPr>
          <p:spPr bwMode="auto">
            <a:xfrm>
              <a:off x="1588" y="3060"/>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71" name="Oval 19"/>
            <p:cNvSpPr>
              <a:spLocks noChangeArrowheads="1"/>
            </p:cNvSpPr>
            <p:nvPr/>
          </p:nvSpPr>
          <p:spPr bwMode="auto">
            <a:xfrm>
              <a:off x="927" y="3273"/>
              <a:ext cx="885" cy="338"/>
            </a:xfrm>
            <a:prstGeom prst="ellipse">
              <a:avLst/>
            </a:prstGeom>
            <a:solidFill>
              <a:srgbClr val="DDDDDD"/>
            </a:solidFill>
            <a:ln w="9525">
              <a:noFill/>
              <a:round/>
              <a:headEnd/>
              <a:tailEnd/>
            </a:ln>
            <a:effectLst>
              <a:outerShdw dist="35921" dir="2700000" algn="ctr" rotWithShape="0">
                <a:schemeClr val="tx1"/>
              </a:outerShdw>
            </a:effectLst>
          </p:spPr>
          <p:txBody>
            <a:bodyPr/>
            <a:lstStyle/>
            <a:p>
              <a:pPr>
                <a:defRPr/>
              </a:pPr>
              <a:endParaRPr lang="zh-CN" altLang="en-US" b="1">
                <a:ea typeface="黑体" pitchFamily="2" charset="-122"/>
              </a:endParaRPr>
            </a:p>
          </p:txBody>
        </p:sp>
        <p:sp>
          <p:nvSpPr>
            <p:cNvPr id="970772" name="Oval 20"/>
            <p:cNvSpPr>
              <a:spLocks noChangeArrowheads="1"/>
            </p:cNvSpPr>
            <p:nvPr/>
          </p:nvSpPr>
          <p:spPr bwMode="auto">
            <a:xfrm>
              <a:off x="502" y="3204"/>
              <a:ext cx="585" cy="28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73" name="Oval 21"/>
            <p:cNvSpPr>
              <a:spLocks noChangeArrowheads="1"/>
            </p:cNvSpPr>
            <p:nvPr/>
          </p:nvSpPr>
          <p:spPr bwMode="auto">
            <a:xfrm>
              <a:off x="385" y="3084"/>
              <a:ext cx="384" cy="255"/>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74" name="Oval 22"/>
            <p:cNvSpPr>
              <a:spLocks noChangeArrowheads="1"/>
            </p:cNvSpPr>
            <p:nvPr/>
          </p:nvSpPr>
          <p:spPr bwMode="auto">
            <a:xfrm>
              <a:off x="566" y="2883"/>
              <a:ext cx="575"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75" name="Oval 23"/>
            <p:cNvSpPr>
              <a:spLocks noChangeArrowheads="1"/>
            </p:cNvSpPr>
            <p:nvPr/>
          </p:nvSpPr>
          <p:spPr bwMode="auto">
            <a:xfrm>
              <a:off x="992" y="2795"/>
              <a:ext cx="75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76" name="Oval 24"/>
            <p:cNvSpPr>
              <a:spLocks noChangeArrowheads="1"/>
            </p:cNvSpPr>
            <p:nvPr/>
          </p:nvSpPr>
          <p:spPr bwMode="auto">
            <a:xfrm>
              <a:off x="1505" y="2891"/>
              <a:ext cx="554" cy="247"/>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77" name="Oval 25"/>
            <p:cNvSpPr>
              <a:spLocks noChangeArrowheads="1"/>
            </p:cNvSpPr>
            <p:nvPr/>
          </p:nvSpPr>
          <p:spPr bwMode="auto">
            <a:xfrm>
              <a:off x="705" y="2987"/>
              <a:ext cx="1141" cy="418"/>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78" name="Oval 26"/>
            <p:cNvSpPr>
              <a:spLocks noChangeArrowheads="1"/>
            </p:cNvSpPr>
            <p:nvPr/>
          </p:nvSpPr>
          <p:spPr bwMode="auto">
            <a:xfrm rot="1336630">
              <a:off x="1473" y="3066"/>
              <a:ext cx="556" cy="417"/>
            </a:xfrm>
            <a:prstGeom prst="ellipse">
              <a:avLst/>
            </a:prstGeom>
            <a:solidFill>
              <a:srgbClr val="DDDDDD"/>
            </a:solidFill>
            <a:ln w="9525">
              <a:noFill/>
              <a:round/>
              <a:headEnd/>
              <a:tailEnd/>
            </a:ln>
            <a:effectLst>
              <a:outerShdw dist="40161" dir="4293903" algn="ctr" rotWithShape="0">
                <a:schemeClr val="tx1"/>
              </a:outerShdw>
            </a:effectLst>
          </p:spPr>
          <p:txBody>
            <a:bodyPr/>
            <a:lstStyle/>
            <a:p>
              <a:pPr>
                <a:defRPr/>
              </a:pPr>
              <a:endParaRPr lang="zh-CN" altLang="en-US" b="1">
                <a:ea typeface="黑体" pitchFamily="2" charset="-122"/>
              </a:endParaRPr>
            </a:p>
          </p:txBody>
        </p:sp>
        <p:sp>
          <p:nvSpPr>
            <p:cNvPr id="970779" name="Oval 27"/>
            <p:cNvSpPr>
              <a:spLocks noChangeArrowheads="1"/>
            </p:cNvSpPr>
            <p:nvPr/>
          </p:nvSpPr>
          <p:spPr bwMode="auto">
            <a:xfrm>
              <a:off x="1003" y="2811"/>
              <a:ext cx="75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80" name="Oval 28"/>
            <p:cNvSpPr>
              <a:spLocks noChangeArrowheads="1"/>
            </p:cNvSpPr>
            <p:nvPr/>
          </p:nvSpPr>
          <p:spPr bwMode="auto">
            <a:xfrm>
              <a:off x="576" y="2898"/>
              <a:ext cx="575"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81" name="Oval 29"/>
            <p:cNvSpPr>
              <a:spLocks noChangeArrowheads="1"/>
            </p:cNvSpPr>
            <p:nvPr/>
          </p:nvSpPr>
          <p:spPr bwMode="auto">
            <a:xfrm>
              <a:off x="397" y="3099"/>
              <a:ext cx="382" cy="257"/>
            </a:xfrm>
            <a:prstGeom prst="ellipse">
              <a:avLst/>
            </a:prstGeom>
            <a:solidFill>
              <a:srgbClr val="DDDDDD"/>
            </a:solidFill>
            <a:ln w="9525">
              <a:noFill/>
              <a:round/>
              <a:headEnd/>
              <a:tailEnd/>
            </a:ln>
            <a:effectLst>
              <a:outerShdw dist="63500" dir="3187806" algn="ctr" rotWithShape="0">
                <a:schemeClr val="tx1"/>
              </a:outerShdw>
            </a:effectLst>
          </p:spPr>
          <p:txBody>
            <a:bodyPr/>
            <a:lstStyle/>
            <a:p>
              <a:pPr>
                <a:defRPr/>
              </a:pPr>
              <a:endParaRPr lang="zh-CN" altLang="en-US" b="1">
                <a:ea typeface="黑体" pitchFamily="2" charset="-122"/>
              </a:endParaRPr>
            </a:p>
          </p:txBody>
        </p:sp>
        <p:sp>
          <p:nvSpPr>
            <p:cNvPr id="970782" name="Oval 30"/>
            <p:cNvSpPr>
              <a:spLocks noChangeArrowheads="1"/>
            </p:cNvSpPr>
            <p:nvPr/>
          </p:nvSpPr>
          <p:spPr bwMode="auto">
            <a:xfrm>
              <a:off x="1514" y="2907"/>
              <a:ext cx="554" cy="249"/>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83" name="Oval 31"/>
            <p:cNvSpPr>
              <a:spLocks noChangeArrowheads="1"/>
            </p:cNvSpPr>
            <p:nvPr/>
          </p:nvSpPr>
          <p:spPr bwMode="auto">
            <a:xfrm>
              <a:off x="1598" y="3075"/>
              <a:ext cx="556" cy="249"/>
            </a:xfrm>
            <a:prstGeom prst="ellipse">
              <a:avLst/>
            </a:prstGeom>
            <a:solidFill>
              <a:srgbClr val="DDDDDD"/>
            </a:solidFill>
            <a:ln w="9525">
              <a:noFill/>
              <a:round/>
              <a:headEnd/>
              <a:tailEnd/>
            </a:ln>
            <a:effectLst>
              <a:outerShdw dist="35921" dir="2700000" algn="ctr" rotWithShape="0">
                <a:schemeClr val="tx1"/>
              </a:outerShdw>
            </a:effectLst>
          </p:spPr>
          <p:txBody>
            <a:bodyPr/>
            <a:lstStyle/>
            <a:p>
              <a:pPr>
                <a:defRPr/>
              </a:pPr>
              <a:endParaRPr lang="zh-CN" altLang="en-US" b="1">
                <a:ea typeface="黑体" pitchFamily="2" charset="-122"/>
              </a:endParaRPr>
            </a:p>
          </p:txBody>
        </p:sp>
        <p:sp>
          <p:nvSpPr>
            <p:cNvPr id="970784" name="Oval 32"/>
            <p:cNvSpPr>
              <a:spLocks noChangeArrowheads="1"/>
            </p:cNvSpPr>
            <p:nvPr/>
          </p:nvSpPr>
          <p:spPr bwMode="auto">
            <a:xfrm>
              <a:off x="715" y="3003"/>
              <a:ext cx="1141" cy="417"/>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85" name="Oval 33"/>
            <p:cNvSpPr>
              <a:spLocks noChangeArrowheads="1"/>
            </p:cNvSpPr>
            <p:nvPr/>
          </p:nvSpPr>
          <p:spPr bwMode="auto">
            <a:xfrm>
              <a:off x="514" y="3219"/>
              <a:ext cx="585" cy="282"/>
            </a:xfrm>
            <a:prstGeom prst="ellipse">
              <a:avLst/>
            </a:prstGeom>
            <a:solidFill>
              <a:srgbClr val="DDDDDD"/>
            </a:solidFill>
            <a:ln w="9525">
              <a:noFill/>
              <a:round/>
              <a:headEnd/>
              <a:tailEnd/>
            </a:ln>
            <a:effectLst>
              <a:outerShdw dist="113592" dir="20006097" algn="ctr" rotWithShape="0">
                <a:schemeClr val="tx1"/>
              </a:outerShdw>
            </a:effectLst>
          </p:spPr>
          <p:txBody>
            <a:bodyPr/>
            <a:lstStyle/>
            <a:p>
              <a:pPr>
                <a:defRPr/>
              </a:pPr>
              <a:endParaRPr lang="zh-CN" altLang="en-US" b="1">
                <a:ea typeface="黑体" pitchFamily="2" charset="-122"/>
              </a:endParaRPr>
            </a:p>
          </p:txBody>
        </p:sp>
        <p:sp>
          <p:nvSpPr>
            <p:cNvPr id="50458" name="Freeform 34"/>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30 w 1447"/>
                <a:gd name="T21" fmla="*/ 1 h 1128"/>
                <a:gd name="T22" fmla="*/ 318 w 1447"/>
                <a:gd name="T23" fmla="*/ 1 h 1128"/>
                <a:gd name="T24" fmla="*/ 358 w 1447"/>
                <a:gd name="T25" fmla="*/ 1 h 1128"/>
                <a:gd name="T26" fmla="*/ 382 w 1447"/>
                <a:gd name="T27" fmla="*/ 1 h 1128"/>
                <a:gd name="T28" fmla="*/ 454 w 1447"/>
                <a:gd name="T29" fmla="*/ 1 h 1128"/>
                <a:gd name="T30" fmla="*/ 534 w 1447"/>
                <a:gd name="T31" fmla="*/ 0 h 1128"/>
                <a:gd name="T32" fmla="*/ 868 w 1447"/>
                <a:gd name="T33" fmla="*/ 1 h 1128"/>
                <a:gd name="T34" fmla="*/ 1146 w 1447"/>
                <a:gd name="T35" fmla="*/ 1 h 1128"/>
                <a:gd name="T36" fmla="*/ 1170 w 1447"/>
                <a:gd name="T37" fmla="*/ 1 h 1128"/>
                <a:gd name="T38" fmla="*/ 1194 w 1447"/>
                <a:gd name="T39" fmla="*/ 1 h 1128"/>
                <a:gd name="T40" fmla="*/ 1329 w 1447"/>
                <a:gd name="T41" fmla="*/ 1 h 1128"/>
                <a:gd name="T42" fmla="*/ 1416 w 1447"/>
                <a:gd name="T43" fmla="*/ 1 h 1128"/>
                <a:gd name="T44" fmla="*/ 1464 w 1447"/>
                <a:gd name="T45" fmla="*/ 1 h 1128"/>
                <a:gd name="T46" fmla="*/ 1480 w 1447"/>
                <a:gd name="T47" fmla="*/ 1 h 1128"/>
                <a:gd name="T48" fmla="*/ 1512 w 1447"/>
                <a:gd name="T49" fmla="*/ 1 h 1128"/>
                <a:gd name="T50" fmla="*/ 1536 w 1447"/>
                <a:gd name="T51" fmla="*/ 1 h 1128"/>
                <a:gd name="T52" fmla="*/ 1552 w 1447"/>
                <a:gd name="T53" fmla="*/ 1 h 1128"/>
                <a:gd name="T54" fmla="*/ 1552 w 1447"/>
                <a:gd name="T55" fmla="*/ 1 h 1128"/>
                <a:gd name="T56" fmla="*/ 1536 w 1447"/>
                <a:gd name="T57" fmla="*/ 1 h 1128"/>
                <a:gd name="T58" fmla="*/ 1488 w 1447"/>
                <a:gd name="T59" fmla="*/ 1 h 1128"/>
                <a:gd name="T60" fmla="*/ 1472 w 1447"/>
                <a:gd name="T61" fmla="*/ 1 h 1128"/>
                <a:gd name="T62" fmla="*/ 1424 w 1447"/>
                <a:gd name="T63" fmla="*/ 1 h 1128"/>
                <a:gd name="T64" fmla="*/ 1319 w 1447"/>
                <a:gd name="T65" fmla="*/ 1 h 1128"/>
                <a:gd name="T66" fmla="*/ 1258 w 1447"/>
                <a:gd name="T67" fmla="*/ 1 h 1128"/>
                <a:gd name="T68" fmla="*/ 1202 w 1447"/>
                <a:gd name="T69" fmla="*/ 1 h 1128"/>
                <a:gd name="T70" fmla="*/ 470 w 1447"/>
                <a:gd name="T71" fmla="*/ 1 h 1128"/>
                <a:gd name="T72" fmla="*/ 390 w 1447"/>
                <a:gd name="T73" fmla="*/ 1 h 1128"/>
                <a:gd name="T74" fmla="*/ 334 w 1447"/>
                <a:gd name="T75" fmla="*/ 1 h 1128"/>
                <a:gd name="T76" fmla="*/ 270 w 1447"/>
                <a:gd name="T77" fmla="*/ 1 h 1128"/>
                <a:gd name="T78" fmla="*/ 23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a:noFill/>
              <a:round/>
              <a:headEnd/>
              <a:tailEnd/>
            </a:ln>
          </p:spPr>
          <p:txBody>
            <a:bodyPr/>
            <a:lstStyle/>
            <a:p>
              <a:endParaRPr lang="zh-CN" altLang="en-US" b="1"/>
            </a:p>
          </p:txBody>
        </p:sp>
      </p:grpSp>
      <p:sp>
        <p:nvSpPr>
          <p:cNvPr id="50192" name="Text Box 35"/>
          <p:cNvSpPr txBox="1">
            <a:spLocks noChangeArrowheads="1"/>
          </p:cNvSpPr>
          <p:nvPr/>
        </p:nvSpPr>
        <p:spPr bwMode="auto">
          <a:xfrm>
            <a:off x="31079" y="1768475"/>
            <a:ext cx="598242" cy="584775"/>
          </a:xfrm>
          <a:prstGeom prst="rect">
            <a:avLst/>
          </a:prstGeom>
          <a:noFill/>
          <a:ln w="9525">
            <a:noFill/>
            <a:miter lim="800000"/>
            <a:headEnd/>
            <a:tailEnd/>
          </a:ln>
        </p:spPr>
        <p:txBody>
          <a:bodyPr wrap="none">
            <a:spAutoFit/>
          </a:bodyPr>
          <a:lstStyle/>
          <a:p>
            <a:pPr algn="ctr"/>
            <a:r>
              <a:rPr lang="zh-CN" altLang="en-US" sz="1600" b="1">
                <a:latin typeface="Arial" charset="0"/>
              </a:rPr>
              <a:t>主机</a:t>
            </a:r>
          </a:p>
          <a:p>
            <a:pPr algn="ctr"/>
            <a:r>
              <a:rPr lang="en-US" altLang="zh-CN" sz="1600" b="1">
                <a:latin typeface="Arial" charset="0"/>
              </a:rPr>
              <a:t>H</a:t>
            </a:r>
            <a:r>
              <a:rPr lang="en-US" altLang="zh-CN" sz="1600" b="1" baseline="-25000">
                <a:latin typeface="Arial" charset="0"/>
              </a:rPr>
              <a:t>1</a:t>
            </a:r>
          </a:p>
        </p:txBody>
      </p:sp>
      <p:pic>
        <p:nvPicPr>
          <p:cNvPr id="50193" name="Picture 36"/>
          <p:cNvPicPr>
            <a:picLocks noChangeArrowheads="1"/>
          </p:cNvPicPr>
          <p:nvPr/>
        </p:nvPicPr>
        <p:blipFill>
          <a:blip r:embed="rId3" cstate="print"/>
          <a:srcRect/>
          <a:stretch>
            <a:fillRect/>
          </a:stretch>
        </p:blipFill>
        <p:spPr bwMode="auto">
          <a:xfrm>
            <a:off x="7939088" y="1989138"/>
            <a:ext cx="520700" cy="287337"/>
          </a:xfrm>
          <a:prstGeom prst="rect">
            <a:avLst/>
          </a:prstGeom>
          <a:noFill/>
          <a:ln w="12699">
            <a:noFill/>
            <a:miter lim="800000"/>
            <a:headEnd/>
            <a:tailEnd/>
          </a:ln>
        </p:spPr>
      </p:pic>
      <p:grpSp>
        <p:nvGrpSpPr>
          <p:cNvPr id="4" name="Group 37"/>
          <p:cNvGrpSpPr>
            <a:grpSpLocks/>
          </p:cNvGrpSpPr>
          <p:nvPr/>
        </p:nvGrpSpPr>
        <p:grpSpPr bwMode="auto">
          <a:xfrm>
            <a:off x="6011863" y="1773238"/>
            <a:ext cx="1439862" cy="863600"/>
            <a:chOff x="385" y="2795"/>
            <a:chExt cx="1769" cy="816"/>
          </a:xfrm>
        </p:grpSpPr>
        <p:sp>
          <p:nvSpPr>
            <p:cNvPr id="970790" name="Oval 38"/>
            <p:cNvSpPr>
              <a:spLocks noChangeArrowheads="1"/>
            </p:cNvSpPr>
            <p:nvPr/>
          </p:nvSpPr>
          <p:spPr bwMode="auto">
            <a:xfrm>
              <a:off x="1588" y="3060"/>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91" name="Oval 39"/>
            <p:cNvSpPr>
              <a:spLocks noChangeArrowheads="1"/>
            </p:cNvSpPr>
            <p:nvPr/>
          </p:nvSpPr>
          <p:spPr bwMode="auto">
            <a:xfrm>
              <a:off x="927" y="3273"/>
              <a:ext cx="885" cy="338"/>
            </a:xfrm>
            <a:prstGeom prst="ellipse">
              <a:avLst/>
            </a:prstGeom>
            <a:solidFill>
              <a:srgbClr val="DDDDDD"/>
            </a:solidFill>
            <a:ln w="9525">
              <a:noFill/>
              <a:round/>
              <a:headEnd/>
              <a:tailEnd/>
            </a:ln>
            <a:effectLst>
              <a:outerShdw dist="35921" dir="2700000" algn="ctr" rotWithShape="0">
                <a:schemeClr val="tx1"/>
              </a:outerShdw>
            </a:effectLst>
          </p:spPr>
          <p:txBody>
            <a:bodyPr/>
            <a:lstStyle/>
            <a:p>
              <a:pPr>
                <a:defRPr/>
              </a:pPr>
              <a:endParaRPr lang="zh-CN" altLang="en-US" b="1">
                <a:ea typeface="黑体" pitchFamily="2" charset="-122"/>
              </a:endParaRPr>
            </a:p>
          </p:txBody>
        </p:sp>
        <p:sp>
          <p:nvSpPr>
            <p:cNvPr id="970792" name="Oval 40"/>
            <p:cNvSpPr>
              <a:spLocks noChangeArrowheads="1"/>
            </p:cNvSpPr>
            <p:nvPr/>
          </p:nvSpPr>
          <p:spPr bwMode="auto">
            <a:xfrm>
              <a:off x="502" y="3204"/>
              <a:ext cx="585" cy="28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93" name="Oval 41"/>
            <p:cNvSpPr>
              <a:spLocks noChangeArrowheads="1"/>
            </p:cNvSpPr>
            <p:nvPr/>
          </p:nvSpPr>
          <p:spPr bwMode="auto">
            <a:xfrm>
              <a:off x="385" y="3084"/>
              <a:ext cx="384" cy="255"/>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94" name="Oval 42"/>
            <p:cNvSpPr>
              <a:spLocks noChangeArrowheads="1"/>
            </p:cNvSpPr>
            <p:nvPr/>
          </p:nvSpPr>
          <p:spPr bwMode="auto">
            <a:xfrm>
              <a:off x="566" y="2883"/>
              <a:ext cx="575"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95" name="Oval 43"/>
            <p:cNvSpPr>
              <a:spLocks noChangeArrowheads="1"/>
            </p:cNvSpPr>
            <p:nvPr/>
          </p:nvSpPr>
          <p:spPr bwMode="auto">
            <a:xfrm>
              <a:off x="992" y="2795"/>
              <a:ext cx="75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96" name="Oval 44"/>
            <p:cNvSpPr>
              <a:spLocks noChangeArrowheads="1"/>
            </p:cNvSpPr>
            <p:nvPr/>
          </p:nvSpPr>
          <p:spPr bwMode="auto">
            <a:xfrm>
              <a:off x="1505" y="2891"/>
              <a:ext cx="554" cy="247"/>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97" name="Oval 45"/>
            <p:cNvSpPr>
              <a:spLocks noChangeArrowheads="1"/>
            </p:cNvSpPr>
            <p:nvPr/>
          </p:nvSpPr>
          <p:spPr bwMode="auto">
            <a:xfrm>
              <a:off x="705" y="2987"/>
              <a:ext cx="1141" cy="418"/>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798" name="Oval 46"/>
            <p:cNvSpPr>
              <a:spLocks noChangeArrowheads="1"/>
            </p:cNvSpPr>
            <p:nvPr/>
          </p:nvSpPr>
          <p:spPr bwMode="auto">
            <a:xfrm rot="1336630">
              <a:off x="1473" y="3066"/>
              <a:ext cx="556" cy="417"/>
            </a:xfrm>
            <a:prstGeom prst="ellipse">
              <a:avLst/>
            </a:prstGeom>
            <a:solidFill>
              <a:srgbClr val="DDDDDD"/>
            </a:solidFill>
            <a:ln w="9525">
              <a:noFill/>
              <a:round/>
              <a:headEnd/>
              <a:tailEnd/>
            </a:ln>
            <a:effectLst>
              <a:outerShdw dist="40161" dir="4293903" algn="ctr" rotWithShape="0">
                <a:schemeClr val="tx1"/>
              </a:outerShdw>
            </a:effectLst>
          </p:spPr>
          <p:txBody>
            <a:bodyPr/>
            <a:lstStyle/>
            <a:p>
              <a:pPr>
                <a:defRPr/>
              </a:pPr>
              <a:endParaRPr lang="zh-CN" altLang="en-US" b="1">
                <a:ea typeface="黑体" pitchFamily="2" charset="-122"/>
              </a:endParaRPr>
            </a:p>
          </p:txBody>
        </p:sp>
        <p:sp>
          <p:nvSpPr>
            <p:cNvPr id="970799" name="Oval 47"/>
            <p:cNvSpPr>
              <a:spLocks noChangeArrowheads="1"/>
            </p:cNvSpPr>
            <p:nvPr/>
          </p:nvSpPr>
          <p:spPr bwMode="auto">
            <a:xfrm>
              <a:off x="1003" y="2811"/>
              <a:ext cx="75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800" name="Oval 48"/>
            <p:cNvSpPr>
              <a:spLocks noChangeArrowheads="1"/>
            </p:cNvSpPr>
            <p:nvPr/>
          </p:nvSpPr>
          <p:spPr bwMode="auto">
            <a:xfrm>
              <a:off x="576" y="2898"/>
              <a:ext cx="575"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801" name="Oval 49"/>
            <p:cNvSpPr>
              <a:spLocks noChangeArrowheads="1"/>
            </p:cNvSpPr>
            <p:nvPr/>
          </p:nvSpPr>
          <p:spPr bwMode="auto">
            <a:xfrm>
              <a:off x="397" y="3099"/>
              <a:ext cx="382" cy="257"/>
            </a:xfrm>
            <a:prstGeom prst="ellipse">
              <a:avLst/>
            </a:prstGeom>
            <a:solidFill>
              <a:srgbClr val="DDDDDD"/>
            </a:solidFill>
            <a:ln w="9525">
              <a:noFill/>
              <a:round/>
              <a:headEnd/>
              <a:tailEnd/>
            </a:ln>
            <a:effectLst>
              <a:outerShdw dist="63500" dir="3187806" algn="ctr" rotWithShape="0">
                <a:schemeClr val="tx1"/>
              </a:outerShdw>
            </a:effectLst>
          </p:spPr>
          <p:txBody>
            <a:bodyPr/>
            <a:lstStyle/>
            <a:p>
              <a:pPr>
                <a:defRPr/>
              </a:pPr>
              <a:endParaRPr lang="zh-CN" altLang="en-US" b="1">
                <a:ea typeface="黑体" pitchFamily="2" charset="-122"/>
              </a:endParaRPr>
            </a:p>
          </p:txBody>
        </p:sp>
        <p:sp>
          <p:nvSpPr>
            <p:cNvPr id="970802" name="Oval 50"/>
            <p:cNvSpPr>
              <a:spLocks noChangeArrowheads="1"/>
            </p:cNvSpPr>
            <p:nvPr/>
          </p:nvSpPr>
          <p:spPr bwMode="auto">
            <a:xfrm>
              <a:off x="1514" y="2907"/>
              <a:ext cx="554" cy="249"/>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803" name="Oval 51"/>
            <p:cNvSpPr>
              <a:spLocks noChangeArrowheads="1"/>
            </p:cNvSpPr>
            <p:nvPr/>
          </p:nvSpPr>
          <p:spPr bwMode="auto">
            <a:xfrm>
              <a:off x="1598" y="3075"/>
              <a:ext cx="556" cy="249"/>
            </a:xfrm>
            <a:prstGeom prst="ellipse">
              <a:avLst/>
            </a:prstGeom>
            <a:solidFill>
              <a:srgbClr val="DDDDDD"/>
            </a:solidFill>
            <a:ln w="9525">
              <a:noFill/>
              <a:round/>
              <a:headEnd/>
              <a:tailEnd/>
            </a:ln>
            <a:effectLst>
              <a:outerShdw dist="35921" dir="2700000" algn="ctr" rotWithShape="0">
                <a:schemeClr val="tx1"/>
              </a:outerShdw>
            </a:effectLst>
          </p:spPr>
          <p:txBody>
            <a:bodyPr/>
            <a:lstStyle/>
            <a:p>
              <a:pPr>
                <a:defRPr/>
              </a:pPr>
              <a:endParaRPr lang="zh-CN" altLang="en-US" b="1">
                <a:ea typeface="黑体" pitchFamily="2" charset="-122"/>
              </a:endParaRPr>
            </a:p>
          </p:txBody>
        </p:sp>
        <p:sp>
          <p:nvSpPr>
            <p:cNvPr id="970804" name="Oval 52"/>
            <p:cNvSpPr>
              <a:spLocks noChangeArrowheads="1"/>
            </p:cNvSpPr>
            <p:nvPr/>
          </p:nvSpPr>
          <p:spPr bwMode="auto">
            <a:xfrm>
              <a:off x="715" y="3003"/>
              <a:ext cx="1141" cy="417"/>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805" name="Oval 53"/>
            <p:cNvSpPr>
              <a:spLocks noChangeArrowheads="1"/>
            </p:cNvSpPr>
            <p:nvPr/>
          </p:nvSpPr>
          <p:spPr bwMode="auto">
            <a:xfrm>
              <a:off x="514" y="3219"/>
              <a:ext cx="585" cy="282"/>
            </a:xfrm>
            <a:prstGeom prst="ellipse">
              <a:avLst/>
            </a:prstGeom>
            <a:solidFill>
              <a:srgbClr val="DDDDDD"/>
            </a:solidFill>
            <a:ln w="9525">
              <a:noFill/>
              <a:round/>
              <a:headEnd/>
              <a:tailEnd/>
            </a:ln>
            <a:effectLst>
              <a:outerShdw dist="113592" dir="20006097" algn="ctr" rotWithShape="0">
                <a:schemeClr val="tx1"/>
              </a:outerShdw>
            </a:effectLst>
          </p:spPr>
          <p:txBody>
            <a:bodyPr/>
            <a:lstStyle/>
            <a:p>
              <a:pPr>
                <a:defRPr/>
              </a:pPr>
              <a:endParaRPr lang="zh-CN" altLang="en-US" b="1">
                <a:ea typeface="黑体" pitchFamily="2" charset="-122"/>
              </a:endParaRPr>
            </a:p>
          </p:txBody>
        </p:sp>
        <p:sp>
          <p:nvSpPr>
            <p:cNvPr id="50441" name="Freeform 54"/>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30 w 1447"/>
                <a:gd name="T21" fmla="*/ 1 h 1128"/>
                <a:gd name="T22" fmla="*/ 318 w 1447"/>
                <a:gd name="T23" fmla="*/ 1 h 1128"/>
                <a:gd name="T24" fmla="*/ 358 w 1447"/>
                <a:gd name="T25" fmla="*/ 1 h 1128"/>
                <a:gd name="T26" fmla="*/ 382 w 1447"/>
                <a:gd name="T27" fmla="*/ 1 h 1128"/>
                <a:gd name="T28" fmla="*/ 454 w 1447"/>
                <a:gd name="T29" fmla="*/ 1 h 1128"/>
                <a:gd name="T30" fmla="*/ 534 w 1447"/>
                <a:gd name="T31" fmla="*/ 0 h 1128"/>
                <a:gd name="T32" fmla="*/ 868 w 1447"/>
                <a:gd name="T33" fmla="*/ 1 h 1128"/>
                <a:gd name="T34" fmla="*/ 1146 w 1447"/>
                <a:gd name="T35" fmla="*/ 1 h 1128"/>
                <a:gd name="T36" fmla="*/ 1170 w 1447"/>
                <a:gd name="T37" fmla="*/ 1 h 1128"/>
                <a:gd name="T38" fmla="*/ 1194 w 1447"/>
                <a:gd name="T39" fmla="*/ 1 h 1128"/>
                <a:gd name="T40" fmla="*/ 1329 w 1447"/>
                <a:gd name="T41" fmla="*/ 1 h 1128"/>
                <a:gd name="T42" fmla="*/ 1416 w 1447"/>
                <a:gd name="T43" fmla="*/ 1 h 1128"/>
                <a:gd name="T44" fmla="*/ 1464 w 1447"/>
                <a:gd name="T45" fmla="*/ 1 h 1128"/>
                <a:gd name="T46" fmla="*/ 1480 w 1447"/>
                <a:gd name="T47" fmla="*/ 1 h 1128"/>
                <a:gd name="T48" fmla="*/ 1512 w 1447"/>
                <a:gd name="T49" fmla="*/ 1 h 1128"/>
                <a:gd name="T50" fmla="*/ 1536 w 1447"/>
                <a:gd name="T51" fmla="*/ 1 h 1128"/>
                <a:gd name="T52" fmla="*/ 1552 w 1447"/>
                <a:gd name="T53" fmla="*/ 1 h 1128"/>
                <a:gd name="T54" fmla="*/ 1552 w 1447"/>
                <a:gd name="T55" fmla="*/ 1 h 1128"/>
                <a:gd name="T56" fmla="*/ 1536 w 1447"/>
                <a:gd name="T57" fmla="*/ 1 h 1128"/>
                <a:gd name="T58" fmla="*/ 1488 w 1447"/>
                <a:gd name="T59" fmla="*/ 1 h 1128"/>
                <a:gd name="T60" fmla="*/ 1472 w 1447"/>
                <a:gd name="T61" fmla="*/ 1 h 1128"/>
                <a:gd name="T62" fmla="*/ 1424 w 1447"/>
                <a:gd name="T63" fmla="*/ 1 h 1128"/>
                <a:gd name="T64" fmla="*/ 1319 w 1447"/>
                <a:gd name="T65" fmla="*/ 1 h 1128"/>
                <a:gd name="T66" fmla="*/ 1258 w 1447"/>
                <a:gd name="T67" fmla="*/ 1 h 1128"/>
                <a:gd name="T68" fmla="*/ 1202 w 1447"/>
                <a:gd name="T69" fmla="*/ 1 h 1128"/>
                <a:gd name="T70" fmla="*/ 470 w 1447"/>
                <a:gd name="T71" fmla="*/ 1 h 1128"/>
                <a:gd name="T72" fmla="*/ 390 w 1447"/>
                <a:gd name="T73" fmla="*/ 1 h 1128"/>
                <a:gd name="T74" fmla="*/ 334 w 1447"/>
                <a:gd name="T75" fmla="*/ 1 h 1128"/>
                <a:gd name="T76" fmla="*/ 270 w 1447"/>
                <a:gd name="T77" fmla="*/ 1 h 1128"/>
                <a:gd name="T78" fmla="*/ 23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a:noFill/>
              <a:round/>
              <a:headEnd/>
              <a:tailEnd/>
            </a:ln>
          </p:spPr>
          <p:txBody>
            <a:bodyPr/>
            <a:lstStyle/>
            <a:p>
              <a:endParaRPr lang="zh-CN" altLang="en-US" b="1"/>
            </a:p>
          </p:txBody>
        </p:sp>
      </p:grpSp>
      <p:grpSp>
        <p:nvGrpSpPr>
          <p:cNvPr id="5" name="Group 55"/>
          <p:cNvGrpSpPr>
            <a:grpSpLocks/>
          </p:cNvGrpSpPr>
          <p:nvPr/>
        </p:nvGrpSpPr>
        <p:grpSpPr bwMode="auto">
          <a:xfrm>
            <a:off x="4427538" y="3429000"/>
            <a:ext cx="415925" cy="504825"/>
            <a:chOff x="4416" y="2717"/>
            <a:chExt cx="404" cy="577"/>
          </a:xfrm>
        </p:grpSpPr>
        <p:sp>
          <p:nvSpPr>
            <p:cNvPr id="50377" name="AutoShape 56"/>
            <p:cNvSpPr>
              <a:spLocks noChangeAspect="1" noChangeArrowheads="1" noTextEdit="1"/>
            </p:cNvSpPr>
            <p:nvPr/>
          </p:nvSpPr>
          <p:spPr bwMode="auto">
            <a:xfrm>
              <a:off x="4416" y="2717"/>
              <a:ext cx="404" cy="577"/>
            </a:xfrm>
            <a:prstGeom prst="rect">
              <a:avLst/>
            </a:prstGeom>
            <a:noFill/>
            <a:ln w="9525">
              <a:noFill/>
              <a:miter lim="800000"/>
              <a:headEnd/>
              <a:tailEnd/>
            </a:ln>
          </p:spPr>
          <p:txBody>
            <a:bodyPr/>
            <a:lstStyle/>
            <a:p>
              <a:endParaRPr lang="zh-CN" altLang="en-US" b="1"/>
            </a:p>
          </p:txBody>
        </p:sp>
        <p:grpSp>
          <p:nvGrpSpPr>
            <p:cNvPr id="6" name="Group 57"/>
            <p:cNvGrpSpPr>
              <a:grpSpLocks/>
            </p:cNvGrpSpPr>
            <p:nvPr/>
          </p:nvGrpSpPr>
          <p:grpSpPr bwMode="auto">
            <a:xfrm>
              <a:off x="4562" y="3066"/>
              <a:ext cx="13" cy="70"/>
              <a:chOff x="4562" y="3066"/>
              <a:chExt cx="13" cy="70"/>
            </a:xfrm>
          </p:grpSpPr>
          <p:sp>
            <p:nvSpPr>
              <p:cNvPr id="50423" name="Rectangle 58"/>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p>
                <a:endParaRPr lang="zh-CN" altLang="en-US" b="1"/>
              </a:p>
            </p:txBody>
          </p:sp>
          <p:sp>
            <p:nvSpPr>
              <p:cNvPr id="50424" name="Line 59"/>
              <p:cNvSpPr>
                <a:spLocks noChangeShapeType="1"/>
              </p:cNvSpPr>
              <p:nvPr/>
            </p:nvSpPr>
            <p:spPr bwMode="auto">
              <a:xfrm>
                <a:off x="4568" y="3066"/>
                <a:ext cx="1" cy="64"/>
              </a:xfrm>
              <a:prstGeom prst="line">
                <a:avLst/>
              </a:prstGeom>
              <a:noFill/>
              <a:ln w="3175">
                <a:solidFill>
                  <a:srgbClr val="000000"/>
                </a:solidFill>
                <a:round/>
                <a:headEnd/>
                <a:tailEnd/>
              </a:ln>
            </p:spPr>
            <p:txBody>
              <a:bodyPr/>
              <a:lstStyle/>
              <a:p>
                <a:endParaRPr lang="zh-CN" altLang="en-US" b="1"/>
              </a:p>
            </p:txBody>
          </p:sp>
        </p:grpSp>
        <p:sp>
          <p:nvSpPr>
            <p:cNvPr id="50379" name="Rectangle 60"/>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p>
              <a:endParaRPr lang="zh-CN" altLang="en-US" b="1"/>
            </a:p>
          </p:txBody>
        </p:sp>
        <p:sp>
          <p:nvSpPr>
            <p:cNvPr id="50380" name="Freeform 61"/>
            <p:cNvSpPr>
              <a:spLocks/>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headEnd/>
              <a:tailEnd/>
            </a:ln>
          </p:spPr>
          <p:txBody>
            <a:bodyPr/>
            <a:lstStyle/>
            <a:p>
              <a:endParaRPr lang="zh-CN" altLang="en-US" b="1"/>
            </a:p>
          </p:txBody>
        </p:sp>
        <p:sp>
          <p:nvSpPr>
            <p:cNvPr id="50381" name="Freeform 62"/>
            <p:cNvSpPr>
              <a:spLocks/>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headEnd/>
              <a:tailEnd/>
            </a:ln>
          </p:spPr>
          <p:txBody>
            <a:bodyPr/>
            <a:lstStyle/>
            <a:p>
              <a:endParaRPr lang="zh-CN" altLang="en-US" b="1"/>
            </a:p>
          </p:txBody>
        </p:sp>
        <p:sp>
          <p:nvSpPr>
            <p:cNvPr id="50382" name="Freeform 63"/>
            <p:cNvSpPr>
              <a:spLocks/>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headEnd/>
              <a:tailEnd/>
            </a:ln>
          </p:spPr>
          <p:txBody>
            <a:bodyPr/>
            <a:lstStyle/>
            <a:p>
              <a:endParaRPr lang="zh-CN" altLang="en-US" b="1"/>
            </a:p>
          </p:txBody>
        </p:sp>
        <p:sp>
          <p:nvSpPr>
            <p:cNvPr id="50383" name="Freeform 64"/>
            <p:cNvSpPr>
              <a:spLocks/>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headEnd/>
              <a:tailEnd/>
            </a:ln>
          </p:spPr>
          <p:txBody>
            <a:bodyPr/>
            <a:lstStyle/>
            <a:p>
              <a:endParaRPr lang="zh-CN" altLang="en-US" b="1"/>
            </a:p>
          </p:txBody>
        </p:sp>
        <p:sp>
          <p:nvSpPr>
            <p:cNvPr id="50384" name="Freeform 65"/>
            <p:cNvSpPr>
              <a:spLocks/>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headEnd/>
              <a:tailEnd/>
            </a:ln>
          </p:spPr>
          <p:txBody>
            <a:bodyPr/>
            <a:lstStyle/>
            <a:p>
              <a:endParaRPr lang="zh-CN" altLang="en-US" b="1"/>
            </a:p>
          </p:txBody>
        </p:sp>
        <p:sp>
          <p:nvSpPr>
            <p:cNvPr id="50385" name="Freeform 66"/>
            <p:cNvSpPr>
              <a:spLocks/>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headEnd/>
              <a:tailEnd/>
            </a:ln>
          </p:spPr>
          <p:txBody>
            <a:bodyPr/>
            <a:lstStyle/>
            <a:p>
              <a:endParaRPr lang="zh-CN" altLang="en-US" b="1"/>
            </a:p>
          </p:txBody>
        </p:sp>
        <p:sp>
          <p:nvSpPr>
            <p:cNvPr id="50386" name="Rectangle 67"/>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p>
              <a:endParaRPr lang="zh-CN" altLang="en-US" b="1"/>
            </a:p>
          </p:txBody>
        </p:sp>
        <p:sp>
          <p:nvSpPr>
            <p:cNvPr id="50387" name="Line 68"/>
            <p:cNvSpPr>
              <a:spLocks noChangeShapeType="1"/>
            </p:cNvSpPr>
            <p:nvPr/>
          </p:nvSpPr>
          <p:spPr bwMode="auto">
            <a:xfrm>
              <a:off x="4479" y="3015"/>
              <a:ext cx="1" cy="50"/>
            </a:xfrm>
            <a:prstGeom prst="line">
              <a:avLst/>
            </a:prstGeom>
            <a:noFill/>
            <a:ln w="3175">
              <a:solidFill>
                <a:srgbClr val="000000"/>
              </a:solidFill>
              <a:round/>
              <a:headEnd/>
              <a:tailEnd/>
            </a:ln>
          </p:spPr>
          <p:txBody>
            <a:bodyPr/>
            <a:lstStyle/>
            <a:p>
              <a:endParaRPr lang="zh-CN" altLang="en-US" b="1"/>
            </a:p>
          </p:txBody>
        </p:sp>
        <p:sp>
          <p:nvSpPr>
            <p:cNvPr id="50388" name="Freeform 69"/>
            <p:cNvSpPr>
              <a:spLocks/>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headEnd/>
              <a:tailEnd/>
            </a:ln>
          </p:spPr>
          <p:txBody>
            <a:bodyPr/>
            <a:lstStyle/>
            <a:p>
              <a:endParaRPr lang="zh-CN" altLang="en-US" b="1"/>
            </a:p>
          </p:txBody>
        </p:sp>
        <p:sp>
          <p:nvSpPr>
            <p:cNvPr id="50389" name="Freeform 70"/>
            <p:cNvSpPr>
              <a:spLocks/>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headEnd/>
              <a:tailEnd/>
            </a:ln>
          </p:spPr>
          <p:txBody>
            <a:bodyPr/>
            <a:lstStyle/>
            <a:p>
              <a:endParaRPr lang="zh-CN" altLang="en-US" b="1"/>
            </a:p>
          </p:txBody>
        </p:sp>
        <p:sp>
          <p:nvSpPr>
            <p:cNvPr id="50390" name="Freeform 71"/>
            <p:cNvSpPr>
              <a:spLocks/>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headEnd/>
              <a:tailEnd/>
            </a:ln>
          </p:spPr>
          <p:txBody>
            <a:bodyPr/>
            <a:lstStyle/>
            <a:p>
              <a:endParaRPr lang="zh-CN" altLang="en-US" b="1"/>
            </a:p>
          </p:txBody>
        </p:sp>
        <p:sp>
          <p:nvSpPr>
            <p:cNvPr id="50391" name="Rectangle 72"/>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p>
              <a:endParaRPr lang="zh-CN" altLang="en-US" b="1"/>
            </a:p>
          </p:txBody>
        </p:sp>
        <p:sp>
          <p:nvSpPr>
            <p:cNvPr id="50392" name="Rectangle 73"/>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p>
              <a:endParaRPr lang="zh-CN" altLang="en-US" b="1"/>
            </a:p>
          </p:txBody>
        </p:sp>
        <p:sp>
          <p:nvSpPr>
            <p:cNvPr id="50393" name="Rectangle 74"/>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p>
              <a:endParaRPr lang="zh-CN" altLang="en-US" b="1"/>
            </a:p>
          </p:txBody>
        </p:sp>
        <p:sp>
          <p:nvSpPr>
            <p:cNvPr id="50394" name="Rectangle 75"/>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p>
              <a:endParaRPr lang="zh-CN" altLang="en-US" b="1"/>
            </a:p>
          </p:txBody>
        </p:sp>
        <p:sp>
          <p:nvSpPr>
            <p:cNvPr id="50395" name="Oval 76"/>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p>
              <a:endParaRPr lang="zh-CN" altLang="en-US" b="1"/>
            </a:p>
          </p:txBody>
        </p:sp>
        <p:sp>
          <p:nvSpPr>
            <p:cNvPr id="50396" name="Rectangle 77"/>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p>
              <a:endParaRPr lang="zh-CN" altLang="en-US" b="1"/>
            </a:p>
          </p:txBody>
        </p:sp>
        <p:sp>
          <p:nvSpPr>
            <p:cNvPr id="50397" name="Freeform 78"/>
            <p:cNvSpPr>
              <a:spLocks/>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headEnd/>
              <a:tailEnd/>
            </a:ln>
          </p:spPr>
          <p:txBody>
            <a:bodyPr/>
            <a:lstStyle/>
            <a:p>
              <a:endParaRPr lang="zh-CN" altLang="en-US" b="1"/>
            </a:p>
          </p:txBody>
        </p:sp>
        <p:grpSp>
          <p:nvGrpSpPr>
            <p:cNvPr id="7" name="Group 79"/>
            <p:cNvGrpSpPr>
              <a:grpSpLocks/>
            </p:cNvGrpSpPr>
            <p:nvPr/>
          </p:nvGrpSpPr>
          <p:grpSpPr bwMode="auto">
            <a:xfrm>
              <a:off x="4455" y="2913"/>
              <a:ext cx="126" cy="116"/>
              <a:chOff x="4455" y="2913"/>
              <a:chExt cx="126" cy="116"/>
            </a:xfrm>
          </p:grpSpPr>
          <p:sp>
            <p:nvSpPr>
              <p:cNvPr id="50421" name="Oval 80"/>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p>
                <a:endParaRPr lang="zh-CN" altLang="en-US" b="1"/>
              </a:p>
            </p:txBody>
          </p:sp>
          <p:sp>
            <p:nvSpPr>
              <p:cNvPr id="50422" name="Oval 81"/>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p>
                <a:endParaRPr lang="zh-CN" altLang="en-US" b="1"/>
              </a:p>
            </p:txBody>
          </p:sp>
        </p:grpSp>
        <p:grpSp>
          <p:nvGrpSpPr>
            <p:cNvPr id="8" name="Group 82"/>
            <p:cNvGrpSpPr>
              <a:grpSpLocks/>
            </p:cNvGrpSpPr>
            <p:nvPr/>
          </p:nvGrpSpPr>
          <p:grpSpPr bwMode="auto">
            <a:xfrm>
              <a:off x="4504" y="3136"/>
              <a:ext cx="43" cy="112"/>
              <a:chOff x="4504" y="3136"/>
              <a:chExt cx="43" cy="112"/>
            </a:xfrm>
          </p:grpSpPr>
          <p:sp>
            <p:nvSpPr>
              <p:cNvPr id="50412" name="Rectangle 83"/>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p>
                <a:endParaRPr lang="zh-CN" altLang="en-US" b="1"/>
              </a:p>
            </p:txBody>
          </p:sp>
          <p:grpSp>
            <p:nvGrpSpPr>
              <p:cNvPr id="9" name="Group 84"/>
              <p:cNvGrpSpPr>
                <a:grpSpLocks/>
              </p:cNvGrpSpPr>
              <p:nvPr/>
            </p:nvGrpSpPr>
            <p:grpSpPr bwMode="auto">
              <a:xfrm>
                <a:off x="4504" y="3149"/>
                <a:ext cx="43" cy="87"/>
                <a:chOff x="4504" y="3149"/>
                <a:chExt cx="43" cy="87"/>
              </a:xfrm>
            </p:grpSpPr>
            <p:sp>
              <p:nvSpPr>
                <p:cNvPr id="50414" name="Line 85"/>
                <p:cNvSpPr>
                  <a:spLocks noChangeShapeType="1"/>
                </p:cNvSpPr>
                <p:nvPr/>
              </p:nvSpPr>
              <p:spPr bwMode="auto">
                <a:xfrm>
                  <a:off x="4504" y="3163"/>
                  <a:ext cx="43" cy="1"/>
                </a:xfrm>
                <a:prstGeom prst="line">
                  <a:avLst/>
                </a:prstGeom>
                <a:noFill/>
                <a:ln w="3175">
                  <a:solidFill>
                    <a:srgbClr val="000000"/>
                  </a:solidFill>
                  <a:round/>
                  <a:headEnd/>
                  <a:tailEnd/>
                </a:ln>
              </p:spPr>
              <p:txBody>
                <a:bodyPr/>
                <a:lstStyle/>
                <a:p>
                  <a:endParaRPr lang="zh-CN" altLang="en-US" b="1"/>
                </a:p>
              </p:txBody>
            </p:sp>
            <p:sp>
              <p:nvSpPr>
                <p:cNvPr id="50415" name="Line 86"/>
                <p:cNvSpPr>
                  <a:spLocks noChangeShapeType="1"/>
                </p:cNvSpPr>
                <p:nvPr/>
              </p:nvSpPr>
              <p:spPr bwMode="auto">
                <a:xfrm>
                  <a:off x="4504" y="3206"/>
                  <a:ext cx="43" cy="1"/>
                </a:xfrm>
                <a:prstGeom prst="line">
                  <a:avLst/>
                </a:prstGeom>
                <a:noFill/>
                <a:ln w="3175">
                  <a:solidFill>
                    <a:srgbClr val="000000"/>
                  </a:solidFill>
                  <a:round/>
                  <a:headEnd/>
                  <a:tailEnd/>
                </a:ln>
              </p:spPr>
              <p:txBody>
                <a:bodyPr/>
                <a:lstStyle/>
                <a:p>
                  <a:endParaRPr lang="zh-CN" altLang="en-US" b="1"/>
                </a:p>
              </p:txBody>
            </p:sp>
            <p:sp>
              <p:nvSpPr>
                <p:cNvPr id="50416" name="Line 87"/>
                <p:cNvSpPr>
                  <a:spLocks noChangeShapeType="1"/>
                </p:cNvSpPr>
                <p:nvPr/>
              </p:nvSpPr>
              <p:spPr bwMode="auto">
                <a:xfrm>
                  <a:off x="4504" y="3192"/>
                  <a:ext cx="43" cy="1"/>
                </a:xfrm>
                <a:prstGeom prst="line">
                  <a:avLst/>
                </a:prstGeom>
                <a:noFill/>
                <a:ln w="3175">
                  <a:solidFill>
                    <a:srgbClr val="000000"/>
                  </a:solidFill>
                  <a:round/>
                  <a:headEnd/>
                  <a:tailEnd/>
                </a:ln>
              </p:spPr>
              <p:txBody>
                <a:bodyPr/>
                <a:lstStyle/>
                <a:p>
                  <a:endParaRPr lang="zh-CN" altLang="en-US" b="1"/>
                </a:p>
              </p:txBody>
            </p:sp>
            <p:sp>
              <p:nvSpPr>
                <p:cNvPr id="50417" name="Line 88"/>
                <p:cNvSpPr>
                  <a:spLocks noChangeShapeType="1"/>
                </p:cNvSpPr>
                <p:nvPr/>
              </p:nvSpPr>
              <p:spPr bwMode="auto">
                <a:xfrm>
                  <a:off x="4504" y="3178"/>
                  <a:ext cx="43" cy="1"/>
                </a:xfrm>
                <a:prstGeom prst="line">
                  <a:avLst/>
                </a:prstGeom>
                <a:noFill/>
                <a:ln w="3175">
                  <a:solidFill>
                    <a:srgbClr val="000000"/>
                  </a:solidFill>
                  <a:round/>
                  <a:headEnd/>
                  <a:tailEnd/>
                </a:ln>
              </p:spPr>
              <p:txBody>
                <a:bodyPr/>
                <a:lstStyle/>
                <a:p>
                  <a:endParaRPr lang="zh-CN" altLang="en-US" b="1"/>
                </a:p>
              </p:txBody>
            </p:sp>
            <p:sp>
              <p:nvSpPr>
                <p:cNvPr id="50418" name="Line 89"/>
                <p:cNvSpPr>
                  <a:spLocks noChangeShapeType="1"/>
                </p:cNvSpPr>
                <p:nvPr/>
              </p:nvSpPr>
              <p:spPr bwMode="auto">
                <a:xfrm>
                  <a:off x="4504" y="3149"/>
                  <a:ext cx="43" cy="1"/>
                </a:xfrm>
                <a:prstGeom prst="line">
                  <a:avLst/>
                </a:prstGeom>
                <a:noFill/>
                <a:ln w="3175">
                  <a:solidFill>
                    <a:srgbClr val="000000"/>
                  </a:solidFill>
                  <a:round/>
                  <a:headEnd/>
                  <a:tailEnd/>
                </a:ln>
              </p:spPr>
              <p:txBody>
                <a:bodyPr/>
                <a:lstStyle/>
                <a:p>
                  <a:endParaRPr lang="zh-CN" altLang="en-US" b="1"/>
                </a:p>
              </p:txBody>
            </p:sp>
            <p:sp>
              <p:nvSpPr>
                <p:cNvPr id="50419" name="Line 90"/>
                <p:cNvSpPr>
                  <a:spLocks noChangeShapeType="1"/>
                </p:cNvSpPr>
                <p:nvPr/>
              </p:nvSpPr>
              <p:spPr bwMode="auto">
                <a:xfrm>
                  <a:off x="4504" y="3220"/>
                  <a:ext cx="43" cy="1"/>
                </a:xfrm>
                <a:prstGeom prst="line">
                  <a:avLst/>
                </a:prstGeom>
                <a:noFill/>
                <a:ln w="3175">
                  <a:solidFill>
                    <a:srgbClr val="000000"/>
                  </a:solidFill>
                  <a:round/>
                  <a:headEnd/>
                  <a:tailEnd/>
                </a:ln>
              </p:spPr>
              <p:txBody>
                <a:bodyPr/>
                <a:lstStyle/>
                <a:p>
                  <a:endParaRPr lang="zh-CN" altLang="en-US" b="1"/>
                </a:p>
              </p:txBody>
            </p:sp>
            <p:sp>
              <p:nvSpPr>
                <p:cNvPr id="50420" name="Line 91"/>
                <p:cNvSpPr>
                  <a:spLocks noChangeShapeType="1"/>
                </p:cNvSpPr>
                <p:nvPr/>
              </p:nvSpPr>
              <p:spPr bwMode="auto">
                <a:xfrm>
                  <a:off x="4504" y="3235"/>
                  <a:ext cx="43" cy="1"/>
                </a:xfrm>
                <a:prstGeom prst="line">
                  <a:avLst/>
                </a:prstGeom>
                <a:noFill/>
                <a:ln w="3175">
                  <a:solidFill>
                    <a:srgbClr val="000000"/>
                  </a:solidFill>
                  <a:round/>
                  <a:headEnd/>
                  <a:tailEnd/>
                </a:ln>
              </p:spPr>
              <p:txBody>
                <a:bodyPr/>
                <a:lstStyle/>
                <a:p>
                  <a:endParaRPr lang="zh-CN" altLang="en-US" b="1"/>
                </a:p>
              </p:txBody>
            </p:sp>
          </p:grpSp>
        </p:grpSp>
        <p:sp>
          <p:nvSpPr>
            <p:cNvPr id="50400" name="Rectangle 92"/>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p>
              <a:endParaRPr lang="zh-CN" altLang="en-US" b="1"/>
            </a:p>
          </p:txBody>
        </p:sp>
        <p:sp>
          <p:nvSpPr>
            <p:cNvPr id="50401" name="Freeform 93"/>
            <p:cNvSpPr>
              <a:spLocks/>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headEnd/>
              <a:tailEnd/>
            </a:ln>
          </p:spPr>
          <p:txBody>
            <a:bodyPr/>
            <a:lstStyle/>
            <a:p>
              <a:endParaRPr lang="zh-CN" altLang="en-US" b="1"/>
            </a:p>
          </p:txBody>
        </p:sp>
        <p:sp>
          <p:nvSpPr>
            <p:cNvPr id="50402" name="Freeform 94"/>
            <p:cNvSpPr>
              <a:spLocks/>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headEnd/>
              <a:tailEnd/>
            </a:ln>
          </p:spPr>
          <p:txBody>
            <a:bodyPr/>
            <a:lstStyle/>
            <a:p>
              <a:endParaRPr lang="zh-CN" altLang="en-US" b="1"/>
            </a:p>
          </p:txBody>
        </p:sp>
        <p:sp>
          <p:nvSpPr>
            <p:cNvPr id="50403" name="Freeform 95"/>
            <p:cNvSpPr>
              <a:spLocks/>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headEnd/>
              <a:tailEnd/>
            </a:ln>
          </p:spPr>
          <p:txBody>
            <a:bodyPr/>
            <a:lstStyle/>
            <a:p>
              <a:endParaRPr lang="zh-CN" altLang="en-US" b="1"/>
            </a:p>
          </p:txBody>
        </p:sp>
        <p:sp>
          <p:nvSpPr>
            <p:cNvPr id="50404" name="Freeform 96"/>
            <p:cNvSpPr>
              <a:spLocks/>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headEnd/>
              <a:tailEnd/>
            </a:ln>
          </p:spPr>
          <p:txBody>
            <a:bodyPr/>
            <a:lstStyle/>
            <a:p>
              <a:endParaRPr lang="zh-CN" altLang="en-US" b="1"/>
            </a:p>
          </p:txBody>
        </p:sp>
        <p:sp>
          <p:nvSpPr>
            <p:cNvPr id="50405" name="Freeform 97"/>
            <p:cNvSpPr>
              <a:spLocks/>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headEnd/>
              <a:tailEnd/>
            </a:ln>
          </p:spPr>
          <p:txBody>
            <a:bodyPr/>
            <a:lstStyle/>
            <a:p>
              <a:endParaRPr lang="zh-CN" altLang="en-US" b="1"/>
            </a:p>
          </p:txBody>
        </p:sp>
        <p:sp>
          <p:nvSpPr>
            <p:cNvPr id="50406" name="Freeform 98"/>
            <p:cNvSpPr>
              <a:spLocks/>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headEnd/>
              <a:tailEnd/>
            </a:ln>
          </p:spPr>
          <p:txBody>
            <a:bodyPr/>
            <a:lstStyle/>
            <a:p>
              <a:endParaRPr lang="zh-CN" altLang="en-US" b="1"/>
            </a:p>
          </p:txBody>
        </p:sp>
        <p:sp>
          <p:nvSpPr>
            <p:cNvPr id="50407" name="Freeform 99"/>
            <p:cNvSpPr>
              <a:spLocks/>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headEnd/>
              <a:tailEnd/>
            </a:ln>
          </p:spPr>
          <p:txBody>
            <a:bodyPr/>
            <a:lstStyle/>
            <a:p>
              <a:endParaRPr lang="zh-CN" altLang="en-US" b="1"/>
            </a:p>
          </p:txBody>
        </p:sp>
        <p:sp>
          <p:nvSpPr>
            <p:cNvPr id="50408" name="Freeform 100"/>
            <p:cNvSpPr>
              <a:spLocks/>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headEnd/>
              <a:tailEnd/>
            </a:ln>
          </p:spPr>
          <p:txBody>
            <a:bodyPr/>
            <a:lstStyle/>
            <a:p>
              <a:endParaRPr lang="zh-CN" altLang="en-US" b="1"/>
            </a:p>
          </p:txBody>
        </p:sp>
        <p:sp>
          <p:nvSpPr>
            <p:cNvPr id="50409" name="Freeform 101"/>
            <p:cNvSpPr>
              <a:spLocks/>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headEnd/>
              <a:tailEnd/>
            </a:ln>
          </p:spPr>
          <p:txBody>
            <a:bodyPr/>
            <a:lstStyle/>
            <a:p>
              <a:endParaRPr lang="zh-CN" altLang="en-US" b="1"/>
            </a:p>
          </p:txBody>
        </p:sp>
        <p:sp>
          <p:nvSpPr>
            <p:cNvPr id="50410" name="Freeform 102"/>
            <p:cNvSpPr>
              <a:spLocks/>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headEnd/>
              <a:tailEnd/>
            </a:ln>
          </p:spPr>
          <p:txBody>
            <a:bodyPr/>
            <a:lstStyle/>
            <a:p>
              <a:endParaRPr lang="zh-CN" altLang="en-US" b="1"/>
            </a:p>
          </p:txBody>
        </p:sp>
        <p:sp>
          <p:nvSpPr>
            <p:cNvPr id="50411" name="Freeform 103"/>
            <p:cNvSpPr>
              <a:spLocks/>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headEnd/>
              <a:tailEnd/>
            </a:ln>
          </p:spPr>
          <p:txBody>
            <a:bodyPr/>
            <a:lstStyle/>
            <a:p>
              <a:endParaRPr lang="zh-CN" altLang="en-US" b="1"/>
            </a:p>
          </p:txBody>
        </p:sp>
      </p:grpSp>
      <p:pic>
        <p:nvPicPr>
          <p:cNvPr id="50196" name="Picture 104"/>
          <p:cNvPicPr>
            <a:picLocks noChangeArrowheads="1"/>
          </p:cNvPicPr>
          <p:nvPr/>
        </p:nvPicPr>
        <p:blipFill>
          <a:blip r:embed="rId4" cstate="print"/>
          <a:srcRect/>
          <a:stretch>
            <a:fillRect/>
          </a:stretch>
        </p:blipFill>
        <p:spPr bwMode="auto">
          <a:xfrm>
            <a:off x="5580063" y="2852738"/>
            <a:ext cx="989012" cy="357187"/>
          </a:xfrm>
          <a:prstGeom prst="rect">
            <a:avLst/>
          </a:prstGeom>
          <a:noFill/>
          <a:ln w="12699">
            <a:noFill/>
            <a:miter lim="800000"/>
            <a:headEnd/>
            <a:tailEnd/>
          </a:ln>
        </p:spPr>
      </p:pic>
      <p:pic>
        <p:nvPicPr>
          <p:cNvPr id="50197" name="Picture 105"/>
          <p:cNvPicPr>
            <a:picLocks noChangeArrowheads="1"/>
          </p:cNvPicPr>
          <p:nvPr/>
        </p:nvPicPr>
        <p:blipFill>
          <a:blip r:embed="rId3" cstate="print"/>
          <a:srcRect/>
          <a:stretch>
            <a:fillRect/>
          </a:stretch>
        </p:blipFill>
        <p:spPr bwMode="auto">
          <a:xfrm>
            <a:off x="7685088" y="3860800"/>
            <a:ext cx="520700" cy="287338"/>
          </a:xfrm>
          <a:prstGeom prst="rect">
            <a:avLst/>
          </a:prstGeom>
          <a:noFill/>
          <a:ln w="12699">
            <a:noFill/>
            <a:miter lim="800000"/>
            <a:headEnd/>
            <a:tailEnd/>
          </a:ln>
        </p:spPr>
      </p:pic>
      <p:pic>
        <p:nvPicPr>
          <p:cNvPr id="50198" name="Picture 106"/>
          <p:cNvPicPr>
            <a:picLocks noChangeArrowheads="1"/>
          </p:cNvPicPr>
          <p:nvPr/>
        </p:nvPicPr>
        <p:blipFill>
          <a:blip r:embed="rId3" cstate="print"/>
          <a:srcRect/>
          <a:stretch>
            <a:fillRect/>
          </a:stretch>
        </p:blipFill>
        <p:spPr bwMode="auto">
          <a:xfrm>
            <a:off x="5346700" y="1989138"/>
            <a:ext cx="520700" cy="287337"/>
          </a:xfrm>
          <a:prstGeom prst="rect">
            <a:avLst/>
          </a:prstGeom>
          <a:noFill/>
          <a:ln w="12699">
            <a:noFill/>
            <a:miter lim="800000"/>
            <a:headEnd/>
            <a:tailEnd/>
          </a:ln>
        </p:spPr>
      </p:pic>
      <p:grpSp>
        <p:nvGrpSpPr>
          <p:cNvPr id="10" name="Group 107"/>
          <p:cNvGrpSpPr>
            <a:grpSpLocks/>
          </p:cNvGrpSpPr>
          <p:nvPr/>
        </p:nvGrpSpPr>
        <p:grpSpPr bwMode="auto">
          <a:xfrm flipH="1">
            <a:off x="7972425" y="3502025"/>
            <a:ext cx="415925" cy="504825"/>
            <a:chOff x="4416" y="2717"/>
            <a:chExt cx="404" cy="577"/>
          </a:xfrm>
        </p:grpSpPr>
        <p:sp>
          <p:nvSpPr>
            <p:cNvPr id="50329" name="AutoShape 108"/>
            <p:cNvSpPr>
              <a:spLocks noChangeAspect="1" noChangeArrowheads="1" noTextEdit="1"/>
            </p:cNvSpPr>
            <p:nvPr/>
          </p:nvSpPr>
          <p:spPr bwMode="auto">
            <a:xfrm>
              <a:off x="4416" y="2717"/>
              <a:ext cx="404" cy="577"/>
            </a:xfrm>
            <a:prstGeom prst="rect">
              <a:avLst/>
            </a:prstGeom>
            <a:noFill/>
            <a:ln w="9525">
              <a:noFill/>
              <a:miter lim="800000"/>
              <a:headEnd/>
              <a:tailEnd/>
            </a:ln>
          </p:spPr>
          <p:txBody>
            <a:bodyPr/>
            <a:lstStyle/>
            <a:p>
              <a:endParaRPr lang="zh-CN" altLang="en-US" b="1"/>
            </a:p>
          </p:txBody>
        </p:sp>
        <p:grpSp>
          <p:nvGrpSpPr>
            <p:cNvPr id="11" name="Group 109"/>
            <p:cNvGrpSpPr>
              <a:grpSpLocks/>
            </p:cNvGrpSpPr>
            <p:nvPr/>
          </p:nvGrpSpPr>
          <p:grpSpPr bwMode="auto">
            <a:xfrm>
              <a:off x="4562" y="3066"/>
              <a:ext cx="13" cy="70"/>
              <a:chOff x="4562" y="3066"/>
              <a:chExt cx="13" cy="70"/>
            </a:xfrm>
          </p:grpSpPr>
          <p:sp>
            <p:nvSpPr>
              <p:cNvPr id="50375" name="Rectangle 110"/>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p>
                <a:endParaRPr lang="zh-CN" altLang="en-US" b="1"/>
              </a:p>
            </p:txBody>
          </p:sp>
          <p:sp>
            <p:nvSpPr>
              <p:cNvPr id="50376" name="Line 111"/>
              <p:cNvSpPr>
                <a:spLocks noChangeShapeType="1"/>
              </p:cNvSpPr>
              <p:nvPr/>
            </p:nvSpPr>
            <p:spPr bwMode="auto">
              <a:xfrm>
                <a:off x="4568" y="3066"/>
                <a:ext cx="1" cy="64"/>
              </a:xfrm>
              <a:prstGeom prst="line">
                <a:avLst/>
              </a:prstGeom>
              <a:noFill/>
              <a:ln w="3175">
                <a:solidFill>
                  <a:srgbClr val="000000"/>
                </a:solidFill>
                <a:round/>
                <a:headEnd/>
                <a:tailEnd/>
              </a:ln>
            </p:spPr>
            <p:txBody>
              <a:bodyPr/>
              <a:lstStyle/>
              <a:p>
                <a:endParaRPr lang="zh-CN" altLang="en-US" b="1"/>
              </a:p>
            </p:txBody>
          </p:sp>
        </p:grpSp>
        <p:sp>
          <p:nvSpPr>
            <p:cNvPr id="50331" name="Rectangle 112"/>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p>
              <a:endParaRPr lang="zh-CN" altLang="en-US" b="1"/>
            </a:p>
          </p:txBody>
        </p:sp>
        <p:sp>
          <p:nvSpPr>
            <p:cNvPr id="50332" name="Freeform 113"/>
            <p:cNvSpPr>
              <a:spLocks/>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headEnd/>
              <a:tailEnd/>
            </a:ln>
          </p:spPr>
          <p:txBody>
            <a:bodyPr/>
            <a:lstStyle/>
            <a:p>
              <a:endParaRPr lang="zh-CN" altLang="en-US" b="1"/>
            </a:p>
          </p:txBody>
        </p:sp>
        <p:sp>
          <p:nvSpPr>
            <p:cNvPr id="50333" name="Freeform 114"/>
            <p:cNvSpPr>
              <a:spLocks/>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headEnd/>
              <a:tailEnd/>
            </a:ln>
          </p:spPr>
          <p:txBody>
            <a:bodyPr/>
            <a:lstStyle/>
            <a:p>
              <a:endParaRPr lang="zh-CN" altLang="en-US" b="1"/>
            </a:p>
          </p:txBody>
        </p:sp>
        <p:sp>
          <p:nvSpPr>
            <p:cNvPr id="50334" name="Freeform 115"/>
            <p:cNvSpPr>
              <a:spLocks/>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headEnd/>
              <a:tailEnd/>
            </a:ln>
          </p:spPr>
          <p:txBody>
            <a:bodyPr/>
            <a:lstStyle/>
            <a:p>
              <a:endParaRPr lang="zh-CN" altLang="en-US" b="1"/>
            </a:p>
          </p:txBody>
        </p:sp>
        <p:sp>
          <p:nvSpPr>
            <p:cNvPr id="50335" name="Freeform 116"/>
            <p:cNvSpPr>
              <a:spLocks/>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headEnd/>
              <a:tailEnd/>
            </a:ln>
          </p:spPr>
          <p:txBody>
            <a:bodyPr/>
            <a:lstStyle/>
            <a:p>
              <a:endParaRPr lang="zh-CN" altLang="en-US" b="1"/>
            </a:p>
          </p:txBody>
        </p:sp>
        <p:sp>
          <p:nvSpPr>
            <p:cNvPr id="50336" name="Freeform 117"/>
            <p:cNvSpPr>
              <a:spLocks/>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headEnd/>
              <a:tailEnd/>
            </a:ln>
          </p:spPr>
          <p:txBody>
            <a:bodyPr/>
            <a:lstStyle/>
            <a:p>
              <a:endParaRPr lang="zh-CN" altLang="en-US" b="1"/>
            </a:p>
          </p:txBody>
        </p:sp>
        <p:sp>
          <p:nvSpPr>
            <p:cNvPr id="50337" name="Freeform 118"/>
            <p:cNvSpPr>
              <a:spLocks/>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headEnd/>
              <a:tailEnd/>
            </a:ln>
          </p:spPr>
          <p:txBody>
            <a:bodyPr/>
            <a:lstStyle/>
            <a:p>
              <a:endParaRPr lang="zh-CN" altLang="en-US" b="1"/>
            </a:p>
          </p:txBody>
        </p:sp>
        <p:sp>
          <p:nvSpPr>
            <p:cNvPr id="50338" name="Rectangle 119"/>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p>
              <a:endParaRPr lang="zh-CN" altLang="en-US" b="1"/>
            </a:p>
          </p:txBody>
        </p:sp>
        <p:sp>
          <p:nvSpPr>
            <p:cNvPr id="50339" name="Line 120"/>
            <p:cNvSpPr>
              <a:spLocks noChangeShapeType="1"/>
            </p:cNvSpPr>
            <p:nvPr/>
          </p:nvSpPr>
          <p:spPr bwMode="auto">
            <a:xfrm>
              <a:off x="4479" y="3015"/>
              <a:ext cx="1" cy="50"/>
            </a:xfrm>
            <a:prstGeom prst="line">
              <a:avLst/>
            </a:prstGeom>
            <a:noFill/>
            <a:ln w="3175">
              <a:solidFill>
                <a:srgbClr val="000000"/>
              </a:solidFill>
              <a:round/>
              <a:headEnd/>
              <a:tailEnd/>
            </a:ln>
          </p:spPr>
          <p:txBody>
            <a:bodyPr/>
            <a:lstStyle/>
            <a:p>
              <a:endParaRPr lang="zh-CN" altLang="en-US" b="1"/>
            </a:p>
          </p:txBody>
        </p:sp>
        <p:sp>
          <p:nvSpPr>
            <p:cNvPr id="50340" name="Freeform 121"/>
            <p:cNvSpPr>
              <a:spLocks/>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headEnd/>
              <a:tailEnd/>
            </a:ln>
          </p:spPr>
          <p:txBody>
            <a:bodyPr/>
            <a:lstStyle/>
            <a:p>
              <a:endParaRPr lang="zh-CN" altLang="en-US" b="1"/>
            </a:p>
          </p:txBody>
        </p:sp>
        <p:sp>
          <p:nvSpPr>
            <p:cNvPr id="50341" name="Freeform 122"/>
            <p:cNvSpPr>
              <a:spLocks/>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headEnd/>
              <a:tailEnd/>
            </a:ln>
          </p:spPr>
          <p:txBody>
            <a:bodyPr/>
            <a:lstStyle/>
            <a:p>
              <a:endParaRPr lang="zh-CN" altLang="en-US" b="1"/>
            </a:p>
          </p:txBody>
        </p:sp>
        <p:sp>
          <p:nvSpPr>
            <p:cNvPr id="50342" name="Freeform 123"/>
            <p:cNvSpPr>
              <a:spLocks/>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headEnd/>
              <a:tailEnd/>
            </a:ln>
          </p:spPr>
          <p:txBody>
            <a:bodyPr/>
            <a:lstStyle/>
            <a:p>
              <a:endParaRPr lang="zh-CN" altLang="en-US" b="1"/>
            </a:p>
          </p:txBody>
        </p:sp>
        <p:sp>
          <p:nvSpPr>
            <p:cNvPr id="50343" name="Rectangle 124"/>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p>
              <a:endParaRPr lang="zh-CN" altLang="en-US" b="1"/>
            </a:p>
          </p:txBody>
        </p:sp>
        <p:sp>
          <p:nvSpPr>
            <p:cNvPr id="50344" name="Rectangle 125"/>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p>
              <a:endParaRPr lang="zh-CN" altLang="en-US" b="1"/>
            </a:p>
          </p:txBody>
        </p:sp>
        <p:sp>
          <p:nvSpPr>
            <p:cNvPr id="50345" name="Rectangle 126"/>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p>
              <a:endParaRPr lang="zh-CN" altLang="en-US" b="1"/>
            </a:p>
          </p:txBody>
        </p:sp>
        <p:sp>
          <p:nvSpPr>
            <p:cNvPr id="50346" name="Rectangle 127"/>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p>
              <a:endParaRPr lang="zh-CN" altLang="en-US" b="1"/>
            </a:p>
          </p:txBody>
        </p:sp>
        <p:sp>
          <p:nvSpPr>
            <p:cNvPr id="50347" name="Oval 128"/>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p>
              <a:endParaRPr lang="zh-CN" altLang="en-US" b="1"/>
            </a:p>
          </p:txBody>
        </p:sp>
        <p:sp>
          <p:nvSpPr>
            <p:cNvPr id="50348" name="Rectangle 129"/>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p>
              <a:endParaRPr lang="zh-CN" altLang="en-US" b="1"/>
            </a:p>
          </p:txBody>
        </p:sp>
        <p:sp>
          <p:nvSpPr>
            <p:cNvPr id="50349" name="Freeform 130"/>
            <p:cNvSpPr>
              <a:spLocks/>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headEnd/>
              <a:tailEnd/>
            </a:ln>
          </p:spPr>
          <p:txBody>
            <a:bodyPr/>
            <a:lstStyle/>
            <a:p>
              <a:endParaRPr lang="zh-CN" altLang="en-US" b="1"/>
            </a:p>
          </p:txBody>
        </p:sp>
        <p:grpSp>
          <p:nvGrpSpPr>
            <p:cNvPr id="12" name="Group 131"/>
            <p:cNvGrpSpPr>
              <a:grpSpLocks/>
            </p:cNvGrpSpPr>
            <p:nvPr/>
          </p:nvGrpSpPr>
          <p:grpSpPr bwMode="auto">
            <a:xfrm>
              <a:off x="4455" y="2913"/>
              <a:ext cx="126" cy="116"/>
              <a:chOff x="4455" y="2913"/>
              <a:chExt cx="126" cy="116"/>
            </a:xfrm>
          </p:grpSpPr>
          <p:sp>
            <p:nvSpPr>
              <p:cNvPr id="50373" name="Oval 132"/>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p>
                <a:endParaRPr lang="zh-CN" altLang="en-US" b="1"/>
              </a:p>
            </p:txBody>
          </p:sp>
          <p:sp>
            <p:nvSpPr>
              <p:cNvPr id="50374" name="Oval 133"/>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p>
                <a:endParaRPr lang="zh-CN" altLang="en-US" b="1"/>
              </a:p>
            </p:txBody>
          </p:sp>
        </p:grpSp>
        <p:grpSp>
          <p:nvGrpSpPr>
            <p:cNvPr id="13" name="Group 134"/>
            <p:cNvGrpSpPr>
              <a:grpSpLocks/>
            </p:cNvGrpSpPr>
            <p:nvPr/>
          </p:nvGrpSpPr>
          <p:grpSpPr bwMode="auto">
            <a:xfrm>
              <a:off x="4504" y="3136"/>
              <a:ext cx="43" cy="112"/>
              <a:chOff x="4504" y="3136"/>
              <a:chExt cx="43" cy="112"/>
            </a:xfrm>
          </p:grpSpPr>
          <p:sp>
            <p:nvSpPr>
              <p:cNvPr id="50364" name="Rectangle 135"/>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p>
                <a:endParaRPr lang="zh-CN" altLang="en-US" b="1"/>
              </a:p>
            </p:txBody>
          </p:sp>
          <p:grpSp>
            <p:nvGrpSpPr>
              <p:cNvPr id="14" name="Group 136"/>
              <p:cNvGrpSpPr>
                <a:grpSpLocks/>
              </p:cNvGrpSpPr>
              <p:nvPr/>
            </p:nvGrpSpPr>
            <p:grpSpPr bwMode="auto">
              <a:xfrm>
                <a:off x="4504" y="3149"/>
                <a:ext cx="43" cy="87"/>
                <a:chOff x="4504" y="3149"/>
                <a:chExt cx="43" cy="87"/>
              </a:xfrm>
            </p:grpSpPr>
            <p:sp>
              <p:nvSpPr>
                <p:cNvPr id="50366" name="Line 137"/>
                <p:cNvSpPr>
                  <a:spLocks noChangeShapeType="1"/>
                </p:cNvSpPr>
                <p:nvPr/>
              </p:nvSpPr>
              <p:spPr bwMode="auto">
                <a:xfrm>
                  <a:off x="4504" y="3163"/>
                  <a:ext cx="43" cy="1"/>
                </a:xfrm>
                <a:prstGeom prst="line">
                  <a:avLst/>
                </a:prstGeom>
                <a:noFill/>
                <a:ln w="3175">
                  <a:solidFill>
                    <a:srgbClr val="000000"/>
                  </a:solidFill>
                  <a:round/>
                  <a:headEnd/>
                  <a:tailEnd/>
                </a:ln>
              </p:spPr>
              <p:txBody>
                <a:bodyPr/>
                <a:lstStyle/>
                <a:p>
                  <a:endParaRPr lang="zh-CN" altLang="en-US" b="1"/>
                </a:p>
              </p:txBody>
            </p:sp>
            <p:sp>
              <p:nvSpPr>
                <p:cNvPr id="50367" name="Line 138"/>
                <p:cNvSpPr>
                  <a:spLocks noChangeShapeType="1"/>
                </p:cNvSpPr>
                <p:nvPr/>
              </p:nvSpPr>
              <p:spPr bwMode="auto">
                <a:xfrm>
                  <a:off x="4504" y="3206"/>
                  <a:ext cx="43" cy="1"/>
                </a:xfrm>
                <a:prstGeom prst="line">
                  <a:avLst/>
                </a:prstGeom>
                <a:noFill/>
                <a:ln w="3175">
                  <a:solidFill>
                    <a:srgbClr val="000000"/>
                  </a:solidFill>
                  <a:round/>
                  <a:headEnd/>
                  <a:tailEnd/>
                </a:ln>
              </p:spPr>
              <p:txBody>
                <a:bodyPr/>
                <a:lstStyle/>
                <a:p>
                  <a:endParaRPr lang="zh-CN" altLang="en-US" b="1"/>
                </a:p>
              </p:txBody>
            </p:sp>
            <p:sp>
              <p:nvSpPr>
                <p:cNvPr id="50368" name="Line 139"/>
                <p:cNvSpPr>
                  <a:spLocks noChangeShapeType="1"/>
                </p:cNvSpPr>
                <p:nvPr/>
              </p:nvSpPr>
              <p:spPr bwMode="auto">
                <a:xfrm>
                  <a:off x="4504" y="3192"/>
                  <a:ext cx="43" cy="1"/>
                </a:xfrm>
                <a:prstGeom prst="line">
                  <a:avLst/>
                </a:prstGeom>
                <a:noFill/>
                <a:ln w="3175">
                  <a:solidFill>
                    <a:srgbClr val="000000"/>
                  </a:solidFill>
                  <a:round/>
                  <a:headEnd/>
                  <a:tailEnd/>
                </a:ln>
              </p:spPr>
              <p:txBody>
                <a:bodyPr/>
                <a:lstStyle/>
                <a:p>
                  <a:endParaRPr lang="zh-CN" altLang="en-US" b="1"/>
                </a:p>
              </p:txBody>
            </p:sp>
            <p:sp>
              <p:nvSpPr>
                <p:cNvPr id="50369" name="Line 140"/>
                <p:cNvSpPr>
                  <a:spLocks noChangeShapeType="1"/>
                </p:cNvSpPr>
                <p:nvPr/>
              </p:nvSpPr>
              <p:spPr bwMode="auto">
                <a:xfrm>
                  <a:off x="4504" y="3178"/>
                  <a:ext cx="43" cy="1"/>
                </a:xfrm>
                <a:prstGeom prst="line">
                  <a:avLst/>
                </a:prstGeom>
                <a:noFill/>
                <a:ln w="3175">
                  <a:solidFill>
                    <a:srgbClr val="000000"/>
                  </a:solidFill>
                  <a:round/>
                  <a:headEnd/>
                  <a:tailEnd/>
                </a:ln>
              </p:spPr>
              <p:txBody>
                <a:bodyPr/>
                <a:lstStyle/>
                <a:p>
                  <a:endParaRPr lang="zh-CN" altLang="en-US" b="1"/>
                </a:p>
              </p:txBody>
            </p:sp>
            <p:sp>
              <p:nvSpPr>
                <p:cNvPr id="50370" name="Line 141"/>
                <p:cNvSpPr>
                  <a:spLocks noChangeShapeType="1"/>
                </p:cNvSpPr>
                <p:nvPr/>
              </p:nvSpPr>
              <p:spPr bwMode="auto">
                <a:xfrm>
                  <a:off x="4504" y="3149"/>
                  <a:ext cx="43" cy="1"/>
                </a:xfrm>
                <a:prstGeom prst="line">
                  <a:avLst/>
                </a:prstGeom>
                <a:noFill/>
                <a:ln w="3175">
                  <a:solidFill>
                    <a:srgbClr val="000000"/>
                  </a:solidFill>
                  <a:round/>
                  <a:headEnd/>
                  <a:tailEnd/>
                </a:ln>
              </p:spPr>
              <p:txBody>
                <a:bodyPr/>
                <a:lstStyle/>
                <a:p>
                  <a:endParaRPr lang="zh-CN" altLang="en-US" b="1"/>
                </a:p>
              </p:txBody>
            </p:sp>
            <p:sp>
              <p:nvSpPr>
                <p:cNvPr id="50371" name="Line 142"/>
                <p:cNvSpPr>
                  <a:spLocks noChangeShapeType="1"/>
                </p:cNvSpPr>
                <p:nvPr/>
              </p:nvSpPr>
              <p:spPr bwMode="auto">
                <a:xfrm>
                  <a:off x="4504" y="3220"/>
                  <a:ext cx="43" cy="1"/>
                </a:xfrm>
                <a:prstGeom prst="line">
                  <a:avLst/>
                </a:prstGeom>
                <a:noFill/>
                <a:ln w="3175">
                  <a:solidFill>
                    <a:srgbClr val="000000"/>
                  </a:solidFill>
                  <a:round/>
                  <a:headEnd/>
                  <a:tailEnd/>
                </a:ln>
              </p:spPr>
              <p:txBody>
                <a:bodyPr/>
                <a:lstStyle/>
                <a:p>
                  <a:endParaRPr lang="zh-CN" altLang="en-US" b="1"/>
                </a:p>
              </p:txBody>
            </p:sp>
            <p:sp>
              <p:nvSpPr>
                <p:cNvPr id="50372" name="Line 143"/>
                <p:cNvSpPr>
                  <a:spLocks noChangeShapeType="1"/>
                </p:cNvSpPr>
                <p:nvPr/>
              </p:nvSpPr>
              <p:spPr bwMode="auto">
                <a:xfrm>
                  <a:off x="4504" y="3235"/>
                  <a:ext cx="43" cy="1"/>
                </a:xfrm>
                <a:prstGeom prst="line">
                  <a:avLst/>
                </a:prstGeom>
                <a:noFill/>
                <a:ln w="3175">
                  <a:solidFill>
                    <a:srgbClr val="000000"/>
                  </a:solidFill>
                  <a:round/>
                  <a:headEnd/>
                  <a:tailEnd/>
                </a:ln>
              </p:spPr>
              <p:txBody>
                <a:bodyPr/>
                <a:lstStyle/>
                <a:p>
                  <a:endParaRPr lang="zh-CN" altLang="en-US" b="1"/>
                </a:p>
              </p:txBody>
            </p:sp>
          </p:grpSp>
        </p:grpSp>
        <p:sp>
          <p:nvSpPr>
            <p:cNvPr id="50352" name="Rectangle 144"/>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p>
              <a:endParaRPr lang="zh-CN" altLang="en-US" b="1"/>
            </a:p>
          </p:txBody>
        </p:sp>
        <p:sp>
          <p:nvSpPr>
            <p:cNvPr id="50353" name="Freeform 145"/>
            <p:cNvSpPr>
              <a:spLocks/>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headEnd/>
              <a:tailEnd/>
            </a:ln>
          </p:spPr>
          <p:txBody>
            <a:bodyPr/>
            <a:lstStyle/>
            <a:p>
              <a:endParaRPr lang="zh-CN" altLang="en-US" b="1"/>
            </a:p>
          </p:txBody>
        </p:sp>
        <p:sp>
          <p:nvSpPr>
            <p:cNvPr id="50354" name="Freeform 146"/>
            <p:cNvSpPr>
              <a:spLocks/>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headEnd/>
              <a:tailEnd/>
            </a:ln>
          </p:spPr>
          <p:txBody>
            <a:bodyPr/>
            <a:lstStyle/>
            <a:p>
              <a:endParaRPr lang="zh-CN" altLang="en-US" b="1"/>
            </a:p>
          </p:txBody>
        </p:sp>
        <p:sp>
          <p:nvSpPr>
            <p:cNvPr id="50355" name="Freeform 147"/>
            <p:cNvSpPr>
              <a:spLocks/>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headEnd/>
              <a:tailEnd/>
            </a:ln>
          </p:spPr>
          <p:txBody>
            <a:bodyPr/>
            <a:lstStyle/>
            <a:p>
              <a:endParaRPr lang="zh-CN" altLang="en-US" b="1"/>
            </a:p>
          </p:txBody>
        </p:sp>
        <p:sp>
          <p:nvSpPr>
            <p:cNvPr id="50356" name="Freeform 148"/>
            <p:cNvSpPr>
              <a:spLocks/>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headEnd/>
              <a:tailEnd/>
            </a:ln>
          </p:spPr>
          <p:txBody>
            <a:bodyPr/>
            <a:lstStyle/>
            <a:p>
              <a:endParaRPr lang="zh-CN" altLang="en-US" b="1"/>
            </a:p>
          </p:txBody>
        </p:sp>
        <p:sp>
          <p:nvSpPr>
            <p:cNvPr id="50357" name="Freeform 149"/>
            <p:cNvSpPr>
              <a:spLocks/>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headEnd/>
              <a:tailEnd/>
            </a:ln>
          </p:spPr>
          <p:txBody>
            <a:bodyPr/>
            <a:lstStyle/>
            <a:p>
              <a:endParaRPr lang="zh-CN" altLang="en-US" b="1"/>
            </a:p>
          </p:txBody>
        </p:sp>
        <p:sp>
          <p:nvSpPr>
            <p:cNvPr id="50358" name="Freeform 150"/>
            <p:cNvSpPr>
              <a:spLocks/>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headEnd/>
              <a:tailEnd/>
            </a:ln>
          </p:spPr>
          <p:txBody>
            <a:bodyPr/>
            <a:lstStyle/>
            <a:p>
              <a:endParaRPr lang="zh-CN" altLang="en-US" b="1"/>
            </a:p>
          </p:txBody>
        </p:sp>
        <p:sp>
          <p:nvSpPr>
            <p:cNvPr id="50359" name="Freeform 151"/>
            <p:cNvSpPr>
              <a:spLocks/>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headEnd/>
              <a:tailEnd/>
            </a:ln>
          </p:spPr>
          <p:txBody>
            <a:bodyPr/>
            <a:lstStyle/>
            <a:p>
              <a:endParaRPr lang="zh-CN" altLang="en-US" b="1"/>
            </a:p>
          </p:txBody>
        </p:sp>
        <p:sp>
          <p:nvSpPr>
            <p:cNvPr id="50360" name="Freeform 152"/>
            <p:cNvSpPr>
              <a:spLocks/>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headEnd/>
              <a:tailEnd/>
            </a:ln>
          </p:spPr>
          <p:txBody>
            <a:bodyPr/>
            <a:lstStyle/>
            <a:p>
              <a:endParaRPr lang="zh-CN" altLang="en-US" b="1"/>
            </a:p>
          </p:txBody>
        </p:sp>
        <p:sp>
          <p:nvSpPr>
            <p:cNvPr id="50361" name="Freeform 153"/>
            <p:cNvSpPr>
              <a:spLocks/>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headEnd/>
              <a:tailEnd/>
            </a:ln>
          </p:spPr>
          <p:txBody>
            <a:bodyPr/>
            <a:lstStyle/>
            <a:p>
              <a:endParaRPr lang="zh-CN" altLang="en-US" b="1"/>
            </a:p>
          </p:txBody>
        </p:sp>
        <p:sp>
          <p:nvSpPr>
            <p:cNvPr id="50362" name="Freeform 154"/>
            <p:cNvSpPr>
              <a:spLocks/>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headEnd/>
              <a:tailEnd/>
            </a:ln>
          </p:spPr>
          <p:txBody>
            <a:bodyPr/>
            <a:lstStyle/>
            <a:p>
              <a:endParaRPr lang="zh-CN" altLang="en-US" b="1"/>
            </a:p>
          </p:txBody>
        </p:sp>
        <p:sp>
          <p:nvSpPr>
            <p:cNvPr id="50363" name="Freeform 155"/>
            <p:cNvSpPr>
              <a:spLocks/>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headEnd/>
              <a:tailEnd/>
            </a:ln>
          </p:spPr>
          <p:txBody>
            <a:bodyPr/>
            <a:lstStyle/>
            <a:p>
              <a:endParaRPr lang="zh-CN" altLang="en-US" b="1"/>
            </a:p>
          </p:txBody>
        </p:sp>
      </p:grpSp>
      <p:pic>
        <p:nvPicPr>
          <p:cNvPr id="50200" name="Picture 156" descr="D-Link%20DI-713P%20Wireless%20Broadband%20router"/>
          <p:cNvPicPr>
            <a:picLocks noChangeAspect="1" noChangeArrowheads="1"/>
          </p:cNvPicPr>
          <p:nvPr/>
        </p:nvPicPr>
        <p:blipFill>
          <a:blip r:embed="rId5" cstate="print"/>
          <a:srcRect/>
          <a:stretch>
            <a:fillRect/>
          </a:stretch>
        </p:blipFill>
        <p:spPr bwMode="auto">
          <a:xfrm>
            <a:off x="2979738" y="3630613"/>
            <a:ext cx="749300" cy="623887"/>
          </a:xfrm>
          <a:prstGeom prst="rect">
            <a:avLst/>
          </a:prstGeom>
          <a:noFill/>
          <a:ln w="9525">
            <a:noFill/>
            <a:miter lim="800000"/>
            <a:headEnd/>
            <a:tailEnd/>
          </a:ln>
        </p:spPr>
      </p:pic>
      <p:grpSp>
        <p:nvGrpSpPr>
          <p:cNvPr id="15" name="Group 157"/>
          <p:cNvGrpSpPr>
            <a:grpSpLocks/>
          </p:cNvGrpSpPr>
          <p:nvPr/>
        </p:nvGrpSpPr>
        <p:grpSpPr bwMode="auto">
          <a:xfrm>
            <a:off x="1979613" y="3789363"/>
            <a:ext cx="671512" cy="495300"/>
            <a:chOff x="762" y="2391"/>
            <a:chExt cx="423" cy="312"/>
          </a:xfrm>
        </p:grpSpPr>
        <p:grpSp>
          <p:nvGrpSpPr>
            <p:cNvPr id="16" name="Group 158"/>
            <p:cNvGrpSpPr>
              <a:grpSpLocks/>
            </p:cNvGrpSpPr>
            <p:nvPr/>
          </p:nvGrpSpPr>
          <p:grpSpPr bwMode="auto">
            <a:xfrm>
              <a:off x="867" y="2432"/>
              <a:ext cx="318" cy="271"/>
              <a:chOff x="657" y="1570"/>
              <a:chExt cx="318" cy="311"/>
            </a:xfrm>
          </p:grpSpPr>
          <p:sp>
            <p:nvSpPr>
              <p:cNvPr id="50327" name="Line 159"/>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b="1"/>
              </a:p>
            </p:txBody>
          </p:sp>
          <p:pic>
            <p:nvPicPr>
              <p:cNvPr id="50328" name="Picture 160" descr="laptop copy"/>
              <p:cNvPicPr>
                <a:picLocks noChangeAspect="1" noChangeArrowheads="1"/>
              </p:cNvPicPr>
              <p:nvPr/>
            </p:nvPicPr>
            <p:blipFill>
              <a:blip r:embed="rId6" cstate="print"/>
              <a:srcRect/>
              <a:stretch>
                <a:fillRect/>
              </a:stretch>
            </p:blipFill>
            <p:spPr bwMode="auto">
              <a:xfrm>
                <a:off x="657" y="1615"/>
                <a:ext cx="318" cy="266"/>
              </a:xfrm>
              <a:prstGeom prst="rect">
                <a:avLst/>
              </a:prstGeom>
              <a:noFill/>
              <a:ln w="9525">
                <a:noFill/>
                <a:miter lim="800000"/>
                <a:headEnd/>
                <a:tailEnd/>
              </a:ln>
            </p:spPr>
          </p:pic>
        </p:grpSp>
        <p:grpSp>
          <p:nvGrpSpPr>
            <p:cNvPr id="17" name="Group 161"/>
            <p:cNvGrpSpPr>
              <a:grpSpLocks/>
            </p:cNvGrpSpPr>
            <p:nvPr/>
          </p:nvGrpSpPr>
          <p:grpSpPr bwMode="auto">
            <a:xfrm>
              <a:off x="762" y="2391"/>
              <a:ext cx="306" cy="90"/>
              <a:chOff x="748" y="2251"/>
              <a:chExt cx="306" cy="90"/>
            </a:xfrm>
          </p:grpSpPr>
          <p:sp>
            <p:nvSpPr>
              <p:cNvPr id="50321" name="AutoShape 162"/>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b="1"/>
              </a:p>
            </p:txBody>
          </p:sp>
          <p:sp>
            <p:nvSpPr>
              <p:cNvPr id="50322" name="AutoShape 163"/>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b="1"/>
              </a:p>
            </p:txBody>
          </p:sp>
          <p:sp>
            <p:nvSpPr>
              <p:cNvPr id="50323" name="AutoShape 164"/>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b="1"/>
              </a:p>
            </p:txBody>
          </p:sp>
          <p:sp>
            <p:nvSpPr>
              <p:cNvPr id="50324" name="AutoShape 165"/>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b="1"/>
              </a:p>
            </p:txBody>
          </p:sp>
          <p:sp>
            <p:nvSpPr>
              <p:cNvPr id="50325" name="AutoShape 166"/>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b="1"/>
              </a:p>
            </p:txBody>
          </p:sp>
          <p:sp>
            <p:nvSpPr>
              <p:cNvPr id="50326" name="AutoShape 167"/>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b="1"/>
              </a:p>
            </p:txBody>
          </p:sp>
        </p:grpSp>
      </p:grpSp>
      <p:sp>
        <p:nvSpPr>
          <p:cNvPr id="50202" name="Freeform 168"/>
          <p:cNvSpPr>
            <a:spLocks/>
          </p:cNvSpPr>
          <p:nvPr/>
        </p:nvSpPr>
        <p:spPr bwMode="auto">
          <a:xfrm rot="1390605">
            <a:off x="3468688" y="3357563"/>
            <a:ext cx="203200" cy="300037"/>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b="1"/>
          </a:p>
        </p:txBody>
      </p:sp>
      <p:grpSp>
        <p:nvGrpSpPr>
          <p:cNvPr id="18" name="Group 169"/>
          <p:cNvGrpSpPr>
            <a:grpSpLocks/>
          </p:cNvGrpSpPr>
          <p:nvPr/>
        </p:nvGrpSpPr>
        <p:grpSpPr bwMode="auto">
          <a:xfrm>
            <a:off x="684213" y="2492375"/>
            <a:ext cx="503237" cy="684213"/>
            <a:chOff x="431" y="1479"/>
            <a:chExt cx="317" cy="431"/>
          </a:xfrm>
        </p:grpSpPr>
        <p:sp>
          <p:nvSpPr>
            <p:cNvPr id="50317" name="Line 170"/>
            <p:cNvSpPr>
              <a:spLocks noChangeShapeType="1"/>
            </p:cNvSpPr>
            <p:nvPr/>
          </p:nvSpPr>
          <p:spPr bwMode="auto">
            <a:xfrm>
              <a:off x="612" y="1479"/>
              <a:ext cx="0" cy="227"/>
            </a:xfrm>
            <a:prstGeom prst="line">
              <a:avLst/>
            </a:prstGeom>
            <a:noFill/>
            <a:ln w="9525">
              <a:solidFill>
                <a:schemeClr val="tx1"/>
              </a:solidFill>
              <a:round/>
              <a:headEnd/>
              <a:tailEnd/>
            </a:ln>
          </p:spPr>
          <p:txBody>
            <a:bodyPr/>
            <a:lstStyle/>
            <a:p>
              <a:endParaRPr lang="zh-CN" altLang="en-US" b="1"/>
            </a:p>
          </p:txBody>
        </p:sp>
        <p:pic>
          <p:nvPicPr>
            <p:cNvPr id="50318" name="Picture 171"/>
            <p:cNvPicPr>
              <a:picLocks noChangeArrowheads="1"/>
            </p:cNvPicPr>
            <p:nvPr/>
          </p:nvPicPr>
          <p:blipFill>
            <a:blip r:embed="rId7" cstate="print"/>
            <a:srcRect/>
            <a:stretch>
              <a:fillRect/>
            </a:stretch>
          </p:blipFill>
          <p:spPr bwMode="auto">
            <a:xfrm>
              <a:off x="431" y="1570"/>
              <a:ext cx="317" cy="340"/>
            </a:xfrm>
            <a:prstGeom prst="rect">
              <a:avLst/>
            </a:prstGeom>
            <a:noFill/>
            <a:ln w="9525">
              <a:noFill/>
              <a:miter lim="800000"/>
              <a:headEnd/>
              <a:tailEnd/>
            </a:ln>
          </p:spPr>
        </p:pic>
      </p:grpSp>
      <p:pic>
        <p:nvPicPr>
          <p:cNvPr id="50204" name="Picture 172"/>
          <p:cNvPicPr>
            <a:picLocks noChangeArrowheads="1"/>
          </p:cNvPicPr>
          <p:nvPr/>
        </p:nvPicPr>
        <p:blipFill>
          <a:blip r:embed="rId7" cstate="print"/>
          <a:srcRect/>
          <a:stretch>
            <a:fillRect/>
          </a:stretch>
        </p:blipFill>
        <p:spPr bwMode="auto">
          <a:xfrm>
            <a:off x="539750" y="1809750"/>
            <a:ext cx="503238" cy="539750"/>
          </a:xfrm>
          <a:prstGeom prst="rect">
            <a:avLst/>
          </a:prstGeom>
          <a:noFill/>
          <a:ln w="9525">
            <a:noFill/>
            <a:miter lim="800000"/>
            <a:headEnd/>
            <a:tailEnd/>
          </a:ln>
        </p:spPr>
      </p:pic>
      <p:sp>
        <p:nvSpPr>
          <p:cNvPr id="50205" name="Line 173"/>
          <p:cNvSpPr>
            <a:spLocks noChangeShapeType="1"/>
          </p:cNvSpPr>
          <p:nvPr/>
        </p:nvSpPr>
        <p:spPr bwMode="auto">
          <a:xfrm flipV="1">
            <a:off x="250825" y="2492375"/>
            <a:ext cx="3025775" cy="0"/>
          </a:xfrm>
          <a:prstGeom prst="line">
            <a:avLst/>
          </a:prstGeom>
          <a:noFill/>
          <a:ln w="9525">
            <a:solidFill>
              <a:schemeClr val="tx1"/>
            </a:solidFill>
            <a:round/>
            <a:headEnd/>
            <a:tailEnd/>
          </a:ln>
        </p:spPr>
        <p:txBody>
          <a:bodyPr/>
          <a:lstStyle/>
          <a:p>
            <a:endParaRPr lang="zh-CN" altLang="en-US" b="1"/>
          </a:p>
        </p:txBody>
      </p:sp>
      <p:sp>
        <p:nvSpPr>
          <p:cNvPr id="50206" name="Line 174"/>
          <p:cNvSpPr>
            <a:spLocks noChangeShapeType="1"/>
          </p:cNvSpPr>
          <p:nvPr/>
        </p:nvSpPr>
        <p:spPr bwMode="auto">
          <a:xfrm>
            <a:off x="3059113" y="2133600"/>
            <a:ext cx="0" cy="360363"/>
          </a:xfrm>
          <a:prstGeom prst="line">
            <a:avLst/>
          </a:prstGeom>
          <a:noFill/>
          <a:ln w="9525">
            <a:solidFill>
              <a:schemeClr val="tx1"/>
            </a:solidFill>
            <a:round/>
            <a:headEnd/>
            <a:tailEnd/>
          </a:ln>
        </p:spPr>
        <p:txBody>
          <a:bodyPr/>
          <a:lstStyle/>
          <a:p>
            <a:endParaRPr lang="zh-CN" altLang="en-US" b="1"/>
          </a:p>
        </p:txBody>
      </p:sp>
      <p:pic>
        <p:nvPicPr>
          <p:cNvPr id="50207" name="Picture 175"/>
          <p:cNvPicPr>
            <a:picLocks noChangeArrowheads="1"/>
          </p:cNvPicPr>
          <p:nvPr/>
        </p:nvPicPr>
        <p:blipFill>
          <a:blip r:embed="rId3" cstate="print"/>
          <a:srcRect/>
          <a:stretch>
            <a:fillRect/>
          </a:stretch>
        </p:blipFill>
        <p:spPr bwMode="auto">
          <a:xfrm>
            <a:off x="2827338" y="1989138"/>
            <a:ext cx="520700" cy="287337"/>
          </a:xfrm>
          <a:prstGeom prst="rect">
            <a:avLst/>
          </a:prstGeom>
          <a:noFill/>
          <a:ln w="12699">
            <a:noFill/>
            <a:miter lim="800000"/>
            <a:headEnd/>
            <a:tailEnd/>
          </a:ln>
        </p:spPr>
      </p:pic>
      <p:grpSp>
        <p:nvGrpSpPr>
          <p:cNvPr id="19" name="Group 176"/>
          <p:cNvGrpSpPr>
            <a:grpSpLocks/>
          </p:cNvGrpSpPr>
          <p:nvPr/>
        </p:nvGrpSpPr>
        <p:grpSpPr bwMode="auto">
          <a:xfrm>
            <a:off x="1187450" y="4365625"/>
            <a:ext cx="671513" cy="495300"/>
            <a:chOff x="762" y="2391"/>
            <a:chExt cx="423" cy="312"/>
          </a:xfrm>
        </p:grpSpPr>
        <p:grpSp>
          <p:nvGrpSpPr>
            <p:cNvPr id="20" name="Group 177"/>
            <p:cNvGrpSpPr>
              <a:grpSpLocks/>
            </p:cNvGrpSpPr>
            <p:nvPr/>
          </p:nvGrpSpPr>
          <p:grpSpPr bwMode="auto">
            <a:xfrm>
              <a:off x="867" y="2432"/>
              <a:ext cx="318" cy="271"/>
              <a:chOff x="657" y="1570"/>
              <a:chExt cx="318" cy="311"/>
            </a:xfrm>
          </p:grpSpPr>
          <p:sp>
            <p:nvSpPr>
              <p:cNvPr id="50315" name="Line 178"/>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b="1"/>
              </a:p>
            </p:txBody>
          </p:sp>
          <p:pic>
            <p:nvPicPr>
              <p:cNvPr id="50316" name="Picture 179" descr="laptop copy"/>
              <p:cNvPicPr>
                <a:picLocks noChangeAspect="1" noChangeArrowheads="1"/>
              </p:cNvPicPr>
              <p:nvPr/>
            </p:nvPicPr>
            <p:blipFill>
              <a:blip r:embed="rId6" cstate="print"/>
              <a:srcRect/>
              <a:stretch>
                <a:fillRect/>
              </a:stretch>
            </p:blipFill>
            <p:spPr bwMode="auto">
              <a:xfrm>
                <a:off x="657" y="1615"/>
                <a:ext cx="318" cy="266"/>
              </a:xfrm>
              <a:prstGeom prst="rect">
                <a:avLst/>
              </a:prstGeom>
              <a:noFill/>
              <a:ln w="9525">
                <a:noFill/>
                <a:miter lim="800000"/>
                <a:headEnd/>
                <a:tailEnd/>
              </a:ln>
            </p:spPr>
          </p:pic>
        </p:grpSp>
        <p:grpSp>
          <p:nvGrpSpPr>
            <p:cNvPr id="21" name="Group 180"/>
            <p:cNvGrpSpPr>
              <a:grpSpLocks/>
            </p:cNvGrpSpPr>
            <p:nvPr/>
          </p:nvGrpSpPr>
          <p:grpSpPr bwMode="auto">
            <a:xfrm>
              <a:off x="762" y="2391"/>
              <a:ext cx="306" cy="90"/>
              <a:chOff x="748" y="2251"/>
              <a:chExt cx="306" cy="90"/>
            </a:xfrm>
          </p:grpSpPr>
          <p:sp>
            <p:nvSpPr>
              <p:cNvPr id="50309" name="AutoShape 181"/>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b="1"/>
              </a:p>
            </p:txBody>
          </p:sp>
          <p:sp>
            <p:nvSpPr>
              <p:cNvPr id="50310" name="AutoShape 182"/>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b="1"/>
              </a:p>
            </p:txBody>
          </p:sp>
          <p:sp>
            <p:nvSpPr>
              <p:cNvPr id="50311" name="AutoShape 183"/>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b="1"/>
              </a:p>
            </p:txBody>
          </p:sp>
          <p:sp>
            <p:nvSpPr>
              <p:cNvPr id="50312" name="AutoShape 184"/>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b="1"/>
              </a:p>
            </p:txBody>
          </p:sp>
          <p:sp>
            <p:nvSpPr>
              <p:cNvPr id="50313" name="AutoShape 185"/>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b="1"/>
              </a:p>
            </p:txBody>
          </p:sp>
          <p:sp>
            <p:nvSpPr>
              <p:cNvPr id="50314" name="AutoShape 186"/>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b="1"/>
              </a:p>
            </p:txBody>
          </p:sp>
        </p:grpSp>
      </p:grpSp>
      <p:grpSp>
        <p:nvGrpSpPr>
          <p:cNvPr id="22" name="Group 187"/>
          <p:cNvGrpSpPr>
            <a:grpSpLocks/>
          </p:cNvGrpSpPr>
          <p:nvPr/>
        </p:nvGrpSpPr>
        <p:grpSpPr bwMode="auto">
          <a:xfrm>
            <a:off x="2051050" y="4797425"/>
            <a:ext cx="671513" cy="495300"/>
            <a:chOff x="762" y="2391"/>
            <a:chExt cx="423" cy="312"/>
          </a:xfrm>
        </p:grpSpPr>
        <p:grpSp>
          <p:nvGrpSpPr>
            <p:cNvPr id="23" name="Group 188"/>
            <p:cNvGrpSpPr>
              <a:grpSpLocks/>
            </p:cNvGrpSpPr>
            <p:nvPr/>
          </p:nvGrpSpPr>
          <p:grpSpPr bwMode="auto">
            <a:xfrm>
              <a:off x="867" y="2432"/>
              <a:ext cx="318" cy="271"/>
              <a:chOff x="657" y="1570"/>
              <a:chExt cx="318" cy="311"/>
            </a:xfrm>
          </p:grpSpPr>
          <p:sp>
            <p:nvSpPr>
              <p:cNvPr id="50305" name="Line 189"/>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b="1"/>
              </a:p>
            </p:txBody>
          </p:sp>
          <p:pic>
            <p:nvPicPr>
              <p:cNvPr id="50306" name="Picture 190" descr="laptop copy"/>
              <p:cNvPicPr>
                <a:picLocks noChangeAspect="1" noChangeArrowheads="1"/>
              </p:cNvPicPr>
              <p:nvPr/>
            </p:nvPicPr>
            <p:blipFill>
              <a:blip r:embed="rId6" cstate="print"/>
              <a:srcRect/>
              <a:stretch>
                <a:fillRect/>
              </a:stretch>
            </p:blipFill>
            <p:spPr bwMode="auto">
              <a:xfrm>
                <a:off x="657" y="1615"/>
                <a:ext cx="318" cy="266"/>
              </a:xfrm>
              <a:prstGeom prst="rect">
                <a:avLst/>
              </a:prstGeom>
              <a:noFill/>
              <a:ln w="9525">
                <a:noFill/>
                <a:miter lim="800000"/>
                <a:headEnd/>
                <a:tailEnd/>
              </a:ln>
            </p:spPr>
          </p:pic>
        </p:grpSp>
        <p:grpSp>
          <p:nvGrpSpPr>
            <p:cNvPr id="24" name="Group 191"/>
            <p:cNvGrpSpPr>
              <a:grpSpLocks/>
            </p:cNvGrpSpPr>
            <p:nvPr/>
          </p:nvGrpSpPr>
          <p:grpSpPr bwMode="auto">
            <a:xfrm>
              <a:off x="762" y="2391"/>
              <a:ext cx="306" cy="90"/>
              <a:chOff x="748" y="2251"/>
              <a:chExt cx="306" cy="90"/>
            </a:xfrm>
          </p:grpSpPr>
          <p:sp>
            <p:nvSpPr>
              <p:cNvPr id="50299" name="AutoShape 192"/>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b="1"/>
              </a:p>
            </p:txBody>
          </p:sp>
          <p:sp>
            <p:nvSpPr>
              <p:cNvPr id="50300" name="AutoShape 193"/>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b="1"/>
              </a:p>
            </p:txBody>
          </p:sp>
          <p:sp>
            <p:nvSpPr>
              <p:cNvPr id="50301" name="AutoShape 194"/>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b="1"/>
              </a:p>
            </p:txBody>
          </p:sp>
          <p:sp>
            <p:nvSpPr>
              <p:cNvPr id="50302" name="AutoShape 195"/>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b="1"/>
              </a:p>
            </p:txBody>
          </p:sp>
          <p:sp>
            <p:nvSpPr>
              <p:cNvPr id="50303" name="AutoShape 196"/>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b="1"/>
              </a:p>
            </p:txBody>
          </p:sp>
          <p:sp>
            <p:nvSpPr>
              <p:cNvPr id="50304" name="AutoShape 197"/>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b="1"/>
              </a:p>
            </p:txBody>
          </p:sp>
        </p:grpSp>
      </p:grpSp>
      <p:sp>
        <p:nvSpPr>
          <p:cNvPr id="50210" name="Line 198"/>
          <p:cNvSpPr>
            <a:spLocks noChangeShapeType="1"/>
          </p:cNvSpPr>
          <p:nvPr/>
        </p:nvSpPr>
        <p:spPr bwMode="auto">
          <a:xfrm>
            <a:off x="6516688" y="3068638"/>
            <a:ext cx="1511300" cy="649287"/>
          </a:xfrm>
          <a:prstGeom prst="line">
            <a:avLst/>
          </a:prstGeom>
          <a:noFill/>
          <a:ln w="38100">
            <a:solidFill>
              <a:schemeClr val="folHlink"/>
            </a:solidFill>
            <a:round/>
            <a:headEnd type="triangle" w="sm" len="med"/>
            <a:tailEnd type="triangle" w="sm" len="med"/>
          </a:ln>
        </p:spPr>
        <p:txBody>
          <a:bodyPr/>
          <a:lstStyle/>
          <a:p>
            <a:endParaRPr lang="zh-CN" altLang="en-US" b="1"/>
          </a:p>
        </p:txBody>
      </p:sp>
      <p:sp>
        <p:nvSpPr>
          <p:cNvPr id="50211" name="Line 199"/>
          <p:cNvSpPr>
            <a:spLocks noChangeShapeType="1"/>
          </p:cNvSpPr>
          <p:nvPr/>
        </p:nvSpPr>
        <p:spPr bwMode="auto">
          <a:xfrm flipH="1">
            <a:off x="4859338" y="3141663"/>
            <a:ext cx="719137" cy="431800"/>
          </a:xfrm>
          <a:prstGeom prst="line">
            <a:avLst/>
          </a:prstGeom>
          <a:noFill/>
          <a:ln w="38100">
            <a:solidFill>
              <a:schemeClr val="folHlink"/>
            </a:solidFill>
            <a:round/>
            <a:headEnd type="triangle" w="sm" len="med"/>
            <a:tailEnd type="triangle" w="sm" len="med"/>
          </a:ln>
        </p:spPr>
        <p:txBody>
          <a:bodyPr/>
          <a:lstStyle/>
          <a:p>
            <a:endParaRPr lang="zh-CN" altLang="en-US" b="1"/>
          </a:p>
        </p:txBody>
      </p:sp>
      <p:sp>
        <p:nvSpPr>
          <p:cNvPr id="50212" name="Freeform 200"/>
          <p:cNvSpPr>
            <a:spLocks/>
          </p:cNvSpPr>
          <p:nvPr/>
        </p:nvSpPr>
        <p:spPr bwMode="auto">
          <a:xfrm rot="1901313">
            <a:off x="2676525" y="3717925"/>
            <a:ext cx="203200" cy="300038"/>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b="1"/>
          </a:p>
        </p:txBody>
      </p:sp>
      <p:sp>
        <p:nvSpPr>
          <p:cNvPr id="50213" name="Freeform 201"/>
          <p:cNvSpPr>
            <a:spLocks/>
          </p:cNvSpPr>
          <p:nvPr/>
        </p:nvSpPr>
        <p:spPr bwMode="auto">
          <a:xfrm rot="18818791" flipH="1">
            <a:off x="2675732" y="3479006"/>
            <a:ext cx="203200" cy="300037"/>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b="1"/>
          </a:p>
        </p:txBody>
      </p:sp>
      <p:sp>
        <p:nvSpPr>
          <p:cNvPr id="50214" name="Freeform 202"/>
          <p:cNvSpPr>
            <a:spLocks/>
          </p:cNvSpPr>
          <p:nvPr/>
        </p:nvSpPr>
        <p:spPr bwMode="auto">
          <a:xfrm rot="3575381">
            <a:off x="3517107" y="3537744"/>
            <a:ext cx="203200" cy="300037"/>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b="1"/>
          </a:p>
        </p:txBody>
      </p:sp>
      <p:sp>
        <p:nvSpPr>
          <p:cNvPr id="50215" name="Text Box 203"/>
          <p:cNvSpPr txBox="1">
            <a:spLocks noChangeArrowheads="1"/>
          </p:cNvSpPr>
          <p:nvPr/>
        </p:nvSpPr>
        <p:spPr bwMode="auto">
          <a:xfrm>
            <a:off x="1331913" y="4940300"/>
            <a:ext cx="928687" cy="336550"/>
          </a:xfrm>
          <a:prstGeom prst="rect">
            <a:avLst/>
          </a:prstGeom>
          <a:noFill/>
          <a:ln w="9525">
            <a:noFill/>
            <a:miter lim="800000"/>
            <a:headEnd/>
            <a:tailEnd/>
          </a:ln>
        </p:spPr>
        <p:txBody>
          <a:bodyPr wrap="none">
            <a:spAutoFit/>
          </a:bodyPr>
          <a:lstStyle/>
          <a:p>
            <a:r>
              <a:rPr lang="en-US" altLang="zh-CN" sz="1600" b="1">
                <a:latin typeface="Arial" charset="0"/>
              </a:rPr>
              <a:t> </a:t>
            </a:r>
            <a:r>
              <a:rPr lang="zh-CN" altLang="en-US" sz="1600" b="1">
                <a:latin typeface="Arial" charset="0"/>
              </a:rPr>
              <a:t>主机 </a:t>
            </a:r>
            <a:r>
              <a:rPr lang="en-US" altLang="zh-CN" sz="1600" b="1">
                <a:latin typeface="Arial" charset="0"/>
              </a:rPr>
              <a:t>H</a:t>
            </a:r>
            <a:r>
              <a:rPr lang="en-US" altLang="zh-CN" sz="1600" b="1" baseline="-25000">
                <a:latin typeface="Arial" charset="0"/>
              </a:rPr>
              <a:t>2</a:t>
            </a:r>
          </a:p>
        </p:txBody>
      </p:sp>
      <p:grpSp>
        <p:nvGrpSpPr>
          <p:cNvPr id="25" name="Group 204"/>
          <p:cNvGrpSpPr>
            <a:grpSpLocks/>
          </p:cNvGrpSpPr>
          <p:nvPr/>
        </p:nvGrpSpPr>
        <p:grpSpPr bwMode="auto">
          <a:xfrm>
            <a:off x="1476375" y="2493963"/>
            <a:ext cx="503238" cy="684212"/>
            <a:chOff x="431" y="1479"/>
            <a:chExt cx="317" cy="431"/>
          </a:xfrm>
        </p:grpSpPr>
        <p:sp>
          <p:nvSpPr>
            <p:cNvPr id="50295" name="Line 205"/>
            <p:cNvSpPr>
              <a:spLocks noChangeShapeType="1"/>
            </p:cNvSpPr>
            <p:nvPr/>
          </p:nvSpPr>
          <p:spPr bwMode="auto">
            <a:xfrm>
              <a:off x="612" y="1479"/>
              <a:ext cx="0" cy="227"/>
            </a:xfrm>
            <a:prstGeom prst="line">
              <a:avLst/>
            </a:prstGeom>
            <a:noFill/>
            <a:ln w="9525">
              <a:solidFill>
                <a:schemeClr val="tx1"/>
              </a:solidFill>
              <a:round/>
              <a:headEnd/>
              <a:tailEnd/>
            </a:ln>
          </p:spPr>
          <p:txBody>
            <a:bodyPr/>
            <a:lstStyle/>
            <a:p>
              <a:endParaRPr lang="zh-CN" altLang="en-US" b="1"/>
            </a:p>
          </p:txBody>
        </p:sp>
        <p:pic>
          <p:nvPicPr>
            <p:cNvPr id="50296" name="Picture 206"/>
            <p:cNvPicPr>
              <a:picLocks noChangeArrowheads="1"/>
            </p:cNvPicPr>
            <p:nvPr/>
          </p:nvPicPr>
          <p:blipFill>
            <a:blip r:embed="rId7" cstate="print"/>
            <a:srcRect/>
            <a:stretch>
              <a:fillRect/>
            </a:stretch>
          </p:blipFill>
          <p:spPr bwMode="auto">
            <a:xfrm>
              <a:off x="431" y="1570"/>
              <a:ext cx="317" cy="340"/>
            </a:xfrm>
            <a:prstGeom prst="rect">
              <a:avLst/>
            </a:prstGeom>
            <a:noFill/>
            <a:ln w="9525">
              <a:noFill/>
              <a:miter lim="800000"/>
              <a:headEnd/>
              <a:tailEnd/>
            </a:ln>
          </p:spPr>
        </p:pic>
      </p:grpSp>
      <p:grpSp>
        <p:nvGrpSpPr>
          <p:cNvPr id="26" name="Group 207"/>
          <p:cNvGrpSpPr>
            <a:grpSpLocks/>
          </p:cNvGrpSpPr>
          <p:nvPr/>
        </p:nvGrpSpPr>
        <p:grpSpPr bwMode="auto">
          <a:xfrm>
            <a:off x="2484438" y="2495550"/>
            <a:ext cx="503237" cy="684213"/>
            <a:chOff x="431" y="1479"/>
            <a:chExt cx="317" cy="431"/>
          </a:xfrm>
        </p:grpSpPr>
        <p:sp>
          <p:nvSpPr>
            <p:cNvPr id="50293" name="Line 208"/>
            <p:cNvSpPr>
              <a:spLocks noChangeShapeType="1"/>
            </p:cNvSpPr>
            <p:nvPr/>
          </p:nvSpPr>
          <p:spPr bwMode="auto">
            <a:xfrm>
              <a:off x="612" y="1479"/>
              <a:ext cx="0" cy="227"/>
            </a:xfrm>
            <a:prstGeom prst="line">
              <a:avLst/>
            </a:prstGeom>
            <a:noFill/>
            <a:ln w="9525">
              <a:solidFill>
                <a:schemeClr val="tx1"/>
              </a:solidFill>
              <a:round/>
              <a:headEnd/>
              <a:tailEnd/>
            </a:ln>
          </p:spPr>
          <p:txBody>
            <a:bodyPr/>
            <a:lstStyle/>
            <a:p>
              <a:endParaRPr lang="zh-CN" altLang="en-US" b="1"/>
            </a:p>
          </p:txBody>
        </p:sp>
        <p:pic>
          <p:nvPicPr>
            <p:cNvPr id="50294" name="Picture 209"/>
            <p:cNvPicPr>
              <a:picLocks noChangeArrowheads="1"/>
            </p:cNvPicPr>
            <p:nvPr/>
          </p:nvPicPr>
          <p:blipFill>
            <a:blip r:embed="rId7" cstate="print"/>
            <a:srcRect/>
            <a:stretch>
              <a:fillRect/>
            </a:stretch>
          </p:blipFill>
          <p:spPr bwMode="auto">
            <a:xfrm>
              <a:off x="431" y="1570"/>
              <a:ext cx="317" cy="340"/>
            </a:xfrm>
            <a:prstGeom prst="rect">
              <a:avLst/>
            </a:prstGeom>
            <a:noFill/>
            <a:ln w="9525">
              <a:noFill/>
              <a:miter lim="800000"/>
              <a:headEnd/>
              <a:tailEnd/>
            </a:ln>
          </p:spPr>
        </p:pic>
      </p:grpSp>
      <p:sp>
        <p:nvSpPr>
          <p:cNvPr id="50218" name="Text Box 210"/>
          <p:cNvSpPr txBox="1">
            <a:spLocks noChangeArrowheads="1"/>
          </p:cNvSpPr>
          <p:nvPr/>
        </p:nvSpPr>
        <p:spPr bwMode="auto">
          <a:xfrm>
            <a:off x="2541588" y="1771650"/>
            <a:ext cx="465137"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1</a:t>
            </a:r>
          </a:p>
        </p:txBody>
      </p:sp>
      <p:sp>
        <p:nvSpPr>
          <p:cNvPr id="50219" name="Text Box 211"/>
          <p:cNvSpPr txBox="1">
            <a:spLocks noChangeArrowheads="1"/>
          </p:cNvSpPr>
          <p:nvPr/>
        </p:nvSpPr>
        <p:spPr bwMode="auto">
          <a:xfrm>
            <a:off x="7797800" y="4098925"/>
            <a:ext cx="465138"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4</a:t>
            </a:r>
          </a:p>
        </p:txBody>
      </p:sp>
      <p:sp>
        <p:nvSpPr>
          <p:cNvPr id="50220" name="Text Box 212"/>
          <p:cNvSpPr txBox="1">
            <a:spLocks noChangeArrowheads="1"/>
          </p:cNvSpPr>
          <p:nvPr/>
        </p:nvSpPr>
        <p:spPr bwMode="auto">
          <a:xfrm>
            <a:off x="4067175" y="3595688"/>
            <a:ext cx="465138"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5</a:t>
            </a:r>
          </a:p>
        </p:txBody>
      </p:sp>
      <p:sp>
        <p:nvSpPr>
          <p:cNvPr id="50221" name="Text Box 213"/>
          <p:cNvSpPr txBox="1">
            <a:spLocks noChangeArrowheads="1"/>
          </p:cNvSpPr>
          <p:nvPr/>
        </p:nvSpPr>
        <p:spPr bwMode="auto">
          <a:xfrm>
            <a:off x="4989513" y="1771650"/>
            <a:ext cx="465137"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2</a:t>
            </a:r>
          </a:p>
        </p:txBody>
      </p:sp>
      <p:sp>
        <p:nvSpPr>
          <p:cNvPr id="50222" name="Text Box 214"/>
          <p:cNvSpPr txBox="1">
            <a:spLocks noChangeArrowheads="1"/>
          </p:cNvSpPr>
          <p:nvPr/>
        </p:nvSpPr>
        <p:spPr bwMode="auto">
          <a:xfrm>
            <a:off x="7581900" y="1795463"/>
            <a:ext cx="465138"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3</a:t>
            </a:r>
          </a:p>
        </p:txBody>
      </p:sp>
      <p:sp>
        <p:nvSpPr>
          <p:cNvPr id="50223" name="Text Box 215"/>
          <p:cNvSpPr txBox="1">
            <a:spLocks noChangeArrowheads="1"/>
          </p:cNvSpPr>
          <p:nvPr/>
        </p:nvSpPr>
        <p:spPr bwMode="auto">
          <a:xfrm>
            <a:off x="2916238" y="547688"/>
            <a:ext cx="465137"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1</a:t>
            </a:r>
          </a:p>
        </p:txBody>
      </p:sp>
      <p:sp>
        <p:nvSpPr>
          <p:cNvPr id="50224" name="Text Box 216"/>
          <p:cNvSpPr txBox="1">
            <a:spLocks noChangeArrowheads="1"/>
          </p:cNvSpPr>
          <p:nvPr/>
        </p:nvSpPr>
        <p:spPr bwMode="auto">
          <a:xfrm>
            <a:off x="5421313" y="571500"/>
            <a:ext cx="465137"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2</a:t>
            </a:r>
          </a:p>
        </p:txBody>
      </p:sp>
      <p:sp>
        <p:nvSpPr>
          <p:cNvPr id="50225" name="Text Box 217"/>
          <p:cNvSpPr txBox="1">
            <a:spLocks noChangeArrowheads="1"/>
          </p:cNvSpPr>
          <p:nvPr/>
        </p:nvSpPr>
        <p:spPr bwMode="auto">
          <a:xfrm>
            <a:off x="7870825" y="571500"/>
            <a:ext cx="465138"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3</a:t>
            </a:r>
          </a:p>
        </p:txBody>
      </p:sp>
      <p:sp>
        <p:nvSpPr>
          <p:cNvPr id="50226" name="Text Box 226"/>
          <p:cNvSpPr txBox="1">
            <a:spLocks noChangeArrowheads="1"/>
          </p:cNvSpPr>
          <p:nvPr/>
        </p:nvSpPr>
        <p:spPr bwMode="auto">
          <a:xfrm>
            <a:off x="747713" y="114300"/>
            <a:ext cx="407987" cy="336550"/>
          </a:xfrm>
          <a:prstGeom prst="rect">
            <a:avLst/>
          </a:prstGeom>
          <a:noFill/>
          <a:ln w="9525">
            <a:noFill/>
            <a:miter lim="800000"/>
            <a:headEnd/>
            <a:tailEnd/>
          </a:ln>
        </p:spPr>
        <p:txBody>
          <a:bodyPr wrap="none">
            <a:spAutoFit/>
          </a:bodyPr>
          <a:lstStyle/>
          <a:p>
            <a:r>
              <a:rPr lang="en-US" altLang="zh-CN" sz="1600" b="1">
                <a:latin typeface="Arial" charset="0"/>
              </a:rPr>
              <a:t>H</a:t>
            </a:r>
            <a:r>
              <a:rPr lang="en-US" altLang="zh-CN" sz="1600" b="1" baseline="-25000">
                <a:latin typeface="Arial" charset="0"/>
              </a:rPr>
              <a:t>1</a:t>
            </a:r>
          </a:p>
        </p:txBody>
      </p:sp>
      <p:sp>
        <p:nvSpPr>
          <p:cNvPr id="50227" name="Text Box 227"/>
          <p:cNvSpPr txBox="1">
            <a:spLocks noChangeArrowheads="1"/>
          </p:cNvSpPr>
          <p:nvPr/>
        </p:nvSpPr>
        <p:spPr bwMode="auto">
          <a:xfrm>
            <a:off x="4427538" y="4098925"/>
            <a:ext cx="465137"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5</a:t>
            </a:r>
          </a:p>
        </p:txBody>
      </p:sp>
      <p:sp>
        <p:nvSpPr>
          <p:cNvPr id="50228" name="Text Box 228"/>
          <p:cNvSpPr txBox="1">
            <a:spLocks noChangeArrowheads="1"/>
          </p:cNvSpPr>
          <p:nvPr/>
        </p:nvSpPr>
        <p:spPr bwMode="auto">
          <a:xfrm>
            <a:off x="3132138" y="4795838"/>
            <a:ext cx="465137" cy="336550"/>
          </a:xfrm>
          <a:prstGeom prst="rect">
            <a:avLst/>
          </a:prstGeom>
          <a:noFill/>
          <a:ln w="9525">
            <a:noFill/>
            <a:miter lim="800000"/>
            <a:headEnd/>
            <a:tailEnd/>
          </a:ln>
        </p:spPr>
        <p:txBody>
          <a:bodyPr wrap="none">
            <a:spAutoFit/>
          </a:bodyPr>
          <a:lstStyle/>
          <a:p>
            <a:r>
              <a:rPr lang="en-US" altLang="zh-CN" sz="1600" b="1">
                <a:latin typeface="Arial" charset="0"/>
              </a:rPr>
              <a:t> H</a:t>
            </a:r>
            <a:r>
              <a:rPr lang="en-US" altLang="zh-CN" sz="1600" b="1" baseline="-25000">
                <a:latin typeface="Arial" charset="0"/>
              </a:rPr>
              <a:t>2</a:t>
            </a:r>
          </a:p>
        </p:txBody>
      </p:sp>
      <p:grpSp>
        <p:nvGrpSpPr>
          <p:cNvPr id="27" name="Group 229"/>
          <p:cNvGrpSpPr>
            <a:grpSpLocks/>
          </p:cNvGrpSpPr>
          <p:nvPr/>
        </p:nvGrpSpPr>
        <p:grpSpPr bwMode="auto">
          <a:xfrm>
            <a:off x="7019925" y="2565400"/>
            <a:ext cx="1439863" cy="863600"/>
            <a:chOff x="385" y="2795"/>
            <a:chExt cx="1769" cy="816"/>
          </a:xfrm>
        </p:grpSpPr>
        <p:sp>
          <p:nvSpPr>
            <p:cNvPr id="970982" name="Oval 230"/>
            <p:cNvSpPr>
              <a:spLocks noChangeArrowheads="1"/>
            </p:cNvSpPr>
            <p:nvPr/>
          </p:nvSpPr>
          <p:spPr bwMode="auto">
            <a:xfrm>
              <a:off x="1588" y="3061"/>
              <a:ext cx="554" cy="247"/>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83" name="Oval 231"/>
            <p:cNvSpPr>
              <a:spLocks noChangeArrowheads="1"/>
            </p:cNvSpPr>
            <p:nvPr/>
          </p:nvSpPr>
          <p:spPr bwMode="auto">
            <a:xfrm>
              <a:off x="927" y="3274"/>
              <a:ext cx="885" cy="337"/>
            </a:xfrm>
            <a:prstGeom prst="ellipse">
              <a:avLst/>
            </a:prstGeom>
            <a:solidFill>
              <a:srgbClr val="DDDDDD"/>
            </a:solidFill>
            <a:ln w="9525">
              <a:noFill/>
              <a:round/>
              <a:headEnd/>
              <a:tailEnd/>
            </a:ln>
            <a:effectLst>
              <a:outerShdw dist="35921" dir="2700000" algn="ctr" rotWithShape="0">
                <a:schemeClr val="tx1"/>
              </a:outerShdw>
            </a:effectLst>
          </p:spPr>
          <p:txBody>
            <a:bodyPr/>
            <a:lstStyle/>
            <a:p>
              <a:pPr>
                <a:defRPr/>
              </a:pPr>
              <a:endParaRPr lang="zh-CN" altLang="en-US" b="1">
                <a:ea typeface="黑体" pitchFamily="2" charset="-122"/>
              </a:endParaRPr>
            </a:p>
          </p:txBody>
        </p:sp>
        <p:sp>
          <p:nvSpPr>
            <p:cNvPr id="970984" name="Oval 232"/>
            <p:cNvSpPr>
              <a:spLocks noChangeArrowheads="1"/>
            </p:cNvSpPr>
            <p:nvPr/>
          </p:nvSpPr>
          <p:spPr bwMode="auto">
            <a:xfrm>
              <a:off x="502" y="3205"/>
              <a:ext cx="585" cy="280"/>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85" name="Oval 233"/>
            <p:cNvSpPr>
              <a:spLocks noChangeArrowheads="1"/>
            </p:cNvSpPr>
            <p:nvPr/>
          </p:nvSpPr>
          <p:spPr bwMode="auto">
            <a:xfrm>
              <a:off x="385" y="3085"/>
              <a:ext cx="384" cy="255"/>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86" name="Oval 234"/>
            <p:cNvSpPr>
              <a:spLocks noChangeArrowheads="1"/>
            </p:cNvSpPr>
            <p:nvPr/>
          </p:nvSpPr>
          <p:spPr bwMode="auto">
            <a:xfrm>
              <a:off x="566" y="2884"/>
              <a:ext cx="575"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87" name="Oval 235"/>
            <p:cNvSpPr>
              <a:spLocks noChangeArrowheads="1"/>
            </p:cNvSpPr>
            <p:nvPr/>
          </p:nvSpPr>
          <p:spPr bwMode="auto">
            <a:xfrm>
              <a:off x="992" y="2795"/>
              <a:ext cx="75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88" name="Oval 236"/>
            <p:cNvSpPr>
              <a:spLocks noChangeArrowheads="1"/>
            </p:cNvSpPr>
            <p:nvPr/>
          </p:nvSpPr>
          <p:spPr bwMode="auto">
            <a:xfrm>
              <a:off x="1505" y="2891"/>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89" name="Oval 237"/>
            <p:cNvSpPr>
              <a:spLocks noChangeArrowheads="1"/>
            </p:cNvSpPr>
            <p:nvPr/>
          </p:nvSpPr>
          <p:spPr bwMode="auto">
            <a:xfrm>
              <a:off x="705" y="2987"/>
              <a:ext cx="1141" cy="419"/>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90" name="Oval 238"/>
            <p:cNvSpPr>
              <a:spLocks noChangeArrowheads="1"/>
            </p:cNvSpPr>
            <p:nvPr/>
          </p:nvSpPr>
          <p:spPr bwMode="auto">
            <a:xfrm rot="1336630">
              <a:off x="1473" y="3067"/>
              <a:ext cx="556" cy="417"/>
            </a:xfrm>
            <a:prstGeom prst="ellipse">
              <a:avLst/>
            </a:prstGeom>
            <a:solidFill>
              <a:srgbClr val="DDDDDD"/>
            </a:solidFill>
            <a:ln w="9525">
              <a:noFill/>
              <a:round/>
              <a:headEnd/>
              <a:tailEnd/>
            </a:ln>
            <a:effectLst>
              <a:outerShdw dist="40161" dir="4293903" algn="ctr" rotWithShape="0">
                <a:schemeClr val="tx1"/>
              </a:outerShdw>
            </a:effectLst>
          </p:spPr>
          <p:txBody>
            <a:bodyPr/>
            <a:lstStyle/>
            <a:p>
              <a:pPr>
                <a:defRPr/>
              </a:pPr>
              <a:endParaRPr lang="zh-CN" altLang="en-US" b="1">
                <a:ea typeface="黑体" pitchFamily="2" charset="-122"/>
              </a:endParaRPr>
            </a:p>
          </p:txBody>
        </p:sp>
        <p:sp>
          <p:nvSpPr>
            <p:cNvPr id="970991" name="Oval 239"/>
            <p:cNvSpPr>
              <a:spLocks noChangeArrowheads="1"/>
            </p:cNvSpPr>
            <p:nvPr/>
          </p:nvSpPr>
          <p:spPr bwMode="auto">
            <a:xfrm>
              <a:off x="1003" y="2812"/>
              <a:ext cx="75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92" name="Oval 240"/>
            <p:cNvSpPr>
              <a:spLocks noChangeArrowheads="1"/>
            </p:cNvSpPr>
            <p:nvPr/>
          </p:nvSpPr>
          <p:spPr bwMode="auto">
            <a:xfrm>
              <a:off x="576" y="2899"/>
              <a:ext cx="575"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93" name="Oval 241"/>
            <p:cNvSpPr>
              <a:spLocks noChangeArrowheads="1"/>
            </p:cNvSpPr>
            <p:nvPr/>
          </p:nvSpPr>
          <p:spPr bwMode="auto">
            <a:xfrm>
              <a:off x="397" y="3100"/>
              <a:ext cx="382" cy="256"/>
            </a:xfrm>
            <a:prstGeom prst="ellipse">
              <a:avLst/>
            </a:prstGeom>
            <a:solidFill>
              <a:srgbClr val="DDDDDD"/>
            </a:solidFill>
            <a:ln w="9525">
              <a:noFill/>
              <a:round/>
              <a:headEnd/>
              <a:tailEnd/>
            </a:ln>
            <a:effectLst>
              <a:outerShdw dist="63500" dir="3187806" algn="ctr" rotWithShape="0">
                <a:schemeClr val="tx1"/>
              </a:outerShdw>
            </a:effectLst>
          </p:spPr>
          <p:txBody>
            <a:bodyPr/>
            <a:lstStyle/>
            <a:p>
              <a:pPr>
                <a:defRPr/>
              </a:pPr>
              <a:endParaRPr lang="zh-CN" altLang="en-US" b="1">
                <a:ea typeface="黑体" pitchFamily="2" charset="-122"/>
              </a:endParaRPr>
            </a:p>
          </p:txBody>
        </p:sp>
        <p:sp>
          <p:nvSpPr>
            <p:cNvPr id="970994" name="Oval 242"/>
            <p:cNvSpPr>
              <a:spLocks noChangeArrowheads="1"/>
            </p:cNvSpPr>
            <p:nvPr/>
          </p:nvSpPr>
          <p:spPr bwMode="auto">
            <a:xfrm>
              <a:off x="1514" y="2908"/>
              <a:ext cx="554" cy="249"/>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95" name="Oval 243"/>
            <p:cNvSpPr>
              <a:spLocks noChangeArrowheads="1"/>
            </p:cNvSpPr>
            <p:nvPr/>
          </p:nvSpPr>
          <p:spPr bwMode="auto">
            <a:xfrm>
              <a:off x="1598" y="3076"/>
              <a:ext cx="556" cy="249"/>
            </a:xfrm>
            <a:prstGeom prst="ellipse">
              <a:avLst/>
            </a:prstGeom>
            <a:solidFill>
              <a:srgbClr val="DDDDDD"/>
            </a:solidFill>
            <a:ln w="9525">
              <a:noFill/>
              <a:round/>
              <a:headEnd/>
              <a:tailEnd/>
            </a:ln>
            <a:effectLst>
              <a:outerShdw dist="35921" dir="2700000" algn="ctr" rotWithShape="0">
                <a:schemeClr val="tx1"/>
              </a:outerShdw>
            </a:effectLst>
          </p:spPr>
          <p:txBody>
            <a:bodyPr/>
            <a:lstStyle/>
            <a:p>
              <a:pPr>
                <a:defRPr/>
              </a:pPr>
              <a:endParaRPr lang="zh-CN" altLang="en-US" b="1">
                <a:ea typeface="黑体" pitchFamily="2" charset="-122"/>
              </a:endParaRPr>
            </a:p>
          </p:txBody>
        </p:sp>
        <p:sp>
          <p:nvSpPr>
            <p:cNvPr id="970996" name="Oval 244"/>
            <p:cNvSpPr>
              <a:spLocks noChangeArrowheads="1"/>
            </p:cNvSpPr>
            <p:nvPr/>
          </p:nvSpPr>
          <p:spPr bwMode="auto">
            <a:xfrm>
              <a:off x="715" y="3004"/>
              <a:ext cx="1141" cy="417"/>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b="1">
                <a:ea typeface="黑体" pitchFamily="2" charset="-122"/>
              </a:endParaRPr>
            </a:p>
          </p:txBody>
        </p:sp>
        <p:sp>
          <p:nvSpPr>
            <p:cNvPr id="970997" name="Oval 245"/>
            <p:cNvSpPr>
              <a:spLocks noChangeArrowheads="1"/>
            </p:cNvSpPr>
            <p:nvPr/>
          </p:nvSpPr>
          <p:spPr bwMode="auto">
            <a:xfrm>
              <a:off x="514" y="3220"/>
              <a:ext cx="585" cy="282"/>
            </a:xfrm>
            <a:prstGeom prst="ellipse">
              <a:avLst/>
            </a:prstGeom>
            <a:solidFill>
              <a:srgbClr val="DDDDDD"/>
            </a:solidFill>
            <a:ln w="9525">
              <a:noFill/>
              <a:round/>
              <a:headEnd/>
              <a:tailEnd/>
            </a:ln>
            <a:effectLst>
              <a:outerShdw dist="113592" dir="20006097" algn="ctr" rotWithShape="0">
                <a:schemeClr val="tx1"/>
              </a:outerShdw>
            </a:effectLst>
          </p:spPr>
          <p:txBody>
            <a:bodyPr/>
            <a:lstStyle/>
            <a:p>
              <a:pPr>
                <a:defRPr/>
              </a:pPr>
              <a:endParaRPr lang="zh-CN" altLang="en-US" b="1">
                <a:ea typeface="黑体" pitchFamily="2" charset="-122"/>
              </a:endParaRPr>
            </a:p>
          </p:txBody>
        </p:sp>
        <p:sp>
          <p:nvSpPr>
            <p:cNvPr id="50292" name="Freeform 246"/>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30 w 1447"/>
                <a:gd name="T21" fmla="*/ 1 h 1128"/>
                <a:gd name="T22" fmla="*/ 318 w 1447"/>
                <a:gd name="T23" fmla="*/ 1 h 1128"/>
                <a:gd name="T24" fmla="*/ 358 w 1447"/>
                <a:gd name="T25" fmla="*/ 1 h 1128"/>
                <a:gd name="T26" fmla="*/ 382 w 1447"/>
                <a:gd name="T27" fmla="*/ 1 h 1128"/>
                <a:gd name="T28" fmla="*/ 454 w 1447"/>
                <a:gd name="T29" fmla="*/ 1 h 1128"/>
                <a:gd name="T30" fmla="*/ 534 w 1447"/>
                <a:gd name="T31" fmla="*/ 0 h 1128"/>
                <a:gd name="T32" fmla="*/ 868 w 1447"/>
                <a:gd name="T33" fmla="*/ 1 h 1128"/>
                <a:gd name="T34" fmla="*/ 1146 w 1447"/>
                <a:gd name="T35" fmla="*/ 1 h 1128"/>
                <a:gd name="T36" fmla="*/ 1170 w 1447"/>
                <a:gd name="T37" fmla="*/ 1 h 1128"/>
                <a:gd name="T38" fmla="*/ 1194 w 1447"/>
                <a:gd name="T39" fmla="*/ 1 h 1128"/>
                <a:gd name="T40" fmla="*/ 1329 w 1447"/>
                <a:gd name="T41" fmla="*/ 1 h 1128"/>
                <a:gd name="T42" fmla="*/ 1416 w 1447"/>
                <a:gd name="T43" fmla="*/ 1 h 1128"/>
                <a:gd name="T44" fmla="*/ 1464 w 1447"/>
                <a:gd name="T45" fmla="*/ 1 h 1128"/>
                <a:gd name="T46" fmla="*/ 1480 w 1447"/>
                <a:gd name="T47" fmla="*/ 1 h 1128"/>
                <a:gd name="T48" fmla="*/ 1512 w 1447"/>
                <a:gd name="T49" fmla="*/ 1 h 1128"/>
                <a:gd name="T50" fmla="*/ 1536 w 1447"/>
                <a:gd name="T51" fmla="*/ 1 h 1128"/>
                <a:gd name="T52" fmla="*/ 1552 w 1447"/>
                <a:gd name="T53" fmla="*/ 1 h 1128"/>
                <a:gd name="T54" fmla="*/ 1552 w 1447"/>
                <a:gd name="T55" fmla="*/ 1 h 1128"/>
                <a:gd name="T56" fmla="*/ 1536 w 1447"/>
                <a:gd name="T57" fmla="*/ 1 h 1128"/>
                <a:gd name="T58" fmla="*/ 1488 w 1447"/>
                <a:gd name="T59" fmla="*/ 1 h 1128"/>
                <a:gd name="T60" fmla="*/ 1472 w 1447"/>
                <a:gd name="T61" fmla="*/ 1 h 1128"/>
                <a:gd name="T62" fmla="*/ 1424 w 1447"/>
                <a:gd name="T63" fmla="*/ 1 h 1128"/>
                <a:gd name="T64" fmla="*/ 1319 w 1447"/>
                <a:gd name="T65" fmla="*/ 1 h 1128"/>
                <a:gd name="T66" fmla="*/ 1258 w 1447"/>
                <a:gd name="T67" fmla="*/ 1 h 1128"/>
                <a:gd name="T68" fmla="*/ 1202 w 1447"/>
                <a:gd name="T69" fmla="*/ 1 h 1128"/>
                <a:gd name="T70" fmla="*/ 470 w 1447"/>
                <a:gd name="T71" fmla="*/ 1 h 1128"/>
                <a:gd name="T72" fmla="*/ 390 w 1447"/>
                <a:gd name="T73" fmla="*/ 1 h 1128"/>
                <a:gd name="T74" fmla="*/ 334 w 1447"/>
                <a:gd name="T75" fmla="*/ 1 h 1128"/>
                <a:gd name="T76" fmla="*/ 270 w 1447"/>
                <a:gd name="T77" fmla="*/ 1 h 1128"/>
                <a:gd name="T78" fmla="*/ 23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a:noFill/>
              <a:round/>
              <a:headEnd/>
              <a:tailEnd/>
            </a:ln>
          </p:spPr>
          <p:txBody>
            <a:bodyPr/>
            <a:lstStyle/>
            <a:p>
              <a:endParaRPr lang="zh-CN" altLang="en-US" b="1"/>
            </a:p>
          </p:txBody>
        </p:sp>
      </p:grpSp>
      <p:sp>
        <p:nvSpPr>
          <p:cNvPr id="50230" name="Text Box 247"/>
          <p:cNvSpPr txBox="1">
            <a:spLocks noChangeArrowheads="1"/>
          </p:cNvSpPr>
          <p:nvPr/>
        </p:nvSpPr>
        <p:spPr bwMode="auto">
          <a:xfrm>
            <a:off x="7451725" y="3571875"/>
            <a:ext cx="465138" cy="336550"/>
          </a:xfrm>
          <a:prstGeom prst="rect">
            <a:avLst/>
          </a:prstGeom>
          <a:noFill/>
          <a:ln w="9525">
            <a:noFill/>
            <a:miter lim="800000"/>
            <a:headEnd/>
            <a:tailEnd/>
          </a:ln>
        </p:spPr>
        <p:txBody>
          <a:bodyPr wrap="none">
            <a:spAutoFit/>
          </a:bodyPr>
          <a:lstStyle/>
          <a:p>
            <a:r>
              <a:rPr lang="en-US" altLang="zh-CN" sz="1600" b="1">
                <a:latin typeface="Arial" charset="0"/>
              </a:rPr>
              <a:t> R</a:t>
            </a:r>
            <a:r>
              <a:rPr lang="en-US" altLang="zh-CN" sz="1600" b="1" baseline="-25000">
                <a:latin typeface="Arial" charset="0"/>
              </a:rPr>
              <a:t>4</a:t>
            </a:r>
          </a:p>
        </p:txBody>
      </p:sp>
      <p:sp>
        <p:nvSpPr>
          <p:cNvPr id="50231" name="AutoShape 248"/>
          <p:cNvSpPr>
            <a:spLocks noChangeArrowheads="1"/>
          </p:cNvSpPr>
          <p:nvPr/>
        </p:nvSpPr>
        <p:spPr bwMode="auto">
          <a:xfrm>
            <a:off x="3709988" y="2174875"/>
            <a:ext cx="1366837" cy="317500"/>
          </a:xfrm>
          <a:prstGeom prst="rightArrow">
            <a:avLst>
              <a:gd name="adj1" fmla="val 59778"/>
              <a:gd name="adj2" fmla="val 116374"/>
            </a:avLst>
          </a:prstGeom>
          <a:solidFill>
            <a:srgbClr val="FFFF99"/>
          </a:solidFill>
          <a:ln w="9525">
            <a:solidFill>
              <a:schemeClr val="tx1"/>
            </a:solidFill>
            <a:miter lim="800000"/>
            <a:headEnd/>
            <a:tailEnd/>
          </a:ln>
        </p:spPr>
        <p:txBody>
          <a:bodyPr wrap="none" anchor="ctr"/>
          <a:lstStyle/>
          <a:p>
            <a:pPr algn="ctr"/>
            <a:r>
              <a:rPr lang="zh-CN" altLang="en-US" sz="1600" b="1">
                <a:latin typeface="Arial" charset="0"/>
              </a:rPr>
              <a:t>间接交付</a:t>
            </a:r>
          </a:p>
        </p:txBody>
      </p:sp>
      <p:sp>
        <p:nvSpPr>
          <p:cNvPr id="50232" name="AutoShape 249"/>
          <p:cNvSpPr>
            <a:spLocks noChangeArrowheads="1"/>
          </p:cNvSpPr>
          <p:nvPr/>
        </p:nvSpPr>
        <p:spPr bwMode="auto">
          <a:xfrm>
            <a:off x="6011863" y="2178050"/>
            <a:ext cx="1584325" cy="387350"/>
          </a:xfrm>
          <a:prstGeom prst="rightArrow">
            <a:avLst>
              <a:gd name="adj1" fmla="val 59778"/>
              <a:gd name="adj2" fmla="val 110567"/>
            </a:avLst>
          </a:prstGeom>
          <a:solidFill>
            <a:srgbClr val="FFFF99"/>
          </a:solidFill>
          <a:ln w="9525">
            <a:solidFill>
              <a:schemeClr val="tx1"/>
            </a:solidFill>
            <a:miter lim="800000"/>
            <a:headEnd/>
            <a:tailEnd/>
          </a:ln>
        </p:spPr>
        <p:txBody>
          <a:bodyPr wrap="none" anchor="ctr"/>
          <a:lstStyle/>
          <a:p>
            <a:pPr algn="ctr"/>
            <a:r>
              <a:rPr lang="zh-CN" altLang="en-US" sz="1600" b="1">
                <a:latin typeface="Arial" charset="0"/>
              </a:rPr>
              <a:t>间接交付</a:t>
            </a:r>
          </a:p>
        </p:txBody>
      </p:sp>
      <p:sp>
        <p:nvSpPr>
          <p:cNvPr id="50233" name="AutoShape 250"/>
          <p:cNvSpPr>
            <a:spLocks noChangeArrowheads="1"/>
          </p:cNvSpPr>
          <p:nvPr/>
        </p:nvSpPr>
        <p:spPr bwMode="auto">
          <a:xfrm>
            <a:off x="1258888" y="1916113"/>
            <a:ext cx="1227137" cy="360362"/>
          </a:xfrm>
          <a:prstGeom prst="rightArrow">
            <a:avLst>
              <a:gd name="adj1" fmla="val 59778"/>
              <a:gd name="adj2" fmla="val 92053"/>
            </a:avLst>
          </a:prstGeom>
          <a:solidFill>
            <a:srgbClr val="FFFF99"/>
          </a:solidFill>
          <a:ln w="9525">
            <a:solidFill>
              <a:schemeClr val="tx1"/>
            </a:solidFill>
            <a:miter lim="800000"/>
            <a:headEnd/>
            <a:tailEnd/>
          </a:ln>
        </p:spPr>
        <p:txBody>
          <a:bodyPr wrap="none" anchor="ctr"/>
          <a:lstStyle/>
          <a:p>
            <a:pPr algn="ctr"/>
            <a:r>
              <a:rPr lang="zh-CN" altLang="en-US" sz="1600" b="1">
                <a:latin typeface="Arial" charset="0"/>
              </a:rPr>
              <a:t>间接交付</a:t>
            </a:r>
          </a:p>
        </p:txBody>
      </p:sp>
      <p:sp>
        <p:nvSpPr>
          <p:cNvPr id="50234" name="AutoShape 251"/>
          <p:cNvSpPr>
            <a:spLocks noChangeArrowheads="1"/>
          </p:cNvSpPr>
          <p:nvPr/>
        </p:nvSpPr>
        <p:spPr bwMode="auto">
          <a:xfrm rot="6744589" flipV="1">
            <a:off x="7595394" y="2709069"/>
            <a:ext cx="1368425" cy="360363"/>
          </a:xfrm>
          <a:prstGeom prst="rightArrow">
            <a:avLst>
              <a:gd name="adj1" fmla="val 59778"/>
              <a:gd name="adj2" fmla="val 102652"/>
            </a:avLst>
          </a:prstGeom>
          <a:solidFill>
            <a:srgbClr val="FFFF99"/>
          </a:solidFill>
          <a:ln w="9525">
            <a:solidFill>
              <a:schemeClr val="tx1"/>
            </a:solidFill>
            <a:miter lim="800000"/>
            <a:headEnd/>
            <a:tailEnd/>
          </a:ln>
        </p:spPr>
        <p:txBody>
          <a:bodyPr wrap="none" anchor="ctr"/>
          <a:lstStyle/>
          <a:p>
            <a:pPr algn="ctr"/>
            <a:r>
              <a:rPr lang="zh-CN" altLang="en-US" sz="1600" b="1">
                <a:latin typeface="Arial" charset="0"/>
              </a:rPr>
              <a:t>间接交付</a:t>
            </a:r>
          </a:p>
        </p:txBody>
      </p:sp>
      <p:sp>
        <p:nvSpPr>
          <p:cNvPr id="50235" name="AutoShape 252"/>
          <p:cNvSpPr>
            <a:spLocks noChangeArrowheads="1"/>
          </p:cNvSpPr>
          <p:nvPr/>
        </p:nvSpPr>
        <p:spPr bwMode="auto">
          <a:xfrm flipH="1">
            <a:off x="5292725" y="3789363"/>
            <a:ext cx="2016125" cy="358775"/>
          </a:xfrm>
          <a:prstGeom prst="rightArrow">
            <a:avLst>
              <a:gd name="adj1" fmla="val 59778"/>
              <a:gd name="adj2" fmla="val 151908"/>
            </a:avLst>
          </a:prstGeom>
          <a:solidFill>
            <a:srgbClr val="FFFF99"/>
          </a:solidFill>
          <a:ln w="9525">
            <a:solidFill>
              <a:schemeClr val="tx1"/>
            </a:solidFill>
            <a:miter lim="800000"/>
            <a:headEnd/>
            <a:tailEnd/>
          </a:ln>
        </p:spPr>
        <p:txBody>
          <a:bodyPr wrap="none" anchor="ctr"/>
          <a:lstStyle/>
          <a:p>
            <a:pPr algn="ctr"/>
            <a:r>
              <a:rPr lang="zh-CN" altLang="en-US" sz="1600" b="1">
                <a:latin typeface="Arial" charset="0"/>
              </a:rPr>
              <a:t>间接交付</a:t>
            </a:r>
          </a:p>
        </p:txBody>
      </p:sp>
      <p:sp>
        <p:nvSpPr>
          <p:cNvPr id="50236" name="AutoShape 253"/>
          <p:cNvSpPr>
            <a:spLocks noChangeArrowheads="1"/>
          </p:cNvSpPr>
          <p:nvPr/>
        </p:nvSpPr>
        <p:spPr bwMode="auto">
          <a:xfrm rot="20314671" flipH="1">
            <a:off x="2700338" y="4292600"/>
            <a:ext cx="1511300" cy="358775"/>
          </a:xfrm>
          <a:prstGeom prst="rightArrow">
            <a:avLst>
              <a:gd name="adj1" fmla="val 59778"/>
              <a:gd name="adj2" fmla="val 113871"/>
            </a:avLst>
          </a:prstGeom>
          <a:solidFill>
            <a:srgbClr val="FFCCCC"/>
          </a:solidFill>
          <a:ln w="38100" cmpd="dbl">
            <a:solidFill>
              <a:schemeClr val="tx1"/>
            </a:solidFill>
            <a:miter lim="800000"/>
            <a:headEnd/>
            <a:tailEnd/>
          </a:ln>
        </p:spPr>
        <p:txBody>
          <a:bodyPr wrap="none" anchor="ctr"/>
          <a:lstStyle/>
          <a:p>
            <a:pPr algn="ctr"/>
            <a:r>
              <a:rPr lang="zh-CN" altLang="en-US" sz="1600" b="1">
                <a:latin typeface="Arial" charset="0"/>
              </a:rPr>
              <a:t>直接交付</a:t>
            </a:r>
          </a:p>
        </p:txBody>
      </p:sp>
      <p:grpSp>
        <p:nvGrpSpPr>
          <p:cNvPr id="28" name="Group 254"/>
          <p:cNvGrpSpPr>
            <a:grpSpLocks/>
          </p:cNvGrpSpPr>
          <p:nvPr/>
        </p:nvGrpSpPr>
        <p:grpSpPr bwMode="auto">
          <a:xfrm>
            <a:off x="2732088" y="890588"/>
            <a:ext cx="760412" cy="825500"/>
            <a:chOff x="1721" y="561"/>
            <a:chExt cx="479" cy="520"/>
          </a:xfrm>
        </p:grpSpPr>
        <p:sp>
          <p:nvSpPr>
            <p:cNvPr id="50270" name="Rectangle 255"/>
            <p:cNvSpPr>
              <a:spLocks noChangeArrowheads="1"/>
            </p:cNvSpPr>
            <p:nvPr/>
          </p:nvSpPr>
          <p:spPr bwMode="auto">
            <a:xfrm>
              <a:off x="1728" y="586"/>
              <a:ext cx="467" cy="174"/>
            </a:xfrm>
            <a:prstGeom prst="rect">
              <a:avLst/>
            </a:prstGeom>
            <a:solidFill>
              <a:srgbClr val="C0C0C0"/>
            </a:solidFill>
            <a:ln w="9525">
              <a:noFill/>
              <a:miter lim="800000"/>
              <a:headEnd/>
              <a:tailEnd/>
            </a:ln>
          </p:spPr>
          <p:txBody>
            <a:bodyPr wrap="none" anchor="ctr"/>
            <a:lstStyle/>
            <a:p>
              <a:endParaRPr lang="zh-CN" altLang="en-US" b="1"/>
            </a:p>
          </p:txBody>
        </p:sp>
        <p:sp>
          <p:nvSpPr>
            <p:cNvPr id="50271" name="Rectangle 256"/>
            <p:cNvSpPr>
              <a:spLocks noChangeArrowheads="1"/>
            </p:cNvSpPr>
            <p:nvPr/>
          </p:nvSpPr>
          <p:spPr bwMode="auto">
            <a:xfrm>
              <a:off x="1721" y="585"/>
              <a:ext cx="479" cy="469"/>
            </a:xfrm>
            <a:prstGeom prst="rect">
              <a:avLst/>
            </a:prstGeom>
            <a:noFill/>
            <a:ln w="9525">
              <a:solidFill>
                <a:schemeClr val="tx1"/>
              </a:solidFill>
              <a:miter lim="800000"/>
              <a:headEnd/>
              <a:tailEnd/>
            </a:ln>
          </p:spPr>
          <p:txBody>
            <a:bodyPr wrap="none" anchor="ctr"/>
            <a:lstStyle/>
            <a:p>
              <a:endParaRPr lang="zh-CN" altLang="en-US" b="1"/>
            </a:p>
          </p:txBody>
        </p:sp>
        <p:sp>
          <p:nvSpPr>
            <p:cNvPr id="50272" name="Line 257"/>
            <p:cNvSpPr>
              <a:spLocks noChangeShapeType="1"/>
            </p:cNvSpPr>
            <p:nvPr/>
          </p:nvSpPr>
          <p:spPr bwMode="auto">
            <a:xfrm>
              <a:off x="1721" y="754"/>
              <a:ext cx="479" cy="0"/>
            </a:xfrm>
            <a:prstGeom prst="line">
              <a:avLst/>
            </a:prstGeom>
            <a:noFill/>
            <a:ln w="9525">
              <a:solidFill>
                <a:schemeClr val="tx1"/>
              </a:solidFill>
              <a:round/>
              <a:headEnd/>
              <a:tailEnd/>
            </a:ln>
          </p:spPr>
          <p:txBody>
            <a:bodyPr/>
            <a:lstStyle/>
            <a:p>
              <a:endParaRPr lang="zh-CN" altLang="en-US" b="1"/>
            </a:p>
          </p:txBody>
        </p:sp>
        <p:sp>
          <p:nvSpPr>
            <p:cNvPr id="50273" name="Line 258"/>
            <p:cNvSpPr>
              <a:spLocks noChangeShapeType="1"/>
            </p:cNvSpPr>
            <p:nvPr/>
          </p:nvSpPr>
          <p:spPr bwMode="auto">
            <a:xfrm>
              <a:off x="1721" y="906"/>
              <a:ext cx="479" cy="0"/>
            </a:xfrm>
            <a:prstGeom prst="line">
              <a:avLst/>
            </a:prstGeom>
            <a:noFill/>
            <a:ln w="9525">
              <a:solidFill>
                <a:schemeClr val="tx1"/>
              </a:solidFill>
              <a:round/>
              <a:headEnd/>
              <a:tailEnd/>
            </a:ln>
          </p:spPr>
          <p:txBody>
            <a:bodyPr/>
            <a:lstStyle/>
            <a:p>
              <a:endParaRPr lang="zh-CN" altLang="en-US" b="1"/>
            </a:p>
          </p:txBody>
        </p:sp>
        <p:sp>
          <p:nvSpPr>
            <p:cNvPr id="50274" name="Line 259"/>
            <p:cNvSpPr>
              <a:spLocks noChangeShapeType="1"/>
            </p:cNvSpPr>
            <p:nvPr/>
          </p:nvSpPr>
          <p:spPr bwMode="auto">
            <a:xfrm>
              <a:off x="1961" y="748"/>
              <a:ext cx="1" cy="302"/>
            </a:xfrm>
            <a:prstGeom prst="line">
              <a:avLst/>
            </a:prstGeom>
            <a:noFill/>
            <a:ln w="9525">
              <a:solidFill>
                <a:schemeClr val="tx1"/>
              </a:solidFill>
              <a:round/>
              <a:headEnd/>
              <a:tailEnd/>
            </a:ln>
          </p:spPr>
          <p:txBody>
            <a:bodyPr/>
            <a:lstStyle/>
            <a:p>
              <a:endParaRPr lang="zh-CN" altLang="en-US" b="1"/>
            </a:p>
          </p:txBody>
        </p:sp>
        <p:sp>
          <p:nvSpPr>
            <p:cNvPr id="50275" name="Text Box 260"/>
            <p:cNvSpPr txBox="1">
              <a:spLocks noChangeArrowheads="1"/>
            </p:cNvSpPr>
            <p:nvPr/>
          </p:nvSpPr>
          <p:spPr bwMode="auto">
            <a:xfrm>
              <a:off x="1737" y="561"/>
              <a:ext cx="438" cy="520"/>
            </a:xfrm>
            <a:prstGeom prst="rect">
              <a:avLst/>
            </a:prstGeom>
            <a:noFill/>
            <a:ln w="9525">
              <a:noFill/>
              <a:miter lim="800000"/>
              <a:headEnd/>
              <a:tailEnd/>
            </a:ln>
          </p:spPr>
          <p:txBody>
            <a:bodyPr wrap="none">
              <a:spAutoFit/>
            </a:bodyPr>
            <a:lstStyle/>
            <a:p>
              <a:pPr algn="ctr"/>
              <a:r>
                <a:rPr lang="en-US" altLang="zh-CN" sz="1600" b="1" dirty="0">
                  <a:latin typeface="Arial" charset="0"/>
                </a:rPr>
                <a:t>3</a:t>
              </a:r>
            </a:p>
            <a:p>
              <a:pPr algn="ctr"/>
              <a:r>
                <a:rPr lang="en-US" altLang="zh-CN" sz="1600" b="1" dirty="0">
                  <a:latin typeface="Arial" charset="0"/>
                </a:rPr>
                <a:t>2     2</a:t>
              </a:r>
            </a:p>
            <a:p>
              <a:pPr algn="ctr"/>
              <a:r>
                <a:rPr lang="en-US" altLang="zh-CN" sz="1600" b="1" dirty="0">
                  <a:latin typeface="Arial" charset="0"/>
                </a:rPr>
                <a:t>1     1</a:t>
              </a:r>
            </a:p>
          </p:txBody>
        </p:sp>
      </p:grpSp>
      <p:grpSp>
        <p:nvGrpSpPr>
          <p:cNvPr id="29" name="Group 261"/>
          <p:cNvGrpSpPr>
            <a:grpSpLocks/>
          </p:cNvGrpSpPr>
          <p:nvPr/>
        </p:nvGrpSpPr>
        <p:grpSpPr bwMode="auto">
          <a:xfrm>
            <a:off x="5251450" y="890588"/>
            <a:ext cx="760413" cy="825500"/>
            <a:chOff x="1721" y="561"/>
            <a:chExt cx="479" cy="520"/>
          </a:xfrm>
        </p:grpSpPr>
        <p:sp>
          <p:nvSpPr>
            <p:cNvPr id="50264" name="Rectangle 262"/>
            <p:cNvSpPr>
              <a:spLocks noChangeArrowheads="1"/>
            </p:cNvSpPr>
            <p:nvPr/>
          </p:nvSpPr>
          <p:spPr bwMode="auto">
            <a:xfrm>
              <a:off x="1728" y="586"/>
              <a:ext cx="467" cy="174"/>
            </a:xfrm>
            <a:prstGeom prst="rect">
              <a:avLst/>
            </a:prstGeom>
            <a:solidFill>
              <a:srgbClr val="C0C0C0"/>
            </a:solidFill>
            <a:ln w="9525">
              <a:noFill/>
              <a:miter lim="800000"/>
              <a:headEnd/>
              <a:tailEnd/>
            </a:ln>
          </p:spPr>
          <p:txBody>
            <a:bodyPr wrap="none" anchor="ctr"/>
            <a:lstStyle/>
            <a:p>
              <a:endParaRPr lang="zh-CN" altLang="en-US" b="1"/>
            </a:p>
          </p:txBody>
        </p:sp>
        <p:sp>
          <p:nvSpPr>
            <p:cNvPr id="50265" name="Rectangle 263"/>
            <p:cNvSpPr>
              <a:spLocks noChangeArrowheads="1"/>
            </p:cNvSpPr>
            <p:nvPr/>
          </p:nvSpPr>
          <p:spPr bwMode="auto">
            <a:xfrm>
              <a:off x="1721" y="585"/>
              <a:ext cx="479" cy="469"/>
            </a:xfrm>
            <a:prstGeom prst="rect">
              <a:avLst/>
            </a:prstGeom>
            <a:noFill/>
            <a:ln w="9525">
              <a:solidFill>
                <a:schemeClr val="tx1"/>
              </a:solidFill>
              <a:miter lim="800000"/>
              <a:headEnd/>
              <a:tailEnd/>
            </a:ln>
          </p:spPr>
          <p:txBody>
            <a:bodyPr wrap="none" anchor="ctr"/>
            <a:lstStyle/>
            <a:p>
              <a:endParaRPr lang="zh-CN" altLang="en-US" b="1"/>
            </a:p>
          </p:txBody>
        </p:sp>
        <p:sp>
          <p:nvSpPr>
            <p:cNvPr id="50266" name="Line 264"/>
            <p:cNvSpPr>
              <a:spLocks noChangeShapeType="1"/>
            </p:cNvSpPr>
            <p:nvPr/>
          </p:nvSpPr>
          <p:spPr bwMode="auto">
            <a:xfrm>
              <a:off x="1721" y="754"/>
              <a:ext cx="479" cy="0"/>
            </a:xfrm>
            <a:prstGeom prst="line">
              <a:avLst/>
            </a:prstGeom>
            <a:noFill/>
            <a:ln w="9525">
              <a:solidFill>
                <a:schemeClr val="tx1"/>
              </a:solidFill>
              <a:round/>
              <a:headEnd/>
              <a:tailEnd/>
            </a:ln>
          </p:spPr>
          <p:txBody>
            <a:bodyPr/>
            <a:lstStyle/>
            <a:p>
              <a:endParaRPr lang="zh-CN" altLang="en-US" b="1"/>
            </a:p>
          </p:txBody>
        </p:sp>
        <p:sp>
          <p:nvSpPr>
            <p:cNvPr id="50267" name="Line 265"/>
            <p:cNvSpPr>
              <a:spLocks noChangeShapeType="1"/>
            </p:cNvSpPr>
            <p:nvPr/>
          </p:nvSpPr>
          <p:spPr bwMode="auto">
            <a:xfrm>
              <a:off x="1721" y="906"/>
              <a:ext cx="479" cy="0"/>
            </a:xfrm>
            <a:prstGeom prst="line">
              <a:avLst/>
            </a:prstGeom>
            <a:noFill/>
            <a:ln w="9525">
              <a:solidFill>
                <a:schemeClr val="tx1"/>
              </a:solidFill>
              <a:round/>
              <a:headEnd/>
              <a:tailEnd/>
            </a:ln>
          </p:spPr>
          <p:txBody>
            <a:bodyPr/>
            <a:lstStyle/>
            <a:p>
              <a:endParaRPr lang="zh-CN" altLang="en-US" b="1"/>
            </a:p>
          </p:txBody>
        </p:sp>
        <p:sp>
          <p:nvSpPr>
            <p:cNvPr id="50268" name="Line 266"/>
            <p:cNvSpPr>
              <a:spLocks noChangeShapeType="1"/>
            </p:cNvSpPr>
            <p:nvPr/>
          </p:nvSpPr>
          <p:spPr bwMode="auto">
            <a:xfrm>
              <a:off x="1961" y="748"/>
              <a:ext cx="1" cy="302"/>
            </a:xfrm>
            <a:prstGeom prst="line">
              <a:avLst/>
            </a:prstGeom>
            <a:noFill/>
            <a:ln w="9525">
              <a:solidFill>
                <a:schemeClr val="tx1"/>
              </a:solidFill>
              <a:round/>
              <a:headEnd/>
              <a:tailEnd/>
            </a:ln>
          </p:spPr>
          <p:txBody>
            <a:bodyPr/>
            <a:lstStyle/>
            <a:p>
              <a:endParaRPr lang="zh-CN" altLang="en-US" b="1"/>
            </a:p>
          </p:txBody>
        </p:sp>
        <p:sp>
          <p:nvSpPr>
            <p:cNvPr id="50269" name="Text Box 267"/>
            <p:cNvSpPr txBox="1">
              <a:spLocks noChangeArrowheads="1"/>
            </p:cNvSpPr>
            <p:nvPr/>
          </p:nvSpPr>
          <p:spPr bwMode="auto">
            <a:xfrm>
              <a:off x="1737" y="561"/>
              <a:ext cx="438" cy="520"/>
            </a:xfrm>
            <a:prstGeom prst="rect">
              <a:avLst/>
            </a:prstGeom>
            <a:noFill/>
            <a:ln w="9525">
              <a:noFill/>
              <a:miter lim="800000"/>
              <a:headEnd/>
              <a:tailEnd/>
            </a:ln>
          </p:spPr>
          <p:txBody>
            <a:bodyPr wrap="none">
              <a:spAutoFit/>
            </a:bodyPr>
            <a:lstStyle/>
            <a:p>
              <a:pPr algn="ctr"/>
              <a:r>
                <a:rPr lang="en-US" altLang="zh-CN" sz="1600" b="1">
                  <a:latin typeface="Arial" charset="0"/>
                </a:rPr>
                <a:t>3</a:t>
              </a:r>
            </a:p>
            <a:p>
              <a:pPr algn="ctr"/>
              <a:r>
                <a:rPr lang="en-US" altLang="zh-CN" sz="1600" b="1">
                  <a:latin typeface="Arial" charset="0"/>
                </a:rPr>
                <a:t>2     2</a:t>
              </a:r>
            </a:p>
            <a:p>
              <a:pPr algn="ctr"/>
              <a:r>
                <a:rPr lang="en-US" altLang="zh-CN" sz="1600" b="1">
                  <a:latin typeface="Arial" charset="0"/>
                </a:rPr>
                <a:t>1     1</a:t>
              </a:r>
            </a:p>
          </p:txBody>
        </p:sp>
      </p:grpSp>
      <p:grpSp>
        <p:nvGrpSpPr>
          <p:cNvPr id="30" name="Group 268"/>
          <p:cNvGrpSpPr>
            <a:grpSpLocks/>
          </p:cNvGrpSpPr>
          <p:nvPr/>
        </p:nvGrpSpPr>
        <p:grpSpPr bwMode="auto">
          <a:xfrm>
            <a:off x="7812088" y="890588"/>
            <a:ext cx="760412" cy="825500"/>
            <a:chOff x="1721" y="561"/>
            <a:chExt cx="479" cy="520"/>
          </a:xfrm>
        </p:grpSpPr>
        <p:sp>
          <p:nvSpPr>
            <p:cNvPr id="50258" name="Rectangle 269"/>
            <p:cNvSpPr>
              <a:spLocks noChangeArrowheads="1"/>
            </p:cNvSpPr>
            <p:nvPr/>
          </p:nvSpPr>
          <p:spPr bwMode="auto">
            <a:xfrm>
              <a:off x="1728" y="586"/>
              <a:ext cx="467" cy="174"/>
            </a:xfrm>
            <a:prstGeom prst="rect">
              <a:avLst/>
            </a:prstGeom>
            <a:solidFill>
              <a:srgbClr val="C0C0C0"/>
            </a:solidFill>
            <a:ln w="9525">
              <a:noFill/>
              <a:miter lim="800000"/>
              <a:headEnd/>
              <a:tailEnd/>
            </a:ln>
          </p:spPr>
          <p:txBody>
            <a:bodyPr wrap="none" anchor="ctr"/>
            <a:lstStyle/>
            <a:p>
              <a:endParaRPr lang="zh-CN" altLang="en-US" b="1"/>
            </a:p>
          </p:txBody>
        </p:sp>
        <p:sp>
          <p:nvSpPr>
            <p:cNvPr id="50259" name="Rectangle 270"/>
            <p:cNvSpPr>
              <a:spLocks noChangeArrowheads="1"/>
            </p:cNvSpPr>
            <p:nvPr/>
          </p:nvSpPr>
          <p:spPr bwMode="auto">
            <a:xfrm>
              <a:off x="1721" y="585"/>
              <a:ext cx="479" cy="469"/>
            </a:xfrm>
            <a:prstGeom prst="rect">
              <a:avLst/>
            </a:prstGeom>
            <a:noFill/>
            <a:ln w="9525">
              <a:solidFill>
                <a:schemeClr val="tx1"/>
              </a:solidFill>
              <a:miter lim="800000"/>
              <a:headEnd/>
              <a:tailEnd/>
            </a:ln>
          </p:spPr>
          <p:txBody>
            <a:bodyPr wrap="none" anchor="ctr"/>
            <a:lstStyle/>
            <a:p>
              <a:endParaRPr lang="zh-CN" altLang="en-US" b="1"/>
            </a:p>
          </p:txBody>
        </p:sp>
        <p:sp>
          <p:nvSpPr>
            <p:cNvPr id="50260" name="Line 271"/>
            <p:cNvSpPr>
              <a:spLocks noChangeShapeType="1"/>
            </p:cNvSpPr>
            <p:nvPr/>
          </p:nvSpPr>
          <p:spPr bwMode="auto">
            <a:xfrm>
              <a:off x="1721" y="754"/>
              <a:ext cx="479" cy="0"/>
            </a:xfrm>
            <a:prstGeom prst="line">
              <a:avLst/>
            </a:prstGeom>
            <a:noFill/>
            <a:ln w="9525">
              <a:solidFill>
                <a:schemeClr val="tx1"/>
              </a:solidFill>
              <a:round/>
              <a:headEnd/>
              <a:tailEnd/>
            </a:ln>
          </p:spPr>
          <p:txBody>
            <a:bodyPr/>
            <a:lstStyle/>
            <a:p>
              <a:endParaRPr lang="zh-CN" altLang="en-US" b="1"/>
            </a:p>
          </p:txBody>
        </p:sp>
        <p:sp>
          <p:nvSpPr>
            <p:cNvPr id="50261" name="Line 272"/>
            <p:cNvSpPr>
              <a:spLocks noChangeShapeType="1"/>
            </p:cNvSpPr>
            <p:nvPr/>
          </p:nvSpPr>
          <p:spPr bwMode="auto">
            <a:xfrm>
              <a:off x="1721" y="906"/>
              <a:ext cx="479" cy="0"/>
            </a:xfrm>
            <a:prstGeom prst="line">
              <a:avLst/>
            </a:prstGeom>
            <a:noFill/>
            <a:ln w="9525">
              <a:solidFill>
                <a:schemeClr val="tx1"/>
              </a:solidFill>
              <a:round/>
              <a:headEnd/>
              <a:tailEnd/>
            </a:ln>
          </p:spPr>
          <p:txBody>
            <a:bodyPr/>
            <a:lstStyle/>
            <a:p>
              <a:endParaRPr lang="zh-CN" altLang="en-US" b="1"/>
            </a:p>
          </p:txBody>
        </p:sp>
        <p:sp>
          <p:nvSpPr>
            <p:cNvPr id="50262" name="Line 273"/>
            <p:cNvSpPr>
              <a:spLocks noChangeShapeType="1"/>
            </p:cNvSpPr>
            <p:nvPr/>
          </p:nvSpPr>
          <p:spPr bwMode="auto">
            <a:xfrm>
              <a:off x="1961" y="748"/>
              <a:ext cx="1" cy="302"/>
            </a:xfrm>
            <a:prstGeom prst="line">
              <a:avLst/>
            </a:prstGeom>
            <a:noFill/>
            <a:ln w="9525">
              <a:solidFill>
                <a:schemeClr val="tx1"/>
              </a:solidFill>
              <a:round/>
              <a:headEnd/>
              <a:tailEnd/>
            </a:ln>
          </p:spPr>
          <p:txBody>
            <a:bodyPr/>
            <a:lstStyle/>
            <a:p>
              <a:endParaRPr lang="zh-CN" altLang="en-US" b="1"/>
            </a:p>
          </p:txBody>
        </p:sp>
        <p:sp>
          <p:nvSpPr>
            <p:cNvPr id="50263" name="Text Box 274"/>
            <p:cNvSpPr txBox="1">
              <a:spLocks noChangeArrowheads="1"/>
            </p:cNvSpPr>
            <p:nvPr/>
          </p:nvSpPr>
          <p:spPr bwMode="auto">
            <a:xfrm>
              <a:off x="1737" y="561"/>
              <a:ext cx="438" cy="520"/>
            </a:xfrm>
            <a:prstGeom prst="rect">
              <a:avLst/>
            </a:prstGeom>
            <a:noFill/>
            <a:ln w="9525">
              <a:noFill/>
              <a:miter lim="800000"/>
              <a:headEnd/>
              <a:tailEnd/>
            </a:ln>
          </p:spPr>
          <p:txBody>
            <a:bodyPr wrap="none">
              <a:spAutoFit/>
            </a:bodyPr>
            <a:lstStyle/>
            <a:p>
              <a:pPr algn="ctr"/>
              <a:r>
                <a:rPr lang="en-US" altLang="zh-CN" sz="1600" b="1">
                  <a:latin typeface="Arial" charset="0"/>
                </a:rPr>
                <a:t>3</a:t>
              </a:r>
            </a:p>
            <a:p>
              <a:pPr algn="ctr"/>
              <a:r>
                <a:rPr lang="en-US" altLang="zh-CN" sz="1600" b="1">
                  <a:latin typeface="Arial" charset="0"/>
                </a:rPr>
                <a:t>2     2</a:t>
              </a:r>
            </a:p>
            <a:p>
              <a:pPr algn="ctr"/>
              <a:r>
                <a:rPr lang="en-US" altLang="zh-CN" sz="1600" b="1">
                  <a:latin typeface="Arial" charset="0"/>
                </a:rPr>
                <a:t>1     1</a:t>
              </a:r>
            </a:p>
          </p:txBody>
        </p:sp>
      </p:grpSp>
      <p:grpSp>
        <p:nvGrpSpPr>
          <p:cNvPr id="31" name="Group 275"/>
          <p:cNvGrpSpPr>
            <a:grpSpLocks/>
          </p:cNvGrpSpPr>
          <p:nvPr/>
        </p:nvGrpSpPr>
        <p:grpSpPr bwMode="auto">
          <a:xfrm>
            <a:off x="4243388" y="4402138"/>
            <a:ext cx="760412" cy="825500"/>
            <a:chOff x="1721" y="561"/>
            <a:chExt cx="479" cy="520"/>
          </a:xfrm>
        </p:grpSpPr>
        <p:sp>
          <p:nvSpPr>
            <p:cNvPr id="50252" name="Rectangle 276"/>
            <p:cNvSpPr>
              <a:spLocks noChangeArrowheads="1"/>
            </p:cNvSpPr>
            <p:nvPr/>
          </p:nvSpPr>
          <p:spPr bwMode="auto">
            <a:xfrm>
              <a:off x="1728" y="586"/>
              <a:ext cx="467" cy="174"/>
            </a:xfrm>
            <a:prstGeom prst="rect">
              <a:avLst/>
            </a:prstGeom>
            <a:solidFill>
              <a:srgbClr val="C0C0C0"/>
            </a:solidFill>
            <a:ln w="9525">
              <a:noFill/>
              <a:miter lim="800000"/>
              <a:headEnd/>
              <a:tailEnd/>
            </a:ln>
          </p:spPr>
          <p:txBody>
            <a:bodyPr wrap="none" anchor="ctr"/>
            <a:lstStyle/>
            <a:p>
              <a:endParaRPr lang="zh-CN" altLang="en-US" b="1"/>
            </a:p>
          </p:txBody>
        </p:sp>
        <p:sp>
          <p:nvSpPr>
            <p:cNvPr id="50253" name="Rectangle 277"/>
            <p:cNvSpPr>
              <a:spLocks noChangeArrowheads="1"/>
            </p:cNvSpPr>
            <p:nvPr/>
          </p:nvSpPr>
          <p:spPr bwMode="auto">
            <a:xfrm>
              <a:off x="1721" y="585"/>
              <a:ext cx="479" cy="469"/>
            </a:xfrm>
            <a:prstGeom prst="rect">
              <a:avLst/>
            </a:prstGeom>
            <a:noFill/>
            <a:ln w="9525">
              <a:solidFill>
                <a:schemeClr val="tx1"/>
              </a:solidFill>
              <a:miter lim="800000"/>
              <a:headEnd/>
              <a:tailEnd/>
            </a:ln>
          </p:spPr>
          <p:txBody>
            <a:bodyPr wrap="none" anchor="ctr"/>
            <a:lstStyle/>
            <a:p>
              <a:endParaRPr lang="zh-CN" altLang="en-US" b="1"/>
            </a:p>
          </p:txBody>
        </p:sp>
        <p:sp>
          <p:nvSpPr>
            <p:cNvPr id="50254" name="Line 278"/>
            <p:cNvSpPr>
              <a:spLocks noChangeShapeType="1"/>
            </p:cNvSpPr>
            <p:nvPr/>
          </p:nvSpPr>
          <p:spPr bwMode="auto">
            <a:xfrm>
              <a:off x="1721" y="754"/>
              <a:ext cx="479" cy="0"/>
            </a:xfrm>
            <a:prstGeom prst="line">
              <a:avLst/>
            </a:prstGeom>
            <a:noFill/>
            <a:ln w="9525">
              <a:solidFill>
                <a:schemeClr val="tx1"/>
              </a:solidFill>
              <a:round/>
              <a:headEnd/>
              <a:tailEnd/>
            </a:ln>
          </p:spPr>
          <p:txBody>
            <a:bodyPr/>
            <a:lstStyle/>
            <a:p>
              <a:endParaRPr lang="zh-CN" altLang="en-US" b="1"/>
            </a:p>
          </p:txBody>
        </p:sp>
        <p:sp>
          <p:nvSpPr>
            <p:cNvPr id="50255" name="Line 279"/>
            <p:cNvSpPr>
              <a:spLocks noChangeShapeType="1"/>
            </p:cNvSpPr>
            <p:nvPr/>
          </p:nvSpPr>
          <p:spPr bwMode="auto">
            <a:xfrm>
              <a:off x="1721" y="906"/>
              <a:ext cx="479" cy="0"/>
            </a:xfrm>
            <a:prstGeom prst="line">
              <a:avLst/>
            </a:prstGeom>
            <a:noFill/>
            <a:ln w="9525">
              <a:solidFill>
                <a:schemeClr val="tx1"/>
              </a:solidFill>
              <a:round/>
              <a:headEnd/>
              <a:tailEnd/>
            </a:ln>
          </p:spPr>
          <p:txBody>
            <a:bodyPr/>
            <a:lstStyle/>
            <a:p>
              <a:endParaRPr lang="zh-CN" altLang="en-US" b="1"/>
            </a:p>
          </p:txBody>
        </p:sp>
        <p:sp>
          <p:nvSpPr>
            <p:cNvPr id="50256" name="Line 280"/>
            <p:cNvSpPr>
              <a:spLocks noChangeShapeType="1"/>
            </p:cNvSpPr>
            <p:nvPr/>
          </p:nvSpPr>
          <p:spPr bwMode="auto">
            <a:xfrm>
              <a:off x="1961" y="748"/>
              <a:ext cx="1" cy="302"/>
            </a:xfrm>
            <a:prstGeom prst="line">
              <a:avLst/>
            </a:prstGeom>
            <a:noFill/>
            <a:ln w="9525">
              <a:solidFill>
                <a:schemeClr val="tx1"/>
              </a:solidFill>
              <a:round/>
              <a:headEnd/>
              <a:tailEnd/>
            </a:ln>
          </p:spPr>
          <p:txBody>
            <a:bodyPr/>
            <a:lstStyle/>
            <a:p>
              <a:endParaRPr lang="zh-CN" altLang="en-US" b="1"/>
            </a:p>
          </p:txBody>
        </p:sp>
        <p:sp>
          <p:nvSpPr>
            <p:cNvPr id="50257" name="Text Box 281"/>
            <p:cNvSpPr txBox="1">
              <a:spLocks noChangeArrowheads="1"/>
            </p:cNvSpPr>
            <p:nvPr/>
          </p:nvSpPr>
          <p:spPr bwMode="auto">
            <a:xfrm>
              <a:off x="1737" y="561"/>
              <a:ext cx="438" cy="520"/>
            </a:xfrm>
            <a:prstGeom prst="rect">
              <a:avLst/>
            </a:prstGeom>
            <a:noFill/>
            <a:ln w="9525">
              <a:noFill/>
              <a:miter lim="800000"/>
              <a:headEnd/>
              <a:tailEnd/>
            </a:ln>
          </p:spPr>
          <p:txBody>
            <a:bodyPr wrap="none">
              <a:spAutoFit/>
            </a:bodyPr>
            <a:lstStyle/>
            <a:p>
              <a:pPr algn="ctr"/>
              <a:r>
                <a:rPr lang="en-US" altLang="zh-CN" sz="1600" b="1">
                  <a:latin typeface="Arial" charset="0"/>
                </a:rPr>
                <a:t>3</a:t>
              </a:r>
            </a:p>
            <a:p>
              <a:pPr algn="ctr"/>
              <a:r>
                <a:rPr lang="en-US" altLang="zh-CN" sz="1600" b="1">
                  <a:latin typeface="Arial" charset="0"/>
                </a:rPr>
                <a:t>2     2</a:t>
              </a:r>
            </a:p>
            <a:p>
              <a:pPr algn="ctr"/>
              <a:r>
                <a:rPr lang="en-US" altLang="zh-CN" sz="1600" b="1">
                  <a:latin typeface="Arial" charset="0"/>
                </a:rPr>
                <a:t>1     1</a:t>
              </a:r>
            </a:p>
          </p:txBody>
        </p:sp>
      </p:grpSp>
      <p:grpSp>
        <p:nvGrpSpPr>
          <p:cNvPr id="970786" name="Group 282"/>
          <p:cNvGrpSpPr>
            <a:grpSpLocks/>
          </p:cNvGrpSpPr>
          <p:nvPr/>
        </p:nvGrpSpPr>
        <p:grpSpPr bwMode="auto">
          <a:xfrm>
            <a:off x="7627938" y="4402138"/>
            <a:ext cx="760412" cy="825500"/>
            <a:chOff x="1721" y="561"/>
            <a:chExt cx="479" cy="520"/>
          </a:xfrm>
        </p:grpSpPr>
        <p:sp>
          <p:nvSpPr>
            <p:cNvPr id="50246" name="Rectangle 283"/>
            <p:cNvSpPr>
              <a:spLocks noChangeArrowheads="1"/>
            </p:cNvSpPr>
            <p:nvPr/>
          </p:nvSpPr>
          <p:spPr bwMode="auto">
            <a:xfrm>
              <a:off x="1728" y="586"/>
              <a:ext cx="467" cy="174"/>
            </a:xfrm>
            <a:prstGeom prst="rect">
              <a:avLst/>
            </a:prstGeom>
            <a:solidFill>
              <a:srgbClr val="C0C0C0"/>
            </a:solidFill>
            <a:ln w="9525">
              <a:noFill/>
              <a:miter lim="800000"/>
              <a:headEnd/>
              <a:tailEnd/>
            </a:ln>
          </p:spPr>
          <p:txBody>
            <a:bodyPr wrap="none" anchor="ctr"/>
            <a:lstStyle/>
            <a:p>
              <a:endParaRPr lang="zh-CN" altLang="en-US" b="1"/>
            </a:p>
          </p:txBody>
        </p:sp>
        <p:sp>
          <p:nvSpPr>
            <p:cNvPr id="50247" name="Rectangle 284"/>
            <p:cNvSpPr>
              <a:spLocks noChangeArrowheads="1"/>
            </p:cNvSpPr>
            <p:nvPr/>
          </p:nvSpPr>
          <p:spPr bwMode="auto">
            <a:xfrm>
              <a:off x="1721" y="585"/>
              <a:ext cx="479" cy="469"/>
            </a:xfrm>
            <a:prstGeom prst="rect">
              <a:avLst/>
            </a:prstGeom>
            <a:noFill/>
            <a:ln w="9525">
              <a:solidFill>
                <a:schemeClr val="tx1"/>
              </a:solidFill>
              <a:miter lim="800000"/>
              <a:headEnd/>
              <a:tailEnd/>
            </a:ln>
          </p:spPr>
          <p:txBody>
            <a:bodyPr wrap="none" anchor="ctr"/>
            <a:lstStyle/>
            <a:p>
              <a:endParaRPr lang="zh-CN" altLang="en-US" b="1"/>
            </a:p>
          </p:txBody>
        </p:sp>
        <p:sp>
          <p:nvSpPr>
            <p:cNvPr id="50248" name="Line 285"/>
            <p:cNvSpPr>
              <a:spLocks noChangeShapeType="1"/>
            </p:cNvSpPr>
            <p:nvPr/>
          </p:nvSpPr>
          <p:spPr bwMode="auto">
            <a:xfrm>
              <a:off x="1721" y="754"/>
              <a:ext cx="479" cy="0"/>
            </a:xfrm>
            <a:prstGeom prst="line">
              <a:avLst/>
            </a:prstGeom>
            <a:noFill/>
            <a:ln w="9525">
              <a:solidFill>
                <a:schemeClr val="tx1"/>
              </a:solidFill>
              <a:round/>
              <a:headEnd/>
              <a:tailEnd/>
            </a:ln>
          </p:spPr>
          <p:txBody>
            <a:bodyPr/>
            <a:lstStyle/>
            <a:p>
              <a:endParaRPr lang="zh-CN" altLang="en-US" b="1"/>
            </a:p>
          </p:txBody>
        </p:sp>
        <p:sp>
          <p:nvSpPr>
            <p:cNvPr id="50249" name="Line 286"/>
            <p:cNvSpPr>
              <a:spLocks noChangeShapeType="1"/>
            </p:cNvSpPr>
            <p:nvPr/>
          </p:nvSpPr>
          <p:spPr bwMode="auto">
            <a:xfrm>
              <a:off x="1721" y="906"/>
              <a:ext cx="479" cy="0"/>
            </a:xfrm>
            <a:prstGeom prst="line">
              <a:avLst/>
            </a:prstGeom>
            <a:noFill/>
            <a:ln w="9525">
              <a:solidFill>
                <a:schemeClr val="tx1"/>
              </a:solidFill>
              <a:round/>
              <a:headEnd/>
              <a:tailEnd/>
            </a:ln>
          </p:spPr>
          <p:txBody>
            <a:bodyPr/>
            <a:lstStyle/>
            <a:p>
              <a:endParaRPr lang="zh-CN" altLang="en-US" b="1"/>
            </a:p>
          </p:txBody>
        </p:sp>
        <p:sp>
          <p:nvSpPr>
            <p:cNvPr id="50250" name="Line 287"/>
            <p:cNvSpPr>
              <a:spLocks noChangeShapeType="1"/>
            </p:cNvSpPr>
            <p:nvPr/>
          </p:nvSpPr>
          <p:spPr bwMode="auto">
            <a:xfrm>
              <a:off x="1961" y="748"/>
              <a:ext cx="1" cy="302"/>
            </a:xfrm>
            <a:prstGeom prst="line">
              <a:avLst/>
            </a:prstGeom>
            <a:noFill/>
            <a:ln w="9525">
              <a:solidFill>
                <a:schemeClr val="tx1"/>
              </a:solidFill>
              <a:round/>
              <a:headEnd/>
              <a:tailEnd/>
            </a:ln>
          </p:spPr>
          <p:txBody>
            <a:bodyPr/>
            <a:lstStyle/>
            <a:p>
              <a:endParaRPr lang="zh-CN" altLang="en-US" b="1"/>
            </a:p>
          </p:txBody>
        </p:sp>
        <p:sp>
          <p:nvSpPr>
            <p:cNvPr id="50251" name="Text Box 288"/>
            <p:cNvSpPr txBox="1">
              <a:spLocks noChangeArrowheads="1"/>
            </p:cNvSpPr>
            <p:nvPr/>
          </p:nvSpPr>
          <p:spPr bwMode="auto">
            <a:xfrm>
              <a:off x="1737" y="561"/>
              <a:ext cx="438" cy="520"/>
            </a:xfrm>
            <a:prstGeom prst="rect">
              <a:avLst/>
            </a:prstGeom>
            <a:noFill/>
            <a:ln w="9525">
              <a:noFill/>
              <a:miter lim="800000"/>
              <a:headEnd/>
              <a:tailEnd/>
            </a:ln>
          </p:spPr>
          <p:txBody>
            <a:bodyPr wrap="none">
              <a:spAutoFit/>
            </a:bodyPr>
            <a:lstStyle/>
            <a:p>
              <a:pPr algn="ctr"/>
              <a:r>
                <a:rPr lang="en-US" altLang="zh-CN" sz="1600" b="1">
                  <a:latin typeface="Arial" charset="0"/>
                </a:rPr>
                <a:t>3</a:t>
              </a:r>
            </a:p>
            <a:p>
              <a:pPr algn="ctr"/>
              <a:r>
                <a:rPr lang="en-US" altLang="zh-CN" sz="1600" b="1">
                  <a:latin typeface="Arial" charset="0"/>
                </a:rPr>
                <a:t>2     2</a:t>
              </a:r>
            </a:p>
            <a:p>
              <a:pPr algn="ctr"/>
              <a:r>
                <a:rPr lang="en-US" altLang="zh-CN" sz="1600" b="1">
                  <a:latin typeface="Arial" charset="0"/>
                </a:rPr>
                <a:t>1     1</a:t>
              </a:r>
            </a:p>
          </p:txBody>
        </p:sp>
      </p:grpSp>
      <p:sp>
        <p:nvSpPr>
          <p:cNvPr id="50242" name="Freeform 289"/>
          <p:cNvSpPr>
            <a:spLocks/>
          </p:cNvSpPr>
          <p:nvPr/>
        </p:nvSpPr>
        <p:spPr bwMode="auto">
          <a:xfrm>
            <a:off x="1116013" y="549275"/>
            <a:ext cx="7791450" cy="5788025"/>
          </a:xfrm>
          <a:custGeom>
            <a:avLst/>
            <a:gdLst>
              <a:gd name="T0" fmla="*/ 2147483647 w 4908"/>
              <a:gd name="T1" fmla="*/ 0 h 3646"/>
              <a:gd name="T2" fmla="*/ 2147483647 w 4908"/>
              <a:gd name="T3" fmla="*/ 2147483647 h 3646"/>
              <a:gd name="T4" fmla="*/ 2147483647 w 4908"/>
              <a:gd name="T5" fmla="*/ 2147483647 h 3646"/>
              <a:gd name="T6" fmla="*/ 2147483647 w 4908"/>
              <a:gd name="T7" fmla="*/ 2147483647 h 3646"/>
              <a:gd name="T8" fmla="*/ 2147483647 w 4908"/>
              <a:gd name="T9" fmla="*/ 2147483647 h 3646"/>
              <a:gd name="T10" fmla="*/ 2147483647 w 4908"/>
              <a:gd name="T11" fmla="*/ 2147483647 h 3646"/>
              <a:gd name="T12" fmla="*/ 2147483647 w 4908"/>
              <a:gd name="T13" fmla="*/ 2147483647 h 3646"/>
              <a:gd name="T14" fmla="*/ 2147483647 w 4908"/>
              <a:gd name="T15" fmla="*/ 2147483647 h 3646"/>
              <a:gd name="T16" fmla="*/ 2147483647 w 4908"/>
              <a:gd name="T17" fmla="*/ 2147483647 h 3646"/>
              <a:gd name="T18" fmla="*/ 2147483647 w 4908"/>
              <a:gd name="T19" fmla="*/ 2147483647 h 3646"/>
              <a:gd name="T20" fmla="*/ 2147483647 w 4908"/>
              <a:gd name="T21" fmla="*/ 2147483647 h 3646"/>
              <a:gd name="T22" fmla="*/ 2147483647 w 4908"/>
              <a:gd name="T23" fmla="*/ 2147483647 h 3646"/>
              <a:gd name="T24" fmla="*/ 2147483647 w 4908"/>
              <a:gd name="T25" fmla="*/ 2147483647 h 3646"/>
              <a:gd name="T26" fmla="*/ 2147483647 w 4908"/>
              <a:gd name="T27" fmla="*/ 2147483647 h 3646"/>
              <a:gd name="T28" fmla="*/ 2147483647 w 4908"/>
              <a:gd name="T29" fmla="*/ 2147483647 h 3646"/>
              <a:gd name="T30" fmla="*/ 2147483647 w 4908"/>
              <a:gd name="T31" fmla="*/ 2147483647 h 3646"/>
              <a:gd name="T32" fmla="*/ 2147483647 w 4908"/>
              <a:gd name="T33" fmla="*/ 2147483647 h 3646"/>
              <a:gd name="T34" fmla="*/ 2147483647 w 4908"/>
              <a:gd name="T35" fmla="*/ 2147483647 h 3646"/>
              <a:gd name="T36" fmla="*/ 2147483647 w 4908"/>
              <a:gd name="T37" fmla="*/ 2147483647 h 3646"/>
              <a:gd name="T38" fmla="*/ 2147483647 w 4908"/>
              <a:gd name="T39" fmla="*/ 2147483647 h 3646"/>
              <a:gd name="T40" fmla="*/ 2147483647 w 4908"/>
              <a:gd name="T41" fmla="*/ 2147483647 h 3646"/>
              <a:gd name="T42" fmla="*/ 2147483647 w 4908"/>
              <a:gd name="T43" fmla="*/ 2147483647 h 3646"/>
              <a:gd name="T44" fmla="*/ 2147483647 w 4908"/>
              <a:gd name="T45" fmla="*/ 2147483647 h 3646"/>
              <a:gd name="T46" fmla="*/ 2147483647 w 4908"/>
              <a:gd name="T47" fmla="*/ 2147483647 h 3646"/>
              <a:gd name="T48" fmla="*/ 2147483647 w 4908"/>
              <a:gd name="T49" fmla="*/ 2147483647 h 3646"/>
              <a:gd name="T50" fmla="*/ 2147483647 w 4908"/>
              <a:gd name="T51" fmla="*/ 2147483647 h 3646"/>
              <a:gd name="T52" fmla="*/ 2147483647 w 4908"/>
              <a:gd name="T53" fmla="*/ 2147483647 h 3646"/>
              <a:gd name="T54" fmla="*/ 2147483647 w 4908"/>
              <a:gd name="T55" fmla="*/ 2147483647 h 3646"/>
              <a:gd name="T56" fmla="*/ 2147483647 w 4908"/>
              <a:gd name="T57" fmla="*/ 2147483647 h 3646"/>
              <a:gd name="T58" fmla="*/ 2147483647 w 4908"/>
              <a:gd name="T59" fmla="*/ 2147483647 h 3646"/>
              <a:gd name="T60" fmla="*/ 2147483647 w 4908"/>
              <a:gd name="T61" fmla="*/ 2147483647 h 3646"/>
              <a:gd name="T62" fmla="*/ 2147483647 w 4908"/>
              <a:gd name="T63" fmla="*/ 2147483647 h 3646"/>
              <a:gd name="T64" fmla="*/ 2147483647 w 4908"/>
              <a:gd name="T65" fmla="*/ 2147483647 h 3646"/>
              <a:gd name="T66" fmla="*/ 2147483647 w 4908"/>
              <a:gd name="T67" fmla="*/ 2147483647 h 3646"/>
              <a:gd name="T68" fmla="*/ 2147483647 w 4908"/>
              <a:gd name="T69" fmla="*/ 2147483647 h 3646"/>
              <a:gd name="T70" fmla="*/ 2147483647 w 4908"/>
              <a:gd name="T71" fmla="*/ 2147483647 h 3646"/>
              <a:gd name="T72" fmla="*/ 2147483647 w 4908"/>
              <a:gd name="T73" fmla="*/ 2147483647 h 3646"/>
              <a:gd name="T74" fmla="*/ 2147483647 w 4908"/>
              <a:gd name="T75" fmla="*/ 2147483647 h 3646"/>
              <a:gd name="T76" fmla="*/ 2147483647 w 4908"/>
              <a:gd name="T77" fmla="*/ 2147483647 h 3646"/>
              <a:gd name="T78" fmla="*/ 2147483647 w 4908"/>
              <a:gd name="T79" fmla="*/ 2147483647 h 3646"/>
              <a:gd name="T80" fmla="*/ 2147483647 w 4908"/>
              <a:gd name="T81" fmla="*/ 2147483647 h 3646"/>
              <a:gd name="T82" fmla="*/ 2147483647 w 4908"/>
              <a:gd name="T83" fmla="*/ 2147483647 h 3646"/>
              <a:gd name="T84" fmla="*/ 2147483647 w 4908"/>
              <a:gd name="T85" fmla="*/ 2147483647 h 3646"/>
              <a:gd name="T86" fmla="*/ 2147483647 w 4908"/>
              <a:gd name="T87" fmla="*/ 2147483647 h 3646"/>
              <a:gd name="T88" fmla="*/ 2147483647 w 4908"/>
              <a:gd name="T89" fmla="*/ 2147483647 h 3646"/>
              <a:gd name="T90" fmla="*/ 2147483647 w 4908"/>
              <a:gd name="T91" fmla="*/ 2147483647 h 3646"/>
              <a:gd name="T92" fmla="*/ 2147483647 w 4908"/>
              <a:gd name="T93" fmla="*/ 2147483647 h 3646"/>
              <a:gd name="T94" fmla="*/ 2147483647 w 4908"/>
              <a:gd name="T95" fmla="*/ 2147483647 h 3646"/>
              <a:gd name="T96" fmla="*/ 2147483647 w 4908"/>
              <a:gd name="T97" fmla="*/ 2147483647 h 3646"/>
              <a:gd name="T98" fmla="*/ 2147483647 w 4908"/>
              <a:gd name="T99" fmla="*/ 2147483647 h 3646"/>
              <a:gd name="T100" fmla="*/ 2147483647 w 4908"/>
              <a:gd name="T101" fmla="*/ 2147483647 h 3646"/>
              <a:gd name="T102" fmla="*/ 2147483647 w 4908"/>
              <a:gd name="T103" fmla="*/ 2147483647 h 3646"/>
              <a:gd name="T104" fmla="*/ 2147483647 w 4908"/>
              <a:gd name="T105" fmla="*/ 2147483647 h 3646"/>
              <a:gd name="T106" fmla="*/ 2147483647 w 4908"/>
              <a:gd name="T107" fmla="*/ 2147483647 h 3646"/>
              <a:gd name="T108" fmla="*/ 2147483647 w 4908"/>
              <a:gd name="T109" fmla="*/ 2147483647 h 3646"/>
              <a:gd name="T110" fmla="*/ 2147483647 w 4908"/>
              <a:gd name="T111" fmla="*/ 2147483647 h 3646"/>
              <a:gd name="T112" fmla="*/ 2147483647 w 4908"/>
              <a:gd name="T113" fmla="*/ 2147483647 h 3646"/>
              <a:gd name="T114" fmla="*/ 2147483647 w 4908"/>
              <a:gd name="T115" fmla="*/ 2147483647 h 3646"/>
              <a:gd name="T116" fmla="*/ 2147483647 w 4908"/>
              <a:gd name="T117" fmla="*/ 2147483647 h 3646"/>
              <a:gd name="T118" fmla="*/ 2147483647 w 4908"/>
              <a:gd name="T119" fmla="*/ 2147483647 h 3646"/>
              <a:gd name="T120" fmla="*/ 2147483647 w 4908"/>
              <a:gd name="T121" fmla="*/ 2147483647 h 3646"/>
              <a:gd name="T122" fmla="*/ 2147483647 w 4908"/>
              <a:gd name="T123" fmla="*/ 2147483647 h 36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08"/>
              <a:gd name="T187" fmla="*/ 0 h 3646"/>
              <a:gd name="T188" fmla="*/ 4908 w 4908"/>
              <a:gd name="T189" fmla="*/ 3646 h 36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a:solidFill>
              <a:schemeClr val="hlink"/>
            </a:solidFill>
            <a:round/>
            <a:headEnd type="none" w="med" len="lg"/>
            <a:tailEnd type="triangle" w="med" len="lg"/>
          </a:ln>
        </p:spPr>
        <p:txBody>
          <a:bodyPr/>
          <a:lstStyle/>
          <a:p>
            <a:endParaRPr lang="zh-CN" altLang="en-US" b="1"/>
          </a:p>
        </p:txBody>
      </p:sp>
      <p:sp>
        <p:nvSpPr>
          <p:cNvPr id="50243" name="Text Box 290"/>
          <p:cNvSpPr txBox="1">
            <a:spLocks noChangeArrowheads="1"/>
          </p:cNvSpPr>
          <p:nvPr/>
        </p:nvSpPr>
        <p:spPr bwMode="auto">
          <a:xfrm>
            <a:off x="3131840" y="188640"/>
            <a:ext cx="2550698" cy="369332"/>
          </a:xfrm>
          <a:prstGeom prst="rect">
            <a:avLst/>
          </a:prstGeom>
          <a:solidFill>
            <a:srgbClr val="CCECFF"/>
          </a:solidFill>
          <a:ln w="9525">
            <a:solidFill>
              <a:schemeClr val="folHlink"/>
            </a:solidFill>
            <a:miter lim="800000"/>
            <a:headEnd/>
            <a:tailEnd/>
          </a:ln>
        </p:spPr>
        <p:txBody>
          <a:bodyPr wrap="none">
            <a:spAutoFit/>
          </a:bodyPr>
          <a:lstStyle/>
          <a:p>
            <a:r>
              <a:rPr lang="zh-CN" altLang="en-US" b="1" dirty="0"/>
              <a:t>分组在互联网中的传送 </a:t>
            </a:r>
          </a:p>
        </p:txBody>
      </p:sp>
      <p:sp>
        <p:nvSpPr>
          <p:cNvPr id="50244" name="日期占位符 287"/>
          <p:cNvSpPr>
            <a:spLocks noGrp="1"/>
          </p:cNvSpPr>
          <p:nvPr>
            <p:ph type="dt" sz="quarter" idx="10"/>
          </p:nvPr>
        </p:nvSpPr>
        <p:spPr>
          <a:xfrm>
            <a:off x="0" y="6525344"/>
            <a:ext cx="1905000" cy="332656"/>
          </a:xfrm>
          <a:noFill/>
        </p:spPr>
        <p:txBody>
          <a:bodyPr/>
          <a:lstStyle/>
          <a:p>
            <a:pPr algn="ctr"/>
            <a:fld id="{5A0B7384-0507-4D18-9B87-6B5753F504D8}" type="datetime1">
              <a:rPr lang="zh-CN" altLang="en-US" b="1" smtClean="0">
                <a:ea typeface="宋体" charset="-122"/>
              </a:rPr>
              <a:pPr algn="ctr"/>
              <a:t>2018/1/16</a:t>
            </a:fld>
            <a:endParaRPr lang="en-US" altLang="zh-CN" b="1" dirty="0">
              <a:ea typeface="宋体" charset="-122"/>
            </a:endParaRPr>
          </a:p>
        </p:txBody>
      </p:sp>
      <p:sp>
        <p:nvSpPr>
          <p:cNvPr id="50245" name="灯片编号占位符 288"/>
          <p:cNvSpPr>
            <a:spLocks noGrp="1"/>
          </p:cNvSpPr>
          <p:nvPr>
            <p:ph type="sldNum" sz="quarter" idx="11"/>
          </p:nvPr>
        </p:nvSpPr>
        <p:spPr>
          <a:xfrm>
            <a:off x="5394176" y="6400800"/>
            <a:ext cx="3498304" cy="457200"/>
          </a:xfrm>
          <a:noFill/>
        </p:spPr>
        <p:txBody>
          <a:bodyPr/>
          <a:lstStyle/>
          <a:p>
            <a:pPr algn="r"/>
            <a:fld id="{D42FAA1D-2D20-41DA-B064-9BFCB6C8CBC5}" type="slidenum">
              <a:rPr lang="en-US" altLang="zh-CN" smtClean="0">
                <a:ea typeface="宋体" charset="-122"/>
              </a:rPr>
              <a:pPr algn="r"/>
              <a:t>7</a:t>
            </a:fld>
            <a:endParaRPr lang="en-US" altLang="zh-CN">
              <a:ea typeface="宋体"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reeform 2"/>
          <p:cNvSpPr>
            <a:spLocks/>
          </p:cNvSpPr>
          <p:nvPr/>
        </p:nvSpPr>
        <p:spPr bwMode="auto">
          <a:xfrm>
            <a:off x="2362200" y="5160963"/>
            <a:ext cx="395288"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4995" name="Freeform 3"/>
          <p:cNvSpPr>
            <a:spLocks/>
          </p:cNvSpPr>
          <p:nvPr/>
        </p:nvSpPr>
        <p:spPr bwMode="auto">
          <a:xfrm>
            <a:off x="4951413" y="5159375"/>
            <a:ext cx="395287"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4996" name="Line 4"/>
          <p:cNvSpPr>
            <a:spLocks noChangeShapeType="1"/>
          </p:cNvSpPr>
          <p:nvPr/>
        </p:nvSpPr>
        <p:spPr bwMode="auto">
          <a:xfrm rot="-5400000">
            <a:off x="8113713"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4997" name="Line 5"/>
          <p:cNvSpPr>
            <a:spLocks noChangeShapeType="1"/>
          </p:cNvSpPr>
          <p:nvPr/>
        </p:nvSpPr>
        <p:spPr bwMode="auto">
          <a:xfrm rot="-5400000">
            <a:off x="192088"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4998"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4999"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5000"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5001"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grpSp>
        <p:nvGrpSpPr>
          <p:cNvPr id="2" name="Group 10"/>
          <p:cNvGrpSpPr>
            <a:grpSpLocks/>
          </p:cNvGrpSpPr>
          <p:nvPr/>
        </p:nvGrpSpPr>
        <p:grpSpPr bwMode="auto">
          <a:xfrm>
            <a:off x="36513" y="2420938"/>
            <a:ext cx="9121775" cy="2438400"/>
            <a:chOff x="96" y="1056"/>
            <a:chExt cx="5472" cy="1536"/>
          </a:xfrm>
        </p:grpSpPr>
        <p:sp>
          <p:nvSpPr>
            <p:cNvPr id="85066" name="Oval 1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a:p>
          </p:txBody>
        </p:sp>
        <p:sp>
          <p:nvSpPr>
            <p:cNvPr id="85067" name="Oval 1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a:p>
          </p:txBody>
        </p:sp>
        <p:sp>
          <p:nvSpPr>
            <p:cNvPr id="85068" name="Oval 1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a:p>
          </p:txBody>
        </p:sp>
        <p:sp>
          <p:nvSpPr>
            <p:cNvPr id="85069" name="Oval 1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a:p>
          </p:txBody>
        </p:sp>
        <p:sp>
          <p:nvSpPr>
            <p:cNvPr id="85070" name="Oval 1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a:p>
          </p:txBody>
        </p:sp>
        <p:sp>
          <p:nvSpPr>
            <p:cNvPr id="85071" name="Oval 1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a:p>
          </p:txBody>
        </p:sp>
        <p:sp>
          <p:nvSpPr>
            <p:cNvPr id="85072" name="Oval 1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a:p>
          </p:txBody>
        </p:sp>
        <p:sp>
          <p:nvSpPr>
            <p:cNvPr id="85073" name="Oval 18"/>
            <p:cNvSpPr>
              <a:spLocks noChangeArrowheads="1"/>
            </p:cNvSpPr>
            <p:nvPr/>
          </p:nvSpPr>
          <p:spPr bwMode="auto">
            <a:xfrm>
              <a:off x="597" y="1226"/>
              <a:ext cx="4536" cy="1060"/>
            </a:xfrm>
            <a:prstGeom prst="ellipse">
              <a:avLst/>
            </a:prstGeom>
            <a:solidFill>
              <a:srgbClr val="FFFF99"/>
            </a:solidFill>
            <a:ln w="9525">
              <a:noFill/>
              <a:round/>
              <a:headEnd/>
              <a:tailEnd/>
            </a:ln>
          </p:spPr>
          <p:txBody>
            <a:bodyPr/>
            <a:lstStyle/>
            <a:p>
              <a:endParaRPr lang="zh-CN" altLang="en-US"/>
            </a:p>
          </p:txBody>
        </p:sp>
      </p:grpSp>
      <p:sp>
        <p:nvSpPr>
          <p:cNvPr id="85003" name="Line 19"/>
          <p:cNvSpPr>
            <a:spLocks noChangeShapeType="1"/>
          </p:cNvSpPr>
          <p:nvPr/>
        </p:nvSpPr>
        <p:spPr bwMode="auto">
          <a:xfrm>
            <a:off x="152400" y="5440363"/>
            <a:ext cx="2590800" cy="0"/>
          </a:xfrm>
          <a:prstGeom prst="line">
            <a:avLst/>
          </a:prstGeom>
          <a:noFill/>
          <a:ln w="57150">
            <a:solidFill>
              <a:srgbClr val="333399"/>
            </a:solidFill>
            <a:round/>
            <a:headEnd/>
            <a:tailEnd/>
          </a:ln>
        </p:spPr>
        <p:txBody>
          <a:bodyPr wrap="none" anchor="ctr"/>
          <a:lstStyle/>
          <a:p>
            <a:endParaRPr lang="zh-CN" altLang="en-US"/>
          </a:p>
        </p:txBody>
      </p:sp>
      <p:grpSp>
        <p:nvGrpSpPr>
          <p:cNvPr id="3" name="Group 20"/>
          <p:cNvGrpSpPr>
            <a:grpSpLocks/>
          </p:cNvGrpSpPr>
          <p:nvPr/>
        </p:nvGrpSpPr>
        <p:grpSpPr bwMode="auto">
          <a:xfrm>
            <a:off x="228600" y="2420938"/>
            <a:ext cx="685800" cy="1447800"/>
            <a:chOff x="672" y="528"/>
            <a:chExt cx="432" cy="912"/>
          </a:xfrm>
        </p:grpSpPr>
        <p:sp>
          <p:nvSpPr>
            <p:cNvPr id="85063"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5064"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5065"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5005" name="Text Box 24"/>
          <p:cNvSpPr txBox="1">
            <a:spLocks noChangeArrowheads="1"/>
          </p:cNvSpPr>
          <p:nvPr/>
        </p:nvSpPr>
        <p:spPr bwMode="auto">
          <a:xfrm>
            <a:off x="265113" y="3430588"/>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5006" name="Text Box 25"/>
          <p:cNvSpPr txBox="1">
            <a:spLocks noChangeArrowheads="1"/>
          </p:cNvSpPr>
          <p:nvPr/>
        </p:nvSpPr>
        <p:spPr bwMode="auto">
          <a:xfrm>
            <a:off x="215900" y="48498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5007" name="Text Box 26"/>
          <p:cNvSpPr txBox="1">
            <a:spLocks noChangeArrowheads="1"/>
          </p:cNvSpPr>
          <p:nvPr/>
        </p:nvSpPr>
        <p:spPr bwMode="auto">
          <a:xfrm>
            <a:off x="4824413" y="4811713"/>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5008" name="Text Box 27"/>
          <p:cNvSpPr txBox="1">
            <a:spLocks noChangeArrowheads="1"/>
          </p:cNvSpPr>
          <p:nvPr/>
        </p:nvSpPr>
        <p:spPr bwMode="auto">
          <a:xfrm>
            <a:off x="33274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5009" name="Text Box 28"/>
          <p:cNvSpPr txBox="1">
            <a:spLocks noChangeArrowheads="1"/>
          </p:cNvSpPr>
          <p:nvPr/>
        </p:nvSpPr>
        <p:spPr bwMode="auto">
          <a:xfrm>
            <a:off x="21336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5010" name="Line 29"/>
          <p:cNvSpPr>
            <a:spLocks noChangeShapeType="1"/>
          </p:cNvSpPr>
          <p:nvPr/>
        </p:nvSpPr>
        <p:spPr bwMode="auto">
          <a:xfrm>
            <a:off x="838200" y="3611563"/>
            <a:ext cx="1905000" cy="0"/>
          </a:xfrm>
          <a:prstGeom prst="line">
            <a:avLst/>
          </a:prstGeom>
          <a:noFill/>
          <a:ln w="28575">
            <a:solidFill>
              <a:schemeClr val="tx1"/>
            </a:solidFill>
            <a:prstDash val="dash"/>
            <a:round/>
            <a:headEnd/>
            <a:tailEnd/>
          </a:ln>
        </p:spPr>
        <p:txBody>
          <a:bodyPr wrap="none" anchor="ctr"/>
          <a:lstStyle/>
          <a:p>
            <a:endParaRPr lang="zh-CN" altLang="en-US"/>
          </a:p>
        </p:txBody>
      </p:sp>
      <p:sp>
        <p:nvSpPr>
          <p:cNvPr id="85011" name="Line 30"/>
          <p:cNvSpPr>
            <a:spLocks noChangeShapeType="1"/>
          </p:cNvSpPr>
          <p:nvPr/>
        </p:nvSpPr>
        <p:spPr bwMode="auto">
          <a:xfrm>
            <a:off x="5943600" y="5440363"/>
            <a:ext cx="2971800" cy="0"/>
          </a:xfrm>
          <a:prstGeom prst="line">
            <a:avLst/>
          </a:prstGeom>
          <a:noFill/>
          <a:ln w="57150">
            <a:solidFill>
              <a:srgbClr val="333399"/>
            </a:solidFill>
            <a:round/>
            <a:headEnd/>
            <a:tailEnd/>
          </a:ln>
        </p:spPr>
        <p:txBody>
          <a:bodyPr wrap="none" anchor="ctr"/>
          <a:lstStyle/>
          <a:p>
            <a:endParaRPr lang="zh-CN" altLang="en-US"/>
          </a:p>
        </p:txBody>
      </p:sp>
      <p:sp>
        <p:nvSpPr>
          <p:cNvPr id="85012" name="Text Box 31"/>
          <p:cNvSpPr txBox="1">
            <a:spLocks noChangeArrowheads="1"/>
          </p:cNvSpPr>
          <p:nvPr/>
        </p:nvSpPr>
        <p:spPr bwMode="auto">
          <a:xfrm>
            <a:off x="6007100" y="47990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5013" name="Text Box 32"/>
          <p:cNvSpPr txBox="1">
            <a:spLocks noChangeArrowheads="1"/>
          </p:cNvSpPr>
          <p:nvPr/>
        </p:nvSpPr>
        <p:spPr bwMode="auto">
          <a:xfrm>
            <a:off x="8128000" y="4814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5014" name="Text Box 33"/>
          <p:cNvSpPr txBox="1">
            <a:spLocks noChangeArrowheads="1"/>
          </p:cNvSpPr>
          <p:nvPr/>
        </p:nvSpPr>
        <p:spPr bwMode="auto">
          <a:xfrm>
            <a:off x="6007100" y="37099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5015" name="Text Box 34"/>
          <p:cNvSpPr txBox="1">
            <a:spLocks noChangeArrowheads="1"/>
          </p:cNvSpPr>
          <p:nvPr/>
        </p:nvSpPr>
        <p:spPr bwMode="auto">
          <a:xfrm>
            <a:off x="107950" y="20605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5016" name="Text Box 35"/>
          <p:cNvSpPr txBox="1">
            <a:spLocks noChangeArrowheads="1"/>
          </p:cNvSpPr>
          <p:nvPr/>
        </p:nvSpPr>
        <p:spPr bwMode="auto">
          <a:xfrm>
            <a:off x="8032750" y="20351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5017"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5018" name="Text Box 37"/>
          <p:cNvSpPr txBox="1">
            <a:spLocks noChangeArrowheads="1"/>
          </p:cNvSpPr>
          <p:nvPr/>
        </p:nvSpPr>
        <p:spPr bwMode="auto">
          <a:xfrm>
            <a:off x="2616200" y="2887663"/>
            <a:ext cx="118268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5019"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p:spPr>
        <p:txBody>
          <a:bodyPr wrap="none">
            <a:spAutoFit/>
          </a:bodyPr>
          <a:lstStyle/>
          <a:p>
            <a:r>
              <a:rPr kumimoji="1" lang="en-US" altLang="zh-CN" sz="2400">
                <a:solidFill>
                  <a:srgbClr val="333399"/>
                </a:solidFill>
                <a:latin typeface="Arial" charset="0"/>
              </a:rPr>
              <a:t>IP </a:t>
            </a:r>
            <a:r>
              <a:rPr kumimoji="1" lang="zh-CN" altLang="en-US" sz="2400">
                <a:solidFill>
                  <a:srgbClr val="333399"/>
                </a:solidFill>
                <a:latin typeface="Arial" charset="0"/>
              </a:rPr>
              <a:t>层上的互联网</a:t>
            </a:r>
          </a:p>
        </p:txBody>
      </p:sp>
      <p:grpSp>
        <p:nvGrpSpPr>
          <p:cNvPr id="4" name="Group 39"/>
          <p:cNvGrpSpPr>
            <a:grpSpLocks/>
          </p:cNvGrpSpPr>
          <p:nvPr/>
        </p:nvGrpSpPr>
        <p:grpSpPr bwMode="auto">
          <a:xfrm>
            <a:off x="8153400" y="2420938"/>
            <a:ext cx="685800" cy="1447800"/>
            <a:chOff x="672" y="528"/>
            <a:chExt cx="432" cy="912"/>
          </a:xfrm>
        </p:grpSpPr>
        <p:sp>
          <p:nvSpPr>
            <p:cNvPr id="85060" name="AutoShape 40"/>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5061" name="AutoShape 41"/>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5062" name="AutoShape 42"/>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5021" name="Text Box 43"/>
          <p:cNvSpPr txBox="1">
            <a:spLocks noChangeArrowheads="1"/>
          </p:cNvSpPr>
          <p:nvPr/>
        </p:nvSpPr>
        <p:spPr bwMode="auto">
          <a:xfrm>
            <a:off x="8202613" y="3435350"/>
            <a:ext cx="484187" cy="366713"/>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5022" name="Text Box 44"/>
          <p:cNvSpPr txBox="1">
            <a:spLocks noChangeArrowheads="1"/>
          </p:cNvSpPr>
          <p:nvPr/>
        </p:nvSpPr>
        <p:spPr bwMode="auto">
          <a:xfrm>
            <a:off x="332105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5023" name="Text Box 45"/>
          <p:cNvSpPr txBox="1">
            <a:spLocks noChangeArrowheads="1"/>
          </p:cNvSpPr>
          <p:nvPr/>
        </p:nvSpPr>
        <p:spPr bwMode="auto">
          <a:xfrm>
            <a:off x="2286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5024" name="Line 46"/>
          <p:cNvSpPr>
            <a:spLocks noChangeShapeType="1"/>
          </p:cNvSpPr>
          <p:nvPr/>
        </p:nvSpPr>
        <p:spPr bwMode="auto">
          <a:xfrm>
            <a:off x="3276600" y="3611563"/>
            <a:ext cx="2057400" cy="0"/>
          </a:xfrm>
          <a:prstGeom prst="line">
            <a:avLst/>
          </a:prstGeom>
          <a:noFill/>
          <a:ln w="28575">
            <a:solidFill>
              <a:schemeClr val="tx1"/>
            </a:solidFill>
            <a:prstDash val="dash"/>
            <a:round/>
            <a:headEnd/>
            <a:tailEnd/>
          </a:ln>
        </p:spPr>
        <p:txBody>
          <a:bodyPr wrap="none" anchor="ctr"/>
          <a:lstStyle/>
          <a:p>
            <a:endParaRPr lang="zh-CN" altLang="en-US"/>
          </a:p>
        </p:txBody>
      </p:sp>
      <p:sp>
        <p:nvSpPr>
          <p:cNvPr id="85025" name="AutoShape 47"/>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5026" name="Line 48"/>
          <p:cNvSpPr>
            <a:spLocks noChangeShapeType="1"/>
          </p:cNvSpPr>
          <p:nvPr/>
        </p:nvSpPr>
        <p:spPr bwMode="auto">
          <a:xfrm>
            <a:off x="5943600" y="3611563"/>
            <a:ext cx="2209800" cy="0"/>
          </a:xfrm>
          <a:prstGeom prst="line">
            <a:avLst/>
          </a:prstGeom>
          <a:noFill/>
          <a:ln w="28575">
            <a:solidFill>
              <a:schemeClr val="tx1"/>
            </a:solidFill>
            <a:prstDash val="dash"/>
            <a:round/>
            <a:headEnd/>
            <a:tailEnd/>
          </a:ln>
        </p:spPr>
        <p:txBody>
          <a:bodyPr wrap="none" anchor="ctr"/>
          <a:lstStyle/>
          <a:p>
            <a:endParaRPr lang="zh-CN" altLang="en-US"/>
          </a:p>
        </p:txBody>
      </p:sp>
      <p:sp>
        <p:nvSpPr>
          <p:cNvPr id="85027" name="Text Box 49"/>
          <p:cNvSpPr txBox="1">
            <a:spLocks noChangeArrowheads="1"/>
          </p:cNvSpPr>
          <p:nvPr/>
        </p:nvSpPr>
        <p:spPr bwMode="auto">
          <a:xfrm>
            <a:off x="4953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5028" name="Line 50"/>
          <p:cNvSpPr>
            <a:spLocks noChangeShapeType="1"/>
          </p:cNvSpPr>
          <p:nvPr/>
        </p:nvSpPr>
        <p:spPr bwMode="auto">
          <a:xfrm>
            <a:off x="3352800" y="5440363"/>
            <a:ext cx="1905000" cy="0"/>
          </a:xfrm>
          <a:prstGeom prst="line">
            <a:avLst/>
          </a:prstGeom>
          <a:noFill/>
          <a:ln w="57150">
            <a:solidFill>
              <a:srgbClr val="333399"/>
            </a:solidFill>
            <a:round/>
            <a:headEnd/>
            <a:tailEnd/>
          </a:ln>
        </p:spPr>
        <p:txBody>
          <a:bodyPr wrap="none" anchor="ctr"/>
          <a:lstStyle/>
          <a:p>
            <a:endParaRPr lang="zh-CN" altLang="en-US"/>
          </a:p>
        </p:txBody>
      </p:sp>
      <p:sp>
        <p:nvSpPr>
          <p:cNvPr id="85029" name="Freeform 51"/>
          <p:cNvSpPr>
            <a:spLocks/>
          </p:cNvSpPr>
          <p:nvPr/>
        </p:nvSpPr>
        <p:spPr bwMode="auto">
          <a:xfrm flipH="1">
            <a:off x="5921375" y="5156200"/>
            <a:ext cx="341313" cy="284163"/>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5030" name="Freeform 52"/>
          <p:cNvSpPr>
            <a:spLocks/>
          </p:cNvSpPr>
          <p:nvPr/>
        </p:nvSpPr>
        <p:spPr bwMode="auto">
          <a:xfrm flipH="1">
            <a:off x="3233738" y="5162550"/>
            <a:ext cx="423862"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5031" name="Text Box 53"/>
          <p:cNvSpPr txBox="1">
            <a:spLocks noChangeArrowheads="1"/>
          </p:cNvSpPr>
          <p:nvPr/>
        </p:nvSpPr>
        <p:spPr bwMode="auto">
          <a:xfrm>
            <a:off x="5218113" y="2862263"/>
            <a:ext cx="118268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grpSp>
        <p:nvGrpSpPr>
          <p:cNvPr id="5" name="Group 54"/>
          <p:cNvGrpSpPr>
            <a:grpSpLocks/>
          </p:cNvGrpSpPr>
          <p:nvPr/>
        </p:nvGrpSpPr>
        <p:grpSpPr bwMode="auto">
          <a:xfrm>
            <a:off x="1143000" y="3154363"/>
            <a:ext cx="1447800" cy="381000"/>
            <a:chOff x="1632" y="2688"/>
            <a:chExt cx="912" cy="240"/>
          </a:xfrm>
        </p:grpSpPr>
        <p:sp>
          <p:nvSpPr>
            <p:cNvPr id="85058" name="Rectangle 55"/>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  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5059" name="AutoShape 56"/>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6" name="Group 57"/>
          <p:cNvGrpSpPr>
            <a:grpSpLocks/>
          </p:cNvGrpSpPr>
          <p:nvPr/>
        </p:nvGrpSpPr>
        <p:grpSpPr bwMode="auto">
          <a:xfrm>
            <a:off x="3733800" y="3154363"/>
            <a:ext cx="1447800" cy="381000"/>
            <a:chOff x="1632" y="2688"/>
            <a:chExt cx="912" cy="240"/>
          </a:xfrm>
        </p:grpSpPr>
        <p:sp>
          <p:nvSpPr>
            <p:cNvPr id="85056" name="Rectangle 58"/>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5057" name="AutoShape 59"/>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7" name="Group 60"/>
          <p:cNvGrpSpPr>
            <a:grpSpLocks/>
          </p:cNvGrpSpPr>
          <p:nvPr/>
        </p:nvGrpSpPr>
        <p:grpSpPr bwMode="auto">
          <a:xfrm>
            <a:off x="6477000" y="3154363"/>
            <a:ext cx="1447800" cy="381000"/>
            <a:chOff x="1632" y="2688"/>
            <a:chExt cx="912" cy="240"/>
          </a:xfrm>
        </p:grpSpPr>
        <p:sp>
          <p:nvSpPr>
            <p:cNvPr id="85054" name="Rectangle 61"/>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5055" name="AutoShape 62"/>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8" name="Group 63"/>
          <p:cNvGrpSpPr>
            <a:grpSpLocks/>
          </p:cNvGrpSpPr>
          <p:nvPr/>
        </p:nvGrpSpPr>
        <p:grpSpPr bwMode="auto">
          <a:xfrm>
            <a:off x="609600" y="5592763"/>
            <a:ext cx="7772400" cy="792162"/>
            <a:chOff x="384" y="3523"/>
            <a:chExt cx="4896" cy="499"/>
          </a:xfrm>
        </p:grpSpPr>
        <p:sp>
          <p:nvSpPr>
            <p:cNvPr id="85042" name="Text Box 64"/>
            <p:cNvSpPr txBox="1">
              <a:spLocks noChangeArrowheads="1"/>
            </p:cNvSpPr>
            <p:nvPr/>
          </p:nvSpPr>
          <p:spPr bwMode="auto">
            <a:xfrm>
              <a:off x="624" y="3747"/>
              <a:ext cx="620" cy="231"/>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grpSp>
          <p:nvGrpSpPr>
            <p:cNvPr id="9" name="Group 65"/>
            <p:cNvGrpSpPr>
              <a:grpSpLocks/>
            </p:cNvGrpSpPr>
            <p:nvPr/>
          </p:nvGrpSpPr>
          <p:grpSpPr bwMode="auto">
            <a:xfrm>
              <a:off x="384" y="3523"/>
              <a:ext cx="1248" cy="240"/>
              <a:chOff x="480" y="3120"/>
              <a:chExt cx="1248" cy="240"/>
            </a:xfrm>
          </p:grpSpPr>
          <p:sp>
            <p:nvSpPr>
              <p:cNvPr id="85052" name="Rectangle 66"/>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1</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3</a:t>
                </a:r>
              </a:p>
            </p:txBody>
          </p:sp>
          <p:sp>
            <p:nvSpPr>
              <p:cNvPr id="85053" name="AutoShape 6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10" name="Group 68"/>
            <p:cNvGrpSpPr>
              <a:grpSpLocks/>
            </p:cNvGrpSpPr>
            <p:nvPr/>
          </p:nvGrpSpPr>
          <p:grpSpPr bwMode="auto">
            <a:xfrm>
              <a:off x="2208" y="3523"/>
              <a:ext cx="1248" cy="240"/>
              <a:chOff x="480" y="3120"/>
              <a:chExt cx="1248" cy="240"/>
            </a:xfrm>
          </p:grpSpPr>
          <p:sp>
            <p:nvSpPr>
              <p:cNvPr id="85050" name="Rectangle 69"/>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4</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5</a:t>
                </a:r>
              </a:p>
            </p:txBody>
          </p:sp>
          <p:sp>
            <p:nvSpPr>
              <p:cNvPr id="85051" name="AutoShape 7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11" name="Group 71"/>
            <p:cNvGrpSpPr>
              <a:grpSpLocks/>
            </p:cNvGrpSpPr>
            <p:nvPr/>
          </p:nvGrpSpPr>
          <p:grpSpPr bwMode="auto">
            <a:xfrm>
              <a:off x="4032" y="3523"/>
              <a:ext cx="1248" cy="240"/>
              <a:chOff x="480" y="3120"/>
              <a:chExt cx="1248" cy="240"/>
            </a:xfrm>
          </p:grpSpPr>
          <p:sp>
            <p:nvSpPr>
              <p:cNvPr id="85048" name="Rectangle 72"/>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6</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2</a:t>
                </a:r>
              </a:p>
            </p:txBody>
          </p:sp>
          <p:sp>
            <p:nvSpPr>
              <p:cNvPr id="85049" name="AutoShape 7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sp>
          <p:nvSpPr>
            <p:cNvPr id="85046" name="Text Box 74"/>
            <p:cNvSpPr txBox="1">
              <a:spLocks noChangeArrowheads="1"/>
            </p:cNvSpPr>
            <p:nvPr/>
          </p:nvSpPr>
          <p:spPr bwMode="auto">
            <a:xfrm>
              <a:off x="4320" y="3791"/>
              <a:ext cx="620" cy="231"/>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5047" name="Text Box 75"/>
            <p:cNvSpPr txBox="1">
              <a:spLocks noChangeArrowheads="1"/>
            </p:cNvSpPr>
            <p:nvPr/>
          </p:nvSpPr>
          <p:spPr bwMode="auto">
            <a:xfrm>
              <a:off x="2505" y="3791"/>
              <a:ext cx="620" cy="231"/>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grpSp>
      <p:sp>
        <p:nvSpPr>
          <p:cNvPr id="85036" name="AutoShape 76"/>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1800">
              <a:solidFill>
                <a:srgbClr val="333399"/>
              </a:solidFill>
              <a:latin typeface="Arial" charset="0"/>
            </a:endParaRPr>
          </a:p>
        </p:txBody>
      </p:sp>
      <p:sp>
        <p:nvSpPr>
          <p:cNvPr id="85037" name="Text Box 77"/>
          <p:cNvSpPr txBox="1">
            <a:spLocks noChangeArrowheads="1"/>
          </p:cNvSpPr>
          <p:nvPr/>
        </p:nvSpPr>
        <p:spPr bwMode="auto">
          <a:xfrm>
            <a:off x="2095500" y="2316163"/>
            <a:ext cx="11493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 </a:t>
            </a:r>
            <a:r>
              <a:rPr kumimoji="1" lang="zh-CN" altLang="en-US" sz="1800">
                <a:solidFill>
                  <a:srgbClr val="333399"/>
                </a:solidFill>
                <a:latin typeface="Arial" charset="0"/>
              </a:rPr>
              <a:t>数据报</a:t>
            </a:r>
          </a:p>
        </p:txBody>
      </p:sp>
      <p:sp>
        <p:nvSpPr>
          <p:cNvPr id="85038" name="Rectangle 78"/>
          <p:cNvSpPr>
            <a:spLocks noChangeArrowheads="1"/>
          </p:cNvSpPr>
          <p:nvPr/>
        </p:nvSpPr>
        <p:spPr bwMode="auto">
          <a:xfrm>
            <a:off x="0" y="0"/>
            <a:ext cx="9144000" cy="1989138"/>
          </a:xfrm>
          <a:prstGeom prst="rect">
            <a:avLst/>
          </a:prstGeom>
          <a:solidFill>
            <a:srgbClr val="FFFF99"/>
          </a:solidFill>
          <a:ln w="9525">
            <a:noFill/>
            <a:miter lim="800000"/>
            <a:headEnd/>
            <a:tailEnd/>
          </a:ln>
        </p:spPr>
        <p:txBody>
          <a:bodyPr wrap="none" anchor="ctr"/>
          <a:lstStyle/>
          <a:p>
            <a:endParaRPr lang="zh-CN" altLang="en-US"/>
          </a:p>
        </p:txBody>
      </p:sp>
      <p:sp>
        <p:nvSpPr>
          <p:cNvPr id="85039" name="Text Box 79"/>
          <p:cNvSpPr txBox="1">
            <a:spLocks noChangeArrowheads="1"/>
          </p:cNvSpPr>
          <p:nvPr/>
        </p:nvSpPr>
        <p:spPr bwMode="auto">
          <a:xfrm>
            <a:off x="1985200" y="404813"/>
            <a:ext cx="5213287" cy="953659"/>
          </a:xfrm>
          <a:prstGeom prst="rect">
            <a:avLst/>
          </a:prstGeom>
          <a:solidFill>
            <a:srgbClr val="CCECFF"/>
          </a:solidFill>
          <a:ln w="9525">
            <a:solidFill>
              <a:srgbClr val="333399"/>
            </a:solidFill>
            <a:miter lim="800000"/>
            <a:headEnd/>
            <a:tailEnd/>
          </a:ln>
        </p:spPr>
        <p:txBody>
          <a:bodyPr wrap="none">
            <a:spAutoFit/>
          </a:bodyPr>
          <a:lstStyle/>
          <a:p>
            <a:pPr algn="ctr">
              <a:lnSpc>
                <a:spcPct val="120000"/>
              </a:lnSpc>
            </a:pPr>
            <a:r>
              <a:rPr lang="zh-CN" altLang="en-US" sz="2400" b="1" dirty="0">
                <a:solidFill>
                  <a:srgbClr val="333399"/>
                </a:solidFill>
                <a:latin typeface="华文新魏" pitchFamily="2" charset="-122"/>
                <a:ea typeface="华文新魏" pitchFamily="2" charset="-122"/>
              </a:rPr>
              <a:t>在具体的物理网络的链路层</a:t>
            </a:r>
          </a:p>
          <a:p>
            <a:pPr algn="ctr">
              <a:lnSpc>
                <a:spcPct val="120000"/>
              </a:lnSpc>
            </a:pPr>
            <a:r>
              <a:rPr lang="zh-CN" altLang="en-US" sz="2400" b="1" dirty="0">
                <a:solidFill>
                  <a:srgbClr val="333399"/>
                </a:solidFill>
                <a:latin typeface="华文新魏" pitchFamily="2" charset="-122"/>
                <a:ea typeface="华文新魏" pitchFamily="2" charset="-122"/>
              </a:rPr>
              <a:t>只能看见 </a:t>
            </a:r>
            <a:r>
              <a:rPr lang="en-US" altLang="zh-CN" sz="2400" b="1" dirty="0">
                <a:solidFill>
                  <a:srgbClr val="333399"/>
                </a:solidFill>
                <a:latin typeface="华文新魏" pitchFamily="2" charset="-122"/>
                <a:ea typeface="华文新魏" pitchFamily="2" charset="-122"/>
              </a:rPr>
              <a:t>MAC </a:t>
            </a:r>
            <a:r>
              <a:rPr lang="zh-CN" altLang="en-US" sz="2400" b="1" dirty="0">
                <a:solidFill>
                  <a:srgbClr val="333399"/>
                </a:solidFill>
                <a:latin typeface="华文新魏" pitchFamily="2" charset="-122"/>
                <a:ea typeface="华文新魏" pitchFamily="2" charset="-122"/>
              </a:rPr>
              <a:t>帧而看不见 </a:t>
            </a:r>
            <a:r>
              <a:rPr lang="en-US" altLang="zh-CN" sz="2400" b="1" dirty="0">
                <a:solidFill>
                  <a:srgbClr val="333399"/>
                </a:solidFill>
                <a:latin typeface="华文新魏" pitchFamily="2" charset="-122"/>
                <a:ea typeface="华文新魏" pitchFamily="2" charset="-122"/>
              </a:rPr>
              <a:t>IP </a:t>
            </a:r>
            <a:r>
              <a:rPr lang="zh-CN" altLang="en-US" sz="2400" b="1" dirty="0">
                <a:solidFill>
                  <a:srgbClr val="333399"/>
                </a:solidFill>
                <a:latin typeface="华文新魏" pitchFamily="2" charset="-122"/>
                <a:ea typeface="华文新魏" pitchFamily="2" charset="-122"/>
              </a:rPr>
              <a:t>数据报 </a:t>
            </a:r>
          </a:p>
        </p:txBody>
      </p:sp>
      <p:sp>
        <p:nvSpPr>
          <p:cNvPr id="85041" name="灯片编号占位符 80"/>
          <p:cNvSpPr>
            <a:spLocks noGrp="1"/>
          </p:cNvSpPr>
          <p:nvPr>
            <p:ph type="sldNum" sz="quarter" idx="11"/>
          </p:nvPr>
        </p:nvSpPr>
        <p:spPr>
          <a:xfrm>
            <a:off x="3563888" y="6400800"/>
            <a:ext cx="5334000" cy="457200"/>
          </a:xfrm>
          <a:noFill/>
        </p:spPr>
        <p:txBody>
          <a:bodyPr/>
          <a:lstStyle/>
          <a:p>
            <a:pPr algn="r"/>
            <a:fld id="{A697B04C-78CB-4F60-A19F-5267837CCA76}" type="slidenum">
              <a:rPr lang="en-US" altLang="zh-CN" smtClean="0">
                <a:ea typeface="宋体" charset="-122"/>
              </a:rPr>
              <a:pPr algn="r"/>
              <a:t>70</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内容占位符 82"/>
          <p:cNvGraphicFramePr>
            <a:graphicFrameLocks noGrp="1"/>
          </p:cNvGraphicFramePr>
          <p:nvPr>
            <p:ph idx="1"/>
          </p:nvPr>
        </p:nvGraphicFramePr>
        <p:xfrm>
          <a:off x="900113" y="4437063"/>
          <a:ext cx="7589460" cy="1854200"/>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370840">
                <a:tc>
                  <a:txBody>
                    <a:bodyPr/>
                    <a:lstStyle/>
                    <a:p>
                      <a:endParaRPr lang="zh-CN" altLang="en-US" dirty="0"/>
                    </a:p>
                  </a:txBody>
                  <a:tcPr/>
                </a:tc>
                <a:tc gridSpan="2">
                  <a:txBody>
                    <a:bodyPr/>
                    <a:lstStyle/>
                    <a:p>
                      <a:r>
                        <a:rPr lang="zh-CN" altLang="en-US" dirty="0"/>
                        <a:t>网络层，</a:t>
                      </a:r>
                      <a:r>
                        <a:rPr lang="en-US" altLang="zh-CN" dirty="0"/>
                        <a:t>IP</a:t>
                      </a:r>
                      <a:r>
                        <a:rPr lang="zh-CN" altLang="en-US" dirty="0"/>
                        <a:t>数据报首部地址</a:t>
                      </a:r>
                    </a:p>
                  </a:txBody>
                  <a:tcPr/>
                </a:tc>
                <a:tc hMerge="1">
                  <a:txBody>
                    <a:bodyPr/>
                    <a:lstStyle/>
                    <a:p>
                      <a:endParaRPr lang="zh-CN" altLang="en-US" dirty="0"/>
                    </a:p>
                  </a:txBody>
                  <a:tcPr/>
                </a:tc>
                <a:tc gridSpan="2">
                  <a:txBody>
                    <a:bodyPr/>
                    <a:lstStyle/>
                    <a:p>
                      <a:r>
                        <a:rPr lang="zh-CN" altLang="en-US" dirty="0"/>
                        <a:t>数据链路层，</a:t>
                      </a:r>
                      <a:r>
                        <a:rPr lang="en-US" altLang="zh-CN" dirty="0"/>
                        <a:t>MAC</a:t>
                      </a:r>
                      <a:r>
                        <a:rPr lang="zh-CN" altLang="en-US" dirty="0"/>
                        <a:t>帧首部地址</a:t>
                      </a:r>
                    </a:p>
                  </a:txBody>
                  <a:tcPr/>
                </a:tc>
                <a:tc hMerge="1">
                  <a:txBody>
                    <a:bodyPr/>
                    <a:lstStyle/>
                    <a:p>
                      <a:endParaRPr lang="zh-CN" altLang="en-US" dirty="0"/>
                    </a:p>
                  </a:txBody>
                  <a:tcPr/>
                </a:tc>
                <a:extLst>
                  <a:ext uri="{0D108BD9-81ED-4DB2-BD59-A6C34878D82A}">
                    <a16:rowId xmlns:a16="http://schemas.microsoft.com/office/drawing/2014/main" val="10000"/>
                  </a:ext>
                </a:extLst>
              </a:tr>
              <a:tr h="370840">
                <a:tc>
                  <a:txBody>
                    <a:bodyPr/>
                    <a:lstStyle/>
                    <a:p>
                      <a:pPr algn="ctr"/>
                      <a:endParaRPr lang="zh-CN" altLang="en-US" sz="1600" dirty="0"/>
                    </a:p>
                  </a:txBody>
                  <a:tcPr/>
                </a:tc>
                <a:tc>
                  <a:txBody>
                    <a:bodyPr/>
                    <a:lstStyle/>
                    <a:p>
                      <a:pPr algn="ctr"/>
                      <a:r>
                        <a:rPr lang="zh-CN" altLang="en-US" sz="1600" dirty="0"/>
                        <a:t>源地址</a:t>
                      </a:r>
                    </a:p>
                  </a:txBody>
                  <a:tcPr/>
                </a:tc>
                <a:tc>
                  <a:txBody>
                    <a:bodyPr/>
                    <a:lstStyle/>
                    <a:p>
                      <a:pPr algn="ctr"/>
                      <a:r>
                        <a:rPr lang="zh-CN" altLang="en-US" sz="1600" dirty="0"/>
                        <a:t>目的地址</a:t>
                      </a:r>
                    </a:p>
                  </a:txBody>
                  <a:tcPr/>
                </a:tc>
                <a:tc>
                  <a:txBody>
                    <a:bodyPr/>
                    <a:lstStyle/>
                    <a:p>
                      <a:pPr algn="ctr"/>
                      <a:r>
                        <a:rPr lang="zh-CN" altLang="en-US" sz="1600" dirty="0"/>
                        <a:t>源地址</a:t>
                      </a:r>
                    </a:p>
                  </a:txBody>
                  <a:tcPr/>
                </a:tc>
                <a:tc>
                  <a:txBody>
                    <a:bodyPr/>
                    <a:lstStyle/>
                    <a:p>
                      <a:pPr algn="ctr"/>
                      <a:r>
                        <a:rPr lang="zh-CN" altLang="en-US" sz="1600" dirty="0"/>
                        <a:t>目的地址</a:t>
                      </a:r>
                    </a:p>
                  </a:txBody>
                  <a:tcPr/>
                </a:tc>
                <a:extLst>
                  <a:ext uri="{0D108BD9-81ED-4DB2-BD59-A6C34878D82A}">
                    <a16:rowId xmlns:a16="http://schemas.microsoft.com/office/drawing/2014/main" val="10001"/>
                  </a:ext>
                </a:extLst>
              </a:tr>
              <a:tr h="370840">
                <a:tc>
                  <a:txBody>
                    <a:bodyPr/>
                    <a:lstStyle/>
                    <a:p>
                      <a:pPr algn="ctr"/>
                      <a:r>
                        <a:rPr lang="en-US" altLang="zh-CN" sz="1600" dirty="0"/>
                        <a:t>H</a:t>
                      </a:r>
                      <a:r>
                        <a:rPr lang="en-US" altLang="zh-CN" sz="1600" baseline="-25000" dirty="0"/>
                        <a:t>1</a:t>
                      </a:r>
                      <a:r>
                        <a:rPr lang="en-US" altLang="zh-CN" sz="1600" dirty="0"/>
                        <a:t>     R</a:t>
                      </a:r>
                      <a:r>
                        <a:rPr lang="en-US" altLang="zh-CN" sz="1600" baseline="-25000" dirty="0"/>
                        <a:t>1</a:t>
                      </a:r>
                      <a:endParaRPr lang="zh-CN" altLang="en-US" sz="1600" baseline="-25000" dirty="0"/>
                    </a:p>
                  </a:txBody>
                  <a:tcPr/>
                </a:tc>
                <a:tc>
                  <a:txBody>
                    <a:bodyPr/>
                    <a:lstStyle/>
                    <a:p>
                      <a:pPr algn="ctr"/>
                      <a:r>
                        <a:rPr lang="en-US" altLang="zh-CN" sz="1600" dirty="0"/>
                        <a:t>IP</a:t>
                      </a:r>
                      <a:r>
                        <a:rPr lang="en-US" altLang="zh-CN" sz="1600" baseline="-25000" dirty="0"/>
                        <a:t>1</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IP</a:t>
                      </a:r>
                      <a:r>
                        <a:rPr lang="en-US" altLang="zh-CN" sz="1600" baseline="-25000" dirty="0"/>
                        <a:t>2</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HA</a:t>
                      </a:r>
                      <a:r>
                        <a:rPr lang="en-US" altLang="zh-CN" sz="1600" baseline="-25000" dirty="0"/>
                        <a:t>1</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HA</a:t>
                      </a:r>
                      <a:r>
                        <a:rPr lang="en-US" altLang="zh-CN" sz="1600" baseline="-25000" dirty="0"/>
                        <a:t>3</a:t>
                      </a:r>
                    </a:p>
                  </a:txBody>
                  <a:tcPr/>
                </a:tc>
                <a:extLst>
                  <a:ext uri="{0D108BD9-81ED-4DB2-BD59-A6C34878D82A}">
                    <a16:rowId xmlns:a16="http://schemas.microsoft.com/office/drawing/2014/main" val="10002"/>
                  </a:ext>
                </a:extLst>
              </a:tr>
              <a:tr h="370840">
                <a:tc>
                  <a:txBody>
                    <a:bodyPr/>
                    <a:lstStyle/>
                    <a:p>
                      <a:pPr algn="ctr"/>
                      <a:r>
                        <a:rPr lang="en-US" altLang="zh-CN" sz="1600" kern="1200" dirty="0">
                          <a:solidFill>
                            <a:schemeClr val="tx1"/>
                          </a:solidFill>
                          <a:latin typeface="+mn-lt"/>
                          <a:ea typeface="+mn-ea"/>
                          <a:cs typeface="+mn-cs"/>
                        </a:rPr>
                        <a:t>R</a:t>
                      </a:r>
                      <a:r>
                        <a:rPr lang="en-US" altLang="zh-CN" sz="1600" kern="1200" baseline="-25000" dirty="0">
                          <a:solidFill>
                            <a:schemeClr val="tx1"/>
                          </a:solidFill>
                          <a:latin typeface="+mn-lt"/>
                          <a:ea typeface="+mn-ea"/>
                          <a:cs typeface="+mn-cs"/>
                        </a:rPr>
                        <a:t>1</a:t>
                      </a:r>
                      <a:r>
                        <a:rPr lang="en-US" altLang="zh-CN" sz="1600" dirty="0"/>
                        <a:t>     </a:t>
                      </a:r>
                      <a:r>
                        <a:rPr lang="en-US" altLang="zh-CN" sz="1600" kern="1200" dirty="0">
                          <a:solidFill>
                            <a:schemeClr val="tx1"/>
                          </a:solidFill>
                          <a:latin typeface="+mn-lt"/>
                          <a:ea typeface="+mn-ea"/>
                          <a:cs typeface="+mn-cs"/>
                        </a:rPr>
                        <a:t>R</a:t>
                      </a:r>
                      <a:r>
                        <a:rPr lang="en-US" altLang="zh-CN" sz="1600" kern="1200" baseline="-25000" dirty="0">
                          <a:solidFill>
                            <a:schemeClr val="tx1"/>
                          </a:solidFill>
                          <a:latin typeface="+mn-lt"/>
                          <a:ea typeface="+mn-ea"/>
                          <a:cs typeface="+mn-cs"/>
                        </a:rPr>
                        <a:t>2</a:t>
                      </a:r>
                      <a:endParaRPr lang="zh-CN" altLang="en-US" sz="1600" kern="1200" baseline="-25000" dirty="0">
                        <a:solidFill>
                          <a:schemeClr val="tx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IP</a:t>
                      </a:r>
                      <a:r>
                        <a:rPr lang="en-US" altLang="zh-CN" sz="1600" baseline="-25000" dirty="0"/>
                        <a:t>1</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IP</a:t>
                      </a:r>
                      <a:r>
                        <a:rPr lang="en-US" altLang="zh-CN" sz="1600" baseline="-25000" dirty="0"/>
                        <a:t>2</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HA</a:t>
                      </a:r>
                      <a:r>
                        <a:rPr lang="en-US" altLang="zh-CN" sz="1600" baseline="-25000" dirty="0"/>
                        <a:t>4</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HA</a:t>
                      </a:r>
                      <a:r>
                        <a:rPr lang="en-US" altLang="zh-CN" sz="1600" baseline="-25000" dirty="0"/>
                        <a:t>5</a:t>
                      </a:r>
                      <a:endParaRPr lang="zh-CN" altLang="en-US" sz="1600" dirty="0"/>
                    </a:p>
                  </a:txBody>
                  <a:tcPr/>
                </a:tc>
                <a:extLst>
                  <a:ext uri="{0D108BD9-81ED-4DB2-BD59-A6C34878D82A}">
                    <a16:rowId xmlns:a16="http://schemas.microsoft.com/office/drawing/2014/main" val="10003"/>
                  </a:ext>
                </a:extLst>
              </a:tr>
              <a:tr h="370840">
                <a:tc>
                  <a:txBody>
                    <a:bodyPr/>
                    <a:lstStyle/>
                    <a:p>
                      <a:pPr algn="ctr"/>
                      <a:r>
                        <a:rPr lang="en-US" altLang="zh-CN" sz="1600" dirty="0"/>
                        <a:t>R</a:t>
                      </a:r>
                      <a:r>
                        <a:rPr lang="en-US" altLang="zh-CN" sz="1600" baseline="-25000" dirty="0"/>
                        <a:t>2</a:t>
                      </a:r>
                      <a:r>
                        <a:rPr lang="en-US" altLang="zh-CN" sz="1600" dirty="0"/>
                        <a:t>     H</a:t>
                      </a:r>
                      <a:r>
                        <a:rPr lang="en-US" altLang="zh-CN" sz="1600" baseline="-25000" dirty="0"/>
                        <a:t>2</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IP</a:t>
                      </a:r>
                      <a:r>
                        <a:rPr lang="en-US" altLang="zh-CN" sz="1600" baseline="-25000" dirty="0"/>
                        <a:t>1</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IP</a:t>
                      </a:r>
                      <a:r>
                        <a:rPr lang="en-US" altLang="zh-CN" sz="1600" baseline="-25000" dirty="0"/>
                        <a:t>2</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HA</a:t>
                      </a:r>
                      <a:r>
                        <a:rPr lang="en-US" altLang="zh-CN" sz="1600" baseline="-25000" dirty="0"/>
                        <a:t>6</a:t>
                      </a:r>
                      <a:endParaRPr lang="zh-CN" altLang="en-US" sz="16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HA</a:t>
                      </a:r>
                      <a:r>
                        <a:rPr lang="en-US" altLang="zh-CN" sz="1600" baseline="-25000" dirty="0"/>
                        <a:t>2</a:t>
                      </a:r>
                      <a:endParaRPr lang="zh-CN" altLang="en-US" sz="1600" baseline="-25000" dirty="0"/>
                    </a:p>
                  </a:txBody>
                  <a:tcPr/>
                </a:tc>
                <a:extLst>
                  <a:ext uri="{0D108BD9-81ED-4DB2-BD59-A6C34878D82A}">
                    <a16:rowId xmlns:a16="http://schemas.microsoft.com/office/drawing/2014/main" val="10004"/>
                  </a:ext>
                </a:extLst>
              </a:tr>
            </a:tbl>
          </a:graphicData>
        </a:graphic>
      </p:graphicFrame>
      <p:sp>
        <p:nvSpPr>
          <p:cNvPr id="86055" name="灯片编号占位符 4"/>
          <p:cNvSpPr>
            <a:spLocks noGrp="1"/>
          </p:cNvSpPr>
          <p:nvPr>
            <p:ph type="sldNum" sz="quarter" idx="11"/>
          </p:nvPr>
        </p:nvSpPr>
        <p:spPr>
          <a:xfrm>
            <a:off x="3635896" y="6400800"/>
            <a:ext cx="5334000" cy="457200"/>
          </a:xfrm>
          <a:noFill/>
        </p:spPr>
        <p:txBody>
          <a:bodyPr/>
          <a:lstStyle/>
          <a:p>
            <a:pPr algn="r"/>
            <a:fld id="{F37175C1-2EA1-4A9A-BC74-FFF288BF142E}" type="slidenum">
              <a:rPr lang="en-US" altLang="zh-CN" smtClean="0">
                <a:ea typeface="宋体" charset="-122"/>
              </a:rPr>
              <a:pPr algn="r"/>
              <a:t>71</a:t>
            </a:fld>
            <a:endParaRPr lang="en-US" altLang="zh-CN" dirty="0">
              <a:ea typeface="宋体" charset="-122"/>
            </a:endParaRPr>
          </a:p>
        </p:txBody>
      </p:sp>
      <p:grpSp>
        <p:nvGrpSpPr>
          <p:cNvPr id="2" name="组合 81"/>
          <p:cNvGrpSpPr>
            <a:grpSpLocks/>
          </p:cNvGrpSpPr>
          <p:nvPr/>
        </p:nvGrpSpPr>
        <p:grpSpPr bwMode="auto">
          <a:xfrm>
            <a:off x="250825" y="0"/>
            <a:ext cx="9121775" cy="4349750"/>
            <a:chOff x="36513" y="2035175"/>
            <a:chExt cx="9121775" cy="4349750"/>
          </a:xfrm>
        </p:grpSpPr>
        <p:sp>
          <p:nvSpPr>
            <p:cNvPr id="86060" name="Freeform 2"/>
            <p:cNvSpPr>
              <a:spLocks/>
            </p:cNvSpPr>
            <p:nvPr/>
          </p:nvSpPr>
          <p:spPr bwMode="auto">
            <a:xfrm>
              <a:off x="2362200" y="5160963"/>
              <a:ext cx="395288"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6061" name="Freeform 3"/>
            <p:cNvSpPr>
              <a:spLocks/>
            </p:cNvSpPr>
            <p:nvPr/>
          </p:nvSpPr>
          <p:spPr bwMode="auto">
            <a:xfrm>
              <a:off x="4951413" y="5159375"/>
              <a:ext cx="395287"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6062" name="Line 4"/>
            <p:cNvSpPr>
              <a:spLocks noChangeShapeType="1"/>
            </p:cNvSpPr>
            <p:nvPr/>
          </p:nvSpPr>
          <p:spPr bwMode="auto">
            <a:xfrm rot="-5400000">
              <a:off x="8113713"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6063" name="Line 5"/>
            <p:cNvSpPr>
              <a:spLocks noChangeShapeType="1"/>
            </p:cNvSpPr>
            <p:nvPr/>
          </p:nvSpPr>
          <p:spPr bwMode="auto">
            <a:xfrm rot="-5400000">
              <a:off x="192088" y="5172075"/>
              <a:ext cx="533400" cy="3175"/>
            </a:xfrm>
            <a:prstGeom prst="line">
              <a:avLst/>
            </a:prstGeom>
            <a:noFill/>
            <a:ln w="28575">
              <a:solidFill>
                <a:srgbClr val="333399"/>
              </a:solidFill>
              <a:round/>
              <a:headEnd/>
              <a:tailEnd/>
            </a:ln>
          </p:spPr>
          <p:txBody>
            <a:bodyPr wrap="none" anchor="ctr"/>
            <a:lstStyle/>
            <a:p>
              <a:endParaRPr lang="zh-CN" altLang="en-US"/>
            </a:p>
          </p:txBody>
        </p:sp>
        <p:sp>
          <p:nvSpPr>
            <p:cNvPr id="86064"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6065"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6066"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6067"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grpSp>
          <p:nvGrpSpPr>
            <p:cNvPr id="3" name="Group 10"/>
            <p:cNvGrpSpPr>
              <a:grpSpLocks/>
            </p:cNvGrpSpPr>
            <p:nvPr/>
          </p:nvGrpSpPr>
          <p:grpSpPr bwMode="auto">
            <a:xfrm>
              <a:off x="36513" y="2420938"/>
              <a:ext cx="9121775" cy="2438400"/>
              <a:chOff x="96" y="1056"/>
              <a:chExt cx="5472" cy="1536"/>
            </a:xfrm>
          </p:grpSpPr>
          <p:sp>
            <p:nvSpPr>
              <p:cNvPr id="86128" name="Oval 1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a:p>
            </p:txBody>
          </p:sp>
          <p:sp>
            <p:nvSpPr>
              <p:cNvPr id="86129" name="Oval 1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a:p>
            </p:txBody>
          </p:sp>
          <p:sp>
            <p:nvSpPr>
              <p:cNvPr id="86130" name="Oval 1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a:p>
            </p:txBody>
          </p:sp>
          <p:sp>
            <p:nvSpPr>
              <p:cNvPr id="86131" name="Oval 1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a:p>
            </p:txBody>
          </p:sp>
          <p:sp>
            <p:nvSpPr>
              <p:cNvPr id="86132" name="Oval 1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a:p>
            </p:txBody>
          </p:sp>
          <p:sp>
            <p:nvSpPr>
              <p:cNvPr id="86133" name="Oval 1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a:p>
            </p:txBody>
          </p:sp>
          <p:sp>
            <p:nvSpPr>
              <p:cNvPr id="86134" name="Oval 1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a:p>
            </p:txBody>
          </p:sp>
          <p:sp>
            <p:nvSpPr>
              <p:cNvPr id="86135" name="Oval 18"/>
              <p:cNvSpPr>
                <a:spLocks noChangeArrowheads="1"/>
              </p:cNvSpPr>
              <p:nvPr/>
            </p:nvSpPr>
            <p:spPr bwMode="auto">
              <a:xfrm>
                <a:off x="597" y="1226"/>
                <a:ext cx="4536" cy="1060"/>
              </a:xfrm>
              <a:prstGeom prst="ellipse">
                <a:avLst/>
              </a:prstGeom>
              <a:solidFill>
                <a:srgbClr val="FFFF99"/>
              </a:solidFill>
              <a:ln w="9525">
                <a:noFill/>
                <a:round/>
                <a:headEnd/>
                <a:tailEnd/>
              </a:ln>
            </p:spPr>
            <p:txBody>
              <a:bodyPr/>
              <a:lstStyle/>
              <a:p>
                <a:endParaRPr lang="zh-CN" altLang="en-US"/>
              </a:p>
            </p:txBody>
          </p:sp>
        </p:grpSp>
        <p:sp>
          <p:nvSpPr>
            <p:cNvPr id="86069" name="Line 19"/>
            <p:cNvSpPr>
              <a:spLocks noChangeShapeType="1"/>
            </p:cNvSpPr>
            <p:nvPr/>
          </p:nvSpPr>
          <p:spPr bwMode="auto">
            <a:xfrm>
              <a:off x="152400" y="5440363"/>
              <a:ext cx="2590800" cy="0"/>
            </a:xfrm>
            <a:prstGeom prst="line">
              <a:avLst/>
            </a:prstGeom>
            <a:noFill/>
            <a:ln w="57150">
              <a:solidFill>
                <a:srgbClr val="333399"/>
              </a:solidFill>
              <a:round/>
              <a:headEnd/>
              <a:tailEnd/>
            </a:ln>
          </p:spPr>
          <p:txBody>
            <a:bodyPr wrap="none" anchor="ctr"/>
            <a:lstStyle/>
            <a:p>
              <a:endParaRPr lang="zh-CN" altLang="en-US"/>
            </a:p>
          </p:txBody>
        </p:sp>
        <p:grpSp>
          <p:nvGrpSpPr>
            <p:cNvPr id="4" name="Group 20"/>
            <p:cNvGrpSpPr>
              <a:grpSpLocks/>
            </p:cNvGrpSpPr>
            <p:nvPr/>
          </p:nvGrpSpPr>
          <p:grpSpPr bwMode="auto">
            <a:xfrm>
              <a:off x="228600" y="2420938"/>
              <a:ext cx="685800" cy="1447800"/>
              <a:chOff x="672" y="528"/>
              <a:chExt cx="432" cy="912"/>
            </a:xfrm>
          </p:grpSpPr>
          <p:sp>
            <p:nvSpPr>
              <p:cNvPr id="86125"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6126"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6127"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6071" name="Text Box 24"/>
            <p:cNvSpPr txBox="1">
              <a:spLocks noChangeArrowheads="1"/>
            </p:cNvSpPr>
            <p:nvPr/>
          </p:nvSpPr>
          <p:spPr bwMode="auto">
            <a:xfrm>
              <a:off x="265113" y="3430588"/>
              <a:ext cx="4841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6072" name="Text Box 25"/>
            <p:cNvSpPr txBox="1">
              <a:spLocks noChangeArrowheads="1"/>
            </p:cNvSpPr>
            <p:nvPr/>
          </p:nvSpPr>
          <p:spPr bwMode="auto">
            <a:xfrm>
              <a:off x="215900" y="48498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6073" name="Text Box 26"/>
            <p:cNvSpPr txBox="1">
              <a:spLocks noChangeArrowheads="1"/>
            </p:cNvSpPr>
            <p:nvPr/>
          </p:nvSpPr>
          <p:spPr bwMode="auto">
            <a:xfrm>
              <a:off x="4824413" y="4811713"/>
              <a:ext cx="58578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6074" name="Text Box 27"/>
            <p:cNvSpPr txBox="1">
              <a:spLocks noChangeArrowheads="1"/>
            </p:cNvSpPr>
            <p:nvPr/>
          </p:nvSpPr>
          <p:spPr bwMode="auto">
            <a:xfrm>
              <a:off x="33274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6075" name="Text Box 28"/>
            <p:cNvSpPr txBox="1">
              <a:spLocks noChangeArrowheads="1"/>
            </p:cNvSpPr>
            <p:nvPr/>
          </p:nvSpPr>
          <p:spPr bwMode="auto">
            <a:xfrm>
              <a:off x="2133600" y="480536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6076" name="Line 29"/>
            <p:cNvSpPr>
              <a:spLocks noChangeShapeType="1"/>
            </p:cNvSpPr>
            <p:nvPr/>
          </p:nvSpPr>
          <p:spPr bwMode="auto">
            <a:xfrm>
              <a:off x="838200" y="3611563"/>
              <a:ext cx="1905000" cy="0"/>
            </a:xfrm>
            <a:prstGeom prst="line">
              <a:avLst/>
            </a:prstGeom>
            <a:noFill/>
            <a:ln w="28575">
              <a:solidFill>
                <a:schemeClr val="tx1"/>
              </a:solidFill>
              <a:prstDash val="dash"/>
              <a:round/>
              <a:headEnd/>
              <a:tailEnd/>
            </a:ln>
          </p:spPr>
          <p:txBody>
            <a:bodyPr wrap="none" anchor="ctr"/>
            <a:lstStyle/>
            <a:p>
              <a:endParaRPr lang="zh-CN" altLang="en-US"/>
            </a:p>
          </p:txBody>
        </p:sp>
        <p:sp>
          <p:nvSpPr>
            <p:cNvPr id="86077" name="Line 30"/>
            <p:cNvSpPr>
              <a:spLocks noChangeShapeType="1"/>
            </p:cNvSpPr>
            <p:nvPr/>
          </p:nvSpPr>
          <p:spPr bwMode="auto">
            <a:xfrm>
              <a:off x="5943600" y="5440363"/>
              <a:ext cx="2971800" cy="0"/>
            </a:xfrm>
            <a:prstGeom prst="line">
              <a:avLst/>
            </a:prstGeom>
            <a:noFill/>
            <a:ln w="57150">
              <a:solidFill>
                <a:srgbClr val="333399"/>
              </a:solidFill>
              <a:round/>
              <a:headEnd/>
              <a:tailEnd/>
            </a:ln>
          </p:spPr>
          <p:txBody>
            <a:bodyPr wrap="none" anchor="ctr"/>
            <a:lstStyle/>
            <a:p>
              <a:endParaRPr lang="zh-CN" altLang="en-US"/>
            </a:p>
          </p:txBody>
        </p:sp>
        <p:sp>
          <p:nvSpPr>
            <p:cNvPr id="86078" name="Text Box 31"/>
            <p:cNvSpPr txBox="1">
              <a:spLocks noChangeArrowheads="1"/>
            </p:cNvSpPr>
            <p:nvPr/>
          </p:nvSpPr>
          <p:spPr bwMode="auto">
            <a:xfrm>
              <a:off x="6007100" y="4799013"/>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6079" name="Text Box 32"/>
            <p:cNvSpPr txBox="1">
              <a:spLocks noChangeArrowheads="1"/>
            </p:cNvSpPr>
            <p:nvPr/>
          </p:nvSpPr>
          <p:spPr bwMode="auto">
            <a:xfrm>
              <a:off x="8128000" y="4814888"/>
              <a:ext cx="5857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6080" name="Text Box 33"/>
            <p:cNvSpPr txBox="1">
              <a:spLocks noChangeArrowheads="1"/>
            </p:cNvSpPr>
            <p:nvPr/>
          </p:nvSpPr>
          <p:spPr bwMode="auto">
            <a:xfrm>
              <a:off x="6007100" y="37099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86081" name="Text Box 34"/>
            <p:cNvSpPr txBox="1">
              <a:spLocks noChangeArrowheads="1"/>
            </p:cNvSpPr>
            <p:nvPr/>
          </p:nvSpPr>
          <p:spPr bwMode="auto">
            <a:xfrm>
              <a:off x="107950" y="20605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6082" name="Text Box 35"/>
            <p:cNvSpPr txBox="1">
              <a:spLocks noChangeArrowheads="1"/>
            </p:cNvSpPr>
            <p:nvPr/>
          </p:nvSpPr>
          <p:spPr bwMode="auto">
            <a:xfrm>
              <a:off x="8032750" y="2035175"/>
              <a:ext cx="95408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6083"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6084" name="Text Box 37"/>
            <p:cNvSpPr txBox="1">
              <a:spLocks noChangeArrowheads="1"/>
            </p:cNvSpPr>
            <p:nvPr/>
          </p:nvSpPr>
          <p:spPr bwMode="auto">
            <a:xfrm>
              <a:off x="2616200" y="2887663"/>
              <a:ext cx="118268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86085"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p:spPr>
          <p:txBody>
            <a:bodyPr wrap="none">
              <a:spAutoFit/>
            </a:bodyPr>
            <a:lstStyle/>
            <a:p>
              <a:r>
                <a:rPr kumimoji="1" lang="en-US" altLang="zh-CN" sz="2400">
                  <a:solidFill>
                    <a:srgbClr val="333399"/>
                  </a:solidFill>
                  <a:latin typeface="Arial" charset="0"/>
                </a:rPr>
                <a:t>IP </a:t>
              </a:r>
              <a:r>
                <a:rPr kumimoji="1" lang="zh-CN" altLang="en-US" sz="2400">
                  <a:solidFill>
                    <a:srgbClr val="333399"/>
                  </a:solidFill>
                  <a:latin typeface="Arial" charset="0"/>
                </a:rPr>
                <a:t>层上的互联网</a:t>
              </a:r>
            </a:p>
          </p:txBody>
        </p:sp>
        <p:grpSp>
          <p:nvGrpSpPr>
            <p:cNvPr id="5" name="Group 40"/>
            <p:cNvGrpSpPr>
              <a:grpSpLocks/>
            </p:cNvGrpSpPr>
            <p:nvPr/>
          </p:nvGrpSpPr>
          <p:grpSpPr bwMode="auto">
            <a:xfrm>
              <a:off x="8153400" y="2420938"/>
              <a:ext cx="685800" cy="1447800"/>
              <a:chOff x="672" y="528"/>
              <a:chExt cx="432" cy="912"/>
            </a:xfrm>
          </p:grpSpPr>
          <p:sp>
            <p:nvSpPr>
              <p:cNvPr id="86122"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6123"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sp>
            <p:nvSpPr>
              <p:cNvPr id="86124"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a:p>
            </p:txBody>
          </p:sp>
        </p:grpSp>
        <p:sp>
          <p:nvSpPr>
            <p:cNvPr id="86087" name="Text Box 44"/>
            <p:cNvSpPr txBox="1">
              <a:spLocks noChangeArrowheads="1"/>
            </p:cNvSpPr>
            <p:nvPr/>
          </p:nvSpPr>
          <p:spPr bwMode="auto">
            <a:xfrm>
              <a:off x="8202613" y="3435350"/>
              <a:ext cx="484187" cy="366713"/>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86088" name="Text Box 45"/>
            <p:cNvSpPr txBox="1">
              <a:spLocks noChangeArrowheads="1"/>
            </p:cNvSpPr>
            <p:nvPr/>
          </p:nvSpPr>
          <p:spPr bwMode="auto">
            <a:xfrm>
              <a:off x="332105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86089" name="Text Box 46"/>
            <p:cNvSpPr txBox="1">
              <a:spLocks noChangeArrowheads="1"/>
            </p:cNvSpPr>
            <p:nvPr/>
          </p:nvSpPr>
          <p:spPr bwMode="auto">
            <a:xfrm>
              <a:off x="2286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86090" name="Line 47"/>
            <p:cNvSpPr>
              <a:spLocks noChangeShapeType="1"/>
            </p:cNvSpPr>
            <p:nvPr/>
          </p:nvSpPr>
          <p:spPr bwMode="auto">
            <a:xfrm>
              <a:off x="3276600" y="3611563"/>
              <a:ext cx="2057400" cy="0"/>
            </a:xfrm>
            <a:prstGeom prst="line">
              <a:avLst/>
            </a:prstGeom>
            <a:noFill/>
            <a:ln w="28575">
              <a:solidFill>
                <a:schemeClr val="tx1"/>
              </a:solidFill>
              <a:prstDash val="dash"/>
              <a:round/>
              <a:headEnd/>
              <a:tailEnd/>
            </a:ln>
          </p:spPr>
          <p:txBody>
            <a:bodyPr wrap="none" anchor="ctr"/>
            <a:lstStyle/>
            <a:p>
              <a:endParaRPr lang="zh-CN" altLang="en-US"/>
            </a:p>
          </p:txBody>
        </p:sp>
        <p:sp>
          <p:nvSpPr>
            <p:cNvPr id="86091" name="AutoShape 4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a:p>
          </p:txBody>
        </p:sp>
        <p:sp>
          <p:nvSpPr>
            <p:cNvPr id="86092" name="Line 49"/>
            <p:cNvSpPr>
              <a:spLocks noChangeShapeType="1"/>
            </p:cNvSpPr>
            <p:nvPr/>
          </p:nvSpPr>
          <p:spPr bwMode="auto">
            <a:xfrm>
              <a:off x="5943600" y="3611563"/>
              <a:ext cx="2209800" cy="0"/>
            </a:xfrm>
            <a:prstGeom prst="line">
              <a:avLst/>
            </a:prstGeom>
            <a:noFill/>
            <a:ln w="28575">
              <a:solidFill>
                <a:schemeClr val="tx1"/>
              </a:solidFill>
              <a:prstDash val="dash"/>
              <a:round/>
              <a:headEnd/>
              <a:tailEnd/>
            </a:ln>
          </p:spPr>
          <p:txBody>
            <a:bodyPr wrap="none" anchor="ctr"/>
            <a:lstStyle/>
            <a:p>
              <a:endParaRPr lang="zh-CN" altLang="en-US"/>
            </a:p>
          </p:txBody>
        </p:sp>
        <p:sp>
          <p:nvSpPr>
            <p:cNvPr id="86093" name="Text Box 50"/>
            <p:cNvSpPr txBox="1">
              <a:spLocks noChangeArrowheads="1"/>
            </p:cNvSpPr>
            <p:nvPr/>
          </p:nvSpPr>
          <p:spPr bwMode="auto">
            <a:xfrm>
              <a:off x="4953000" y="3697288"/>
              <a:ext cx="484188"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86094" name="Line 51"/>
            <p:cNvSpPr>
              <a:spLocks noChangeShapeType="1"/>
            </p:cNvSpPr>
            <p:nvPr/>
          </p:nvSpPr>
          <p:spPr bwMode="auto">
            <a:xfrm>
              <a:off x="3352800" y="5440363"/>
              <a:ext cx="1905000" cy="0"/>
            </a:xfrm>
            <a:prstGeom prst="line">
              <a:avLst/>
            </a:prstGeom>
            <a:noFill/>
            <a:ln w="57150">
              <a:solidFill>
                <a:srgbClr val="333399"/>
              </a:solidFill>
              <a:round/>
              <a:headEnd/>
              <a:tailEnd/>
            </a:ln>
          </p:spPr>
          <p:txBody>
            <a:bodyPr wrap="none" anchor="ctr"/>
            <a:lstStyle/>
            <a:p>
              <a:endParaRPr lang="zh-CN" altLang="en-US"/>
            </a:p>
          </p:txBody>
        </p:sp>
        <p:sp>
          <p:nvSpPr>
            <p:cNvPr id="86095" name="Freeform 52"/>
            <p:cNvSpPr>
              <a:spLocks/>
            </p:cNvSpPr>
            <p:nvPr/>
          </p:nvSpPr>
          <p:spPr bwMode="auto">
            <a:xfrm flipH="1">
              <a:off x="5921375" y="5156200"/>
              <a:ext cx="341313" cy="284163"/>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6096" name="Freeform 53"/>
            <p:cNvSpPr>
              <a:spLocks/>
            </p:cNvSpPr>
            <p:nvPr/>
          </p:nvSpPr>
          <p:spPr bwMode="auto">
            <a:xfrm flipH="1">
              <a:off x="3233738" y="5162550"/>
              <a:ext cx="423862" cy="279400"/>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86097" name="Text Box 54"/>
            <p:cNvSpPr txBox="1">
              <a:spLocks noChangeArrowheads="1"/>
            </p:cNvSpPr>
            <p:nvPr/>
          </p:nvSpPr>
          <p:spPr bwMode="auto">
            <a:xfrm>
              <a:off x="5218113" y="2862263"/>
              <a:ext cx="118268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grpSp>
          <p:nvGrpSpPr>
            <p:cNvPr id="6" name="Group 55"/>
            <p:cNvGrpSpPr>
              <a:grpSpLocks/>
            </p:cNvGrpSpPr>
            <p:nvPr/>
          </p:nvGrpSpPr>
          <p:grpSpPr bwMode="auto">
            <a:xfrm>
              <a:off x="1143000" y="3154363"/>
              <a:ext cx="1447800" cy="381000"/>
              <a:chOff x="1632" y="2688"/>
              <a:chExt cx="912" cy="240"/>
            </a:xfrm>
          </p:grpSpPr>
          <p:sp>
            <p:nvSpPr>
              <p:cNvPr id="86120" name="Rectangle 56"/>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  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6121" name="AutoShape 5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7" name="Group 58"/>
            <p:cNvGrpSpPr>
              <a:grpSpLocks/>
            </p:cNvGrpSpPr>
            <p:nvPr/>
          </p:nvGrpSpPr>
          <p:grpSpPr bwMode="auto">
            <a:xfrm>
              <a:off x="3733800" y="3154363"/>
              <a:ext cx="1447800" cy="381000"/>
              <a:chOff x="1632" y="2688"/>
              <a:chExt cx="912" cy="240"/>
            </a:xfrm>
          </p:grpSpPr>
          <p:sp>
            <p:nvSpPr>
              <p:cNvPr id="86118" name="Rectangle 59"/>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6119" name="AutoShape 6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8" name="Group 61"/>
            <p:cNvGrpSpPr>
              <a:grpSpLocks/>
            </p:cNvGrpSpPr>
            <p:nvPr/>
          </p:nvGrpSpPr>
          <p:grpSpPr bwMode="auto">
            <a:xfrm>
              <a:off x="6477000" y="3154363"/>
              <a:ext cx="1447800" cy="381000"/>
              <a:chOff x="1632" y="2688"/>
              <a:chExt cx="912" cy="240"/>
            </a:xfrm>
          </p:grpSpPr>
          <p:sp>
            <p:nvSpPr>
              <p:cNvPr id="86116" name="Rectangle 62"/>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800">
                    <a:solidFill>
                      <a:srgbClr val="333399"/>
                    </a:solidFill>
                    <a:latin typeface="Arial" charset="0"/>
                  </a:rPr>
                  <a:t>IP</a:t>
                </a:r>
                <a:r>
                  <a:rPr kumimoji="1" lang="en-US" altLang="zh-CN" sz="1800" baseline="-25000">
                    <a:solidFill>
                      <a:srgbClr val="333399"/>
                    </a:solidFill>
                    <a:latin typeface="Arial" charset="0"/>
                  </a:rPr>
                  <a:t>1</a:t>
                </a:r>
                <a:r>
                  <a:rPr kumimoji="1" lang="en-US" altLang="zh-CN" sz="1800">
                    <a:solidFill>
                      <a:srgbClr val="333399"/>
                    </a:solidFill>
                    <a:latin typeface="Arial" charset="0"/>
                  </a:rPr>
                  <a:t> → IP</a:t>
                </a:r>
                <a:r>
                  <a:rPr kumimoji="1" lang="en-US" altLang="zh-CN" sz="1800" baseline="-25000">
                    <a:solidFill>
                      <a:srgbClr val="333399"/>
                    </a:solidFill>
                    <a:latin typeface="Arial" charset="0"/>
                  </a:rPr>
                  <a:t>2</a:t>
                </a:r>
              </a:p>
            </p:txBody>
          </p:sp>
          <p:sp>
            <p:nvSpPr>
              <p:cNvPr id="86117" name="AutoShape 6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a:p>
            </p:txBody>
          </p:sp>
        </p:grpSp>
        <p:grpSp>
          <p:nvGrpSpPr>
            <p:cNvPr id="9" name="Group 82"/>
            <p:cNvGrpSpPr>
              <a:grpSpLocks/>
            </p:cNvGrpSpPr>
            <p:nvPr/>
          </p:nvGrpSpPr>
          <p:grpSpPr bwMode="auto">
            <a:xfrm>
              <a:off x="609600" y="5592763"/>
              <a:ext cx="7772400" cy="792162"/>
              <a:chOff x="384" y="3523"/>
              <a:chExt cx="4896" cy="499"/>
            </a:xfrm>
          </p:grpSpPr>
          <p:sp>
            <p:nvSpPr>
              <p:cNvPr id="86104" name="Text Box 39"/>
              <p:cNvSpPr txBox="1">
                <a:spLocks noChangeArrowheads="1"/>
              </p:cNvSpPr>
              <p:nvPr/>
            </p:nvSpPr>
            <p:spPr bwMode="auto">
              <a:xfrm>
                <a:off x="624" y="3747"/>
                <a:ext cx="620" cy="231"/>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grpSp>
            <p:nvGrpSpPr>
              <p:cNvPr id="10" name="Group 64"/>
              <p:cNvGrpSpPr>
                <a:grpSpLocks/>
              </p:cNvGrpSpPr>
              <p:nvPr/>
            </p:nvGrpSpPr>
            <p:grpSpPr bwMode="auto">
              <a:xfrm>
                <a:off x="384" y="3523"/>
                <a:ext cx="1248" cy="240"/>
                <a:chOff x="480" y="3120"/>
                <a:chExt cx="1248" cy="240"/>
              </a:xfrm>
            </p:grpSpPr>
            <p:sp>
              <p:nvSpPr>
                <p:cNvPr id="86114" name="Rectangle 65"/>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1</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3</a:t>
                  </a:r>
                </a:p>
              </p:txBody>
            </p:sp>
            <p:sp>
              <p:nvSpPr>
                <p:cNvPr id="86115" name="AutoShape 6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11" name="Group 67"/>
              <p:cNvGrpSpPr>
                <a:grpSpLocks/>
              </p:cNvGrpSpPr>
              <p:nvPr/>
            </p:nvGrpSpPr>
            <p:grpSpPr bwMode="auto">
              <a:xfrm>
                <a:off x="2208" y="3523"/>
                <a:ext cx="1248" cy="240"/>
                <a:chOff x="480" y="3120"/>
                <a:chExt cx="1248" cy="240"/>
              </a:xfrm>
            </p:grpSpPr>
            <p:sp>
              <p:nvSpPr>
                <p:cNvPr id="86112" name="Rectangle 68"/>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4</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5</a:t>
                  </a:r>
                </a:p>
              </p:txBody>
            </p:sp>
            <p:sp>
              <p:nvSpPr>
                <p:cNvPr id="86113" name="AutoShape 6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grpSp>
            <p:nvGrpSpPr>
              <p:cNvPr id="12" name="Group 70"/>
              <p:cNvGrpSpPr>
                <a:grpSpLocks/>
              </p:cNvGrpSpPr>
              <p:nvPr/>
            </p:nvGrpSpPr>
            <p:grpSpPr bwMode="auto">
              <a:xfrm>
                <a:off x="4032" y="3523"/>
                <a:ext cx="1248" cy="240"/>
                <a:chOff x="480" y="3120"/>
                <a:chExt cx="1248" cy="240"/>
              </a:xfrm>
            </p:grpSpPr>
            <p:sp>
              <p:nvSpPr>
                <p:cNvPr id="86110" name="Rectangle 71"/>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800">
                      <a:solidFill>
                        <a:srgbClr val="333399"/>
                      </a:solidFill>
                      <a:latin typeface="Arial" charset="0"/>
                    </a:rPr>
                    <a:t>从 </a:t>
                  </a:r>
                  <a:r>
                    <a:rPr kumimoji="1" lang="en-US" altLang="zh-CN" sz="1800">
                      <a:solidFill>
                        <a:srgbClr val="333399"/>
                      </a:solidFill>
                      <a:latin typeface="Arial" charset="0"/>
                    </a:rPr>
                    <a:t>HA</a:t>
                  </a:r>
                  <a:r>
                    <a:rPr kumimoji="1" lang="en-US" altLang="zh-CN" sz="1800" baseline="-25000">
                      <a:solidFill>
                        <a:srgbClr val="333399"/>
                      </a:solidFill>
                      <a:latin typeface="Arial" charset="0"/>
                    </a:rPr>
                    <a:t>6</a:t>
                  </a:r>
                  <a:r>
                    <a:rPr kumimoji="1" lang="en-US" altLang="zh-CN" sz="1800">
                      <a:solidFill>
                        <a:srgbClr val="333399"/>
                      </a:solidFill>
                      <a:latin typeface="Arial" charset="0"/>
                    </a:rPr>
                    <a:t> </a:t>
                  </a:r>
                  <a:r>
                    <a:rPr kumimoji="1" lang="zh-CN" altLang="en-US" sz="1800">
                      <a:solidFill>
                        <a:srgbClr val="333399"/>
                      </a:solidFill>
                      <a:latin typeface="Arial" charset="0"/>
                    </a:rPr>
                    <a:t>到 </a:t>
                  </a:r>
                  <a:r>
                    <a:rPr kumimoji="1" lang="en-US" altLang="zh-CN" sz="1800">
                      <a:solidFill>
                        <a:srgbClr val="333399"/>
                      </a:solidFill>
                      <a:latin typeface="Arial" charset="0"/>
                    </a:rPr>
                    <a:t>HA</a:t>
                  </a:r>
                  <a:r>
                    <a:rPr kumimoji="1" lang="en-US" altLang="zh-CN" sz="1800" baseline="-25000">
                      <a:solidFill>
                        <a:srgbClr val="333399"/>
                      </a:solidFill>
                      <a:latin typeface="Arial" charset="0"/>
                    </a:rPr>
                    <a:t>2</a:t>
                  </a:r>
                </a:p>
              </p:txBody>
            </p:sp>
            <p:sp>
              <p:nvSpPr>
                <p:cNvPr id="86111" name="AutoShape 7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a:p>
              </p:txBody>
            </p:sp>
          </p:grpSp>
          <p:sp>
            <p:nvSpPr>
              <p:cNvPr id="86108" name="Text Box 73"/>
              <p:cNvSpPr txBox="1">
                <a:spLocks noChangeArrowheads="1"/>
              </p:cNvSpPr>
              <p:nvPr/>
            </p:nvSpPr>
            <p:spPr bwMode="auto">
              <a:xfrm>
                <a:off x="4320" y="3791"/>
                <a:ext cx="620" cy="231"/>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sp>
            <p:nvSpPr>
              <p:cNvPr id="86109" name="Text Box 74"/>
              <p:cNvSpPr txBox="1">
                <a:spLocks noChangeArrowheads="1"/>
              </p:cNvSpPr>
              <p:nvPr/>
            </p:nvSpPr>
            <p:spPr bwMode="auto">
              <a:xfrm>
                <a:off x="2505" y="3791"/>
                <a:ext cx="620" cy="231"/>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MAC </a:t>
                </a:r>
                <a:r>
                  <a:rPr kumimoji="1" lang="zh-CN" altLang="en-US" sz="1800">
                    <a:solidFill>
                      <a:srgbClr val="333399"/>
                    </a:solidFill>
                    <a:latin typeface="Arial" charset="0"/>
                  </a:rPr>
                  <a:t>帧</a:t>
                </a:r>
              </a:p>
            </p:txBody>
          </p:sp>
        </p:grpSp>
        <p:sp>
          <p:nvSpPr>
            <p:cNvPr id="86102" name="AutoShape 7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1800">
                <a:solidFill>
                  <a:srgbClr val="333399"/>
                </a:solidFill>
                <a:latin typeface="Arial" charset="0"/>
              </a:endParaRPr>
            </a:p>
          </p:txBody>
        </p:sp>
        <p:sp>
          <p:nvSpPr>
            <p:cNvPr id="86103" name="Text Box 76"/>
            <p:cNvSpPr txBox="1">
              <a:spLocks noChangeArrowheads="1"/>
            </p:cNvSpPr>
            <p:nvPr/>
          </p:nvSpPr>
          <p:spPr bwMode="auto">
            <a:xfrm>
              <a:off x="2095500" y="2316163"/>
              <a:ext cx="11493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charset="0"/>
                </a:rPr>
                <a:t>IP </a:t>
              </a:r>
              <a:r>
                <a:rPr kumimoji="1" lang="zh-CN" altLang="en-US" sz="1800">
                  <a:solidFill>
                    <a:srgbClr val="333399"/>
                  </a:solidFill>
                  <a:latin typeface="Arial" charset="0"/>
                </a:rPr>
                <a:t>数据报</a:t>
              </a:r>
            </a:p>
          </p:txBody>
        </p:sp>
      </p:grpSp>
      <p:cxnSp>
        <p:nvCxnSpPr>
          <p:cNvPr id="85" name="直接箭头连接符 84"/>
          <p:cNvCxnSpPr/>
          <p:nvPr/>
        </p:nvCxnSpPr>
        <p:spPr>
          <a:xfrm>
            <a:off x="1331913" y="5300663"/>
            <a:ext cx="28733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1331913" y="5661025"/>
            <a:ext cx="28733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1331913" y="6021388"/>
            <a:ext cx="28733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04664"/>
            <a:ext cx="7775575" cy="5184576"/>
          </a:xfrm>
        </p:spPr>
        <p:txBody>
          <a:bodyPr/>
          <a:lstStyle/>
          <a:p>
            <a:pPr>
              <a:defRPr/>
            </a:pPr>
            <a:r>
              <a:rPr lang="en-US" altLang="zh-CN" sz="3600" b="1" u="sng" dirty="0">
                <a:solidFill>
                  <a:schemeClr val="accent6"/>
                </a:solidFill>
                <a:ea typeface="华文新魏" pitchFamily="2" charset="-122"/>
              </a:rPr>
              <a:t> IP</a:t>
            </a:r>
            <a:r>
              <a:rPr lang="zh-CN" altLang="zh-CN" sz="3600" b="1" u="sng" dirty="0">
                <a:solidFill>
                  <a:schemeClr val="accent6"/>
                </a:solidFill>
                <a:ea typeface="华文新魏" pitchFamily="2" charset="-122"/>
              </a:rPr>
              <a:t>路由汇聚</a:t>
            </a:r>
            <a:endParaRPr lang="en-US" altLang="zh-CN" sz="36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buFontTx/>
              <a:buNone/>
              <a:defRPr/>
            </a:pPr>
            <a:r>
              <a:rPr lang="zh-CN" altLang="zh-CN" sz="2800" b="1" u="sng" dirty="0">
                <a:solidFill>
                  <a:schemeClr val="accent6"/>
                </a:solidFill>
                <a:ea typeface="华文新魏" pitchFamily="2" charset="-122"/>
              </a:rPr>
              <a:t>最长前缀匹配原则</a:t>
            </a:r>
            <a:endParaRPr lang="en-US" altLang="zh-CN" sz="28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marL="450850" indent="-185738">
              <a:tabLst>
                <a:tab pos="542925" algn="l"/>
              </a:tabLst>
              <a:defRPr/>
            </a:pPr>
            <a:r>
              <a:rPr lang="zh-CN" altLang="zh-CN" b="1" dirty="0">
                <a:ea typeface="华文新魏" pitchFamily="2" charset="-122"/>
              </a:rPr>
              <a:t>路由汇聚是减少路由表项数量的重要手段。</a:t>
            </a:r>
            <a:endParaRPr lang="en-US" altLang="zh-CN" b="1" dirty="0">
              <a:ea typeface="华文新魏" pitchFamily="2" charset="-122"/>
            </a:endParaRPr>
          </a:p>
          <a:p>
            <a:pPr marL="450850" indent="-185738">
              <a:tabLst>
                <a:tab pos="542925" algn="l"/>
              </a:tabLst>
              <a:defRPr/>
            </a:pPr>
            <a:r>
              <a:rPr lang="zh-CN" altLang="zh-CN" b="1" dirty="0">
                <a:ea typeface="华文新魏" pitchFamily="2" charset="-122"/>
              </a:rPr>
              <a:t>路由表项由</a:t>
            </a:r>
            <a:r>
              <a:rPr lang="en-US" altLang="zh-CN" b="1" dirty="0">
                <a:ea typeface="华文新魏" pitchFamily="2" charset="-122"/>
              </a:rPr>
              <a:t>“</a:t>
            </a:r>
            <a:r>
              <a:rPr lang="zh-CN" altLang="zh-CN" b="1" dirty="0">
                <a:solidFill>
                  <a:srgbClr val="FF0000"/>
                </a:solidFill>
                <a:ea typeface="华文新魏" pitchFamily="2" charset="-122"/>
              </a:rPr>
              <a:t>网络前缀</a:t>
            </a:r>
            <a:r>
              <a:rPr lang="en-US" altLang="zh-CN" b="1" dirty="0">
                <a:ea typeface="华文新魏" pitchFamily="2" charset="-122"/>
              </a:rPr>
              <a:t>”</a:t>
            </a:r>
            <a:r>
              <a:rPr lang="zh-CN" altLang="zh-CN" b="1" dirty="0">
                <a:ea typeface="华文新魏" pitchFamily="2" charset="-122"/>
              </a:rPr>
              <a:t>和</a:t>
            </a:r>
            <a:r>
              <a:rPr lang="en-US" altLang="zh-CN" b="1" dirty="0">
                <a:ea typeface="华文新魏" pitchFamily="2" charset="-122"/>
              </a:rPr>
              <a:t>“</a:t>
            </a:r>
            <a:r>
              <a:rPr lang="zh-CN" altLang="zh-CN" b="1" dirty="0">
                <a:solidFill>
                  <a:srgbClr val="FF0000"/>
                </a:solidFill>
                <a:ea typeface="华文新魏" pitchFamily="2" charset="-122"/>
              </a:rPr>
              <a:t>下一跳地址</a:t>
            </a:r>
            <a:r>
              <a:rPr lang="en-US" altLang="zh-CN" b="1" dirty="0">
                <a:ea typeface="华文新魏" pitchFamily="2" charset="-122"/>
              </a:rPr>
              <a:t>”</a:t>
            </a:r>
            <a:r>
              <a:rPr lang="zh-CN" altLang="zh-CN" b="1" dirty="0">
                <a:ea typeface="华文新魏" pitchFamily="2" charset="-122"/>
              </a:rPr>
              <a:t>组成。</a:t>
            </a:r>
            <a:endParaRPr lang="en-US" altLang="zh-CN" b="1" dirty="0">
              <a:ea typeface="华文新魏" pitchFamily="2" charset="-122"/>
            </a:endParaRPr>
          </a:p>
          <a:p>
            <a:pPr marL="450850" indent="-185738">
              <a:tabLst>
                <a:tab pos="542925" algn="l"/>
              </a:tabLst>
              <a:defRPr/>
            </a:pPr>
            <a:r>
              <a:rPr lang="zh-CN" altLang="zh-CN" b="1" dirty="0">
                <a:ea typeface="华文新魏" pitchFamily="2" charset="-122"/>
              </a:rPr>
              <a:t>路由选择</a:t>
            </a:r>
            <a:r>
              <a:rPr lang="zh-CN" altLang="en-US" b="1" dirty="0">
                <a:ea typeface="华文新魏" pitchFamily="2" charset="-122"/>
              </a:rPr>
              <a:t>是</a:t>
            </a:r>
            <a:r>
              <a:rPr lang="zh-CN" altLang="zh-CN" b="1" dirty="0">
                <a:ea typeface="华文新魏" pitchFamily="2" charset="-122"/>
              </a:rPr>
              <a:t>选择具有</a:t>
            </a:r>
            <a:r>
              <a:rPr lang="zh-CN" altLang="zh-CN" b="1" dirty="0">
                <a:solidFill>
                  <a:srgbClr val="FF0000"/>
                </a:solidFill>
                <a:ea typeface="华文新魏" pitchFamily="2" charset="-122"/>
              </a:rPr>
              <a:t>最长网络前缀</a:t>
            </a:r>
            <a:r>
              <a:rPr lang="zh-CN" altLang="zh-CN" b="1" dirty="0">
                <a:ea typeface="华文新魏" pitchFamily="2" charset="-122"/>
              </a:rPr>
              <a:t>的路由的过程，这就是</a:t>
            </a:r>
            <a:r>
              <a:rPr lang="en-US" altLang="zh-CN" b="1" dirty="0">
                <a:ea typeface="华文新魏" pitchFamily="2" charset="-122"/>
              </a:rPr>
              <a:t>“</a:t>
            </a:r>
            <a:r>
              <a:rPr lang="zh-CN" altLang="zh-CN" b="1" dirty="0">
                <a:solidFill>
                  <a:srgbClr val="FF0000"/>
                </a:solidFill>
                <a:ea typeface="华文新魏" pitchFamily="2" charset="-122"/>
              </a:rPr>
              <a:t>最长前缀匹配</a:t>
            </a:r>
            <a:r>
              <a:rPr lang="en-US" altLang="zh-CN" b="1" dirty="0">
                <a:ea typeface="华文新魏" pitchFamily="2" charset="-122"/>
              </a:rPr>
              <a:t>”</a:t>
            </a:r>
            <a:r>
              <a:rPr lang="zh-CN" altLang="zh-CN" b="1" dirty="0">
                <a:ea typeface="华文新魏" pitchFamily="2" charset="-122"/>
              </a:rPr>
              <a:t>的路由选择原则。</a:t>
            </a:r>
            <a:endParaRPr lang="en-US" altLang="zh-CN" b="1" dirty="0">
              <a:ea typeface="华文新魏" pitchFamily="2" charset="-122"/>
            </a:endParaRPr>
          </a:p>
          <a:p>
            <a:pPr lvl="1" algn="just" eaLnBrk="1" hangingPunct="1"/>
            <a:r>
              <a:rPr lang="zh-CN" altLang="en-US" dirty="0">
                <a:latin typeface="华文新魏" pitchFamily="2" charset="-122"/>
                <a:ea typeface="华文新魏" pitchFamily="2" charset="-122"/>
              </a:rPr>
              <a:t>在查找路由表时可能会得到不止一个匹配结果，应从匹配结果中选择具有最长网络前缀的路由：</a:t>
            </a:r>
            <a:r>
              <a:rPr lang="zh-CN" altLang="en-US" dirty="0">
                <a:solidFill>
                  <a:srgbClr val="FF0000"/>
                </a:solidFill>
                <a:latin typeface="华文新魏" pitchFamily="2" charset="-122"/>
                <a:ea typeface="华文新魏" pitchFamily="2" charset="-122"/>
              </a:rPr>
              <a:t>最长网络前缀匹配</a:t>
            </a:r>
          </a:p>
          <a:p>
            <a:pPr lvl="1" algn="just" eaLnBrk="1" hangingPunct="1"/>
            <a:r>
              <a:rPr lang="zh-CN" altLang="en-US" dirty="0">
                <a:latin typeface="华文新魏" pitchFamily="2" charset="-122"/>
                <a:ea typeface="华文新魏" pitchFamily="2" charset="-122"/>
              </a:rPr>
              <a:t>网络前缀越长，其地址块就越小，因而路由就越具体</a:t>
            </a:r>
            <a:r>
              <a:rPr lang="en-US" altLang="zh-CN" dirty="0">
                <a:latin typeface="华文新魏" pitchFamily="2" charset="-122"/>
                <a:ea typeface="华文新魏" pitchFamily="2" charset="-122"/>
              </a:rPr>
              <a:t>(more specific) </a:t>
            </a:r>
            <a:r>
              <a:rPr lang="zh-CN" altLang="en-US" dirty="0">
                <a:latin typeface="华文新魏" pitchFamily="2" charset="-122"/>
                <a:ea typeface="华文新魏" pitchFamily="2" charset="-122"/>
              </a:rPr>
              <a:t>。</a:t>
            </a:r>
          </a:p>
          <a:p>
            <a:pPr marL="850900" lvl="1" indent="-185738">
              <a:tabLst>
                <a:tab pos="542925" algn="l"/>
              </a:tabLst>
              <a:defRPr/>
            </a:pPr>
            <a:endParaRPr lang="zh-CN" altLang="zh-CN" b="1" dirty="0">
              <a:ea typeface="华文新魏" pitchFamily="2" charset="-122"/>
            </a:endParaRPr>
          </a:p>
        </p:txBody>
      </p:sp>
      <p:sp>
        <p:nvSpPr>
          <p:cNvPr id="5222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098AD27-16EE-49C6-A886-038206F0EF98}" type="slidenum">
              <a:rPr lang="zh-CN" altLang="en-US">
                <a:solidFill>
                  <a:srgbClr val="000000"/>
                </a:solidFill>
              </a:rPr>
              <a:pPr>
                <a:defRPr/>
              </a:pPr>
              <a:t>72</a:t>
            </a:fld>
            <a:endParaRPr lang="en-US" altLang="zh-CN">
              <a:solidFill>
                <a:srgbClr val="0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ChangeArrowheads="1"/>
          </p:cNvSpPr>
          <p:nvPr/>
        </p:nvSpPr>
        <p:spPr bwMode="auto">
          <a:xfrm>
            <a:off x="2124075" y="4293097"/>
            <a:ext cx="4103688" cy="1296144"/>
          </a:xfrm>
          <a:prstGeom prst="rect">
            <a:avLst/>
          </a:prstGeom>
          <a:solidFill>
            <a:srgbClr val="CCECFF"/>
          </a:solidFill>
          <a:ln w="28575">
            <a:solidFill>
              <a:schemeClr val="hlink"/>
            </a:solidFill>
            <a:miter lim="800000"/>
            <a:headEnd/>
            <a:tailEnd/>
          </a:ln>
        </p:spPr>
        <p:txBody>
          <a:bodyPr wrap="none" anchor="ctr"/>
          <a:lstStyle/>
          <a:p>
            <a:endParaRPr lang="zh-CN" altLang="en-US"/>
          </a:p>
        </p:txBody>
      </p:sp>
      <p:sp>
        <p:nvSpPr>
          <p:cNvPr id="161795" name="Rectangle 3"/>
          <p:cNvSpPr>
            <a:spLocks noGrp="1" noChangeArrowheads="1"/>
          </p:cNvSpPr>
          <p:nvPr>
            <p:ph type="title"/>
          </p:nvPr>
        </p:nvSpPr>
        <p:spPr>
          <a:xfrm>
            <a:off x="0" y="188640"/>
            <a:ext cx="7793038" cy="623888"/>
          </a:xfrm>
        </p:spPr>
        <p:txBody>
          <a:bodyPr/>
          <a:lstStyle/>
          <a:p>
            <a:pPr algn="l" eaLnBrk="1" hangingPunct="1"/>
            <a:r>
              <a:rPr lang="zh-CN" altLang="en-US" sz="3200" u="sng" dirty="0">
                <a:solidFill>
                  <a:schemeClr val="accent6"/>
                </a:solidFill>
              </a:rPr>
              <a:t>最长前缀匹配举例</a:t>
            </a:r>
          </a:p>
        </p:txBody>
      </p:sp>
      <p:sp>
        <p:nvSpPr>
          <p:cNvPr id="161796" name="Text Box 4"/>
          <p:cNvSpPr txBox="1">
            <a:spLocks noChangeArrowheads="1"/>
          </p:cNvSpPr>
          <p:nvPr/>
        </p:nvSpPr>
        <p:spPr bwMode="auto">
          <a:xfrm>
            <a:off x="827584" y="1052736"/>
            <a:ext cx="6445250" cy="1200150"/>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收到的分组的目的地址 </a:t>
            </a:r>
            <a:r>
              <a:rPr lang="en-US" altLang="zh-CN" sz="2400" b="1" i="1" dirty="0">
                <a:latin typeface="华文新魏" pitchFamily="2" charset="-122"/>
                <a:ea typeface="华文新魏" pitchFamily="2" charset="-122"/>
              </a:rPr>
              <a:t>D</a:t>
            </a:r>
            <a:r>
              <a:rPr lang="en-US" altLang="zh-CN" sz="2400" b="1" dirty="0">
                <a:latin typeface="华文新魏" pitchFamily="2" charset="-122"/>
                <a:ea typeface="华文新魏" pitchFamily="2" charset="-122"/>
              </a:rPr>
              <a:t> = 206.0.71.128</a:t>
            </a:r>
          </a:p>
          <a:p>
            <a:r>
              <a:rPr lang="zh-CN" altLang="en-US" sz="2400" b="1" dirty="0">
                <a:latin typeface="华文新魏" pitchFamily="2" charset="-122"/>
                <a:ea typeface="华文新魏" pitchFamily="2" charset="-122"/>
              </a:rPr>
              <a:t>路由表中的项目：</a:t>
            </a:r>
            <a:r>
              <a:rPr lang="en-US" altLang="zh-CN" sz="2400" b="1" dirty="0">
                <a:latin typeface="华文新魏" pitchFamily="2" charset="-122"/>
                <a:ea typeface="华文新魏" pitchFamily="2" charset="-122"/>
              </a:rPr>
              <a:t>206.0.68.0/22        </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ISP</a:t>
            </a:r>
            <a:r>
              <a:rPr lang="zh-CN" altLang="en-US" sz="2400" b="1" dirty="0">
                <a:latin typeface="华文新魏" pitchFamily="2" charset="-122"/>
                <a:ea typeface="华文新魏" pitchFamily="2" charset="-122"/>
              </a:rPr>
              <a:t>）</a:t>
            </a:r>
          </a:p>
          <a:p>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206.0.71.128/25    </a:t>
            </a:r>
            <a:r>
              <a:rPr lang="zh-CN" altLang="en-US" sz="2400" b="1" dirty="0">
                <a:latin typeface="华文新魏" pitchFamily="2" charset="-122"/>
                <a:ea typeface="华文新魏" pitchFamily="2" charset="-122"/>
              </a:rPr>
              <a:t>（四系）</a:t>
            </a:r>
          </a:p>
        </p:txBody>
      </p:sp>
      <p:sp>
        <p:nvSpPr>
          <p:cNvPr id="161797" name="Text Box 5"/>
          <p:cNvSpPr txBox="1">
            <a:spLocks noChangeArrowheads="1"/>
          </p:cNvSpPr>
          <p:nvPr/>
        </p:nvSpPr>
        <p:spPr bwMode="auto">
          <a:xfrm>
            <a:off x="323528" y="2348880"/>
            <a:ext cx="4305987" cy="461665"/>
          </a:xfrm>
          <a:prstGeom prst="rect">
            <a:avLst/>
          </a:prstGeom>
          <a:noFill/>
          <a:ln w="9525">
            <a:noFill/>
            <a:miter lim="800000"/>
            <a:headEnd/>
            <a:tailEnd/>
          </a:ln>
        </p:spPr>
        <p:txBody>
          <a:bodyPr wrap="none">
            <a:spAutoFit/>
          </a:bodyPr>
          <a:lstStyle/>
          <a:p>
            <a:pPr marL="457200" indent="-457200">
              <a:buFont typeface="+mj-ea"/>
              <a:buAutoNum type="circleNumDbPlain"/>
            </a:pPr>
            <a:r>
              <a:rPr lang="zh-CN" altLang="en-US" sz="2400" b="1" dirty="0">
                <a:solidFill>
                  <a:schemeClr val="accent6"/>
                </a:solidFill>
                <a:latin typeface="华文新魏" pitchFamily="2" charset="-122"/>
                <a:ea typeface="华文新魏" pitchFamily="2" charset="-122"/>
              </a:rPr>
              <a:t>查找路由表中的第 </a:t>
            </a:r>
            <a:r>
              <a:rPr lang="en-US" altLang="zh-CN" sz="2400" b="1" dirty="0">
                <a:solidFill>
                  <a:schemeClr val="accent6"/>
                </a:solidFill>
                <a:latin typeface="华文新魏" pitchFamily="2" charset="-122"/>
                <a:ea typeface="华文新魏" pitchFamily="2" charset="-122"/>
              </a:rPr>
              <a:t>1 </a:t>
            </a:r>
            <a:r>
              <a:rPr lang="zh-CN" altLang="en-US" sz="2400" b="1" dirty="0">
                <a:solidFill>
                  <a:schemeClr val="accent6"/>
                </a:solidFill>
                <a:latin typeface="华文新魏" pitchFamily="2" charset="-122"/>
                <a:ea typeface="华文新魏" pitchFamily="2" charset="-122"/>
              </a:rPr>
              <a:t>个项目</a:t>
            </a:r>
          </a:p>
        </p:txBody>
      </p:sp>
      <p:sp>
        <p:nvSpPr>
          <p:cNvPr id="161798" name="Text Box 6"/>
          <p:cNvSpPr txBox="1">
            <a:spLocks noChangeArrowheads="1"/>
          </p:cNvSpPr>
          <p:nvPr/>
        </p:nvSpPr>
        <p:spPr bwMode="auto">
          <a:xfrm>
            <a:off x="682551" y="4798095"/>
            <a:ext cx="5329609" cy="369332"/>
          </a:xfrm>
          <a:prstGeom prst="rect">
            <a:avLst/>
          </a:prstGeom>
          <a:noFill/>
          <a:ln w="9525">
            <a:noFill/>
            <a:miter lim="800000"/>
            <a:headEnd/>
            <a:tailEnd/>
          </a:ln>
        </p:spPr>
        <p:txBody>
          <a:bodyPr wrap="square">
            <a:spAutoFit/>
          </a:bodyPr>
          <a:lstStyle/>
          <a:p>
            <a:r>
              <a:rPr lang="en-US" altLang="zh-CN" b="1" dirty="0">
                <a:latin typeface="华文新魏" pitchFamily="2" charset="-122"/>
                <a:ea typeface="华文新魏" pitchFamily="2" charset="-122"/>
              </a:rPr>
              <a:t>AND      </a:t>
            </a:r>
            <a:r>
              <a:rPr lang="en-US" altLang="zh-CN" b="1" i="1" dirty="0">
                <a:latin typeface="华文新魏" pitchFamily="2" charset="-122"/>
                <a:ea typeface="华文新魏" pitchFamily="2" charset="-122"/>
              </a:rPr>
              <a:t>D</a:t>
            </a:r>
            <a:r>
              <a:rPr lang="en-US" altLang="zh-CN" b="1" dirty="0">
                <a:latin typeface="华文新魏" pitchFamily="2" charset="-122"/>
                <a:ea typeface="华文新魏" pitchFamily="2" charset="-122"/>
              </a:rPr>
              <a:t> =       206.         0.     01000100.       0</a:t>
            </a:r>
          </a:p>
        </p:txBody>
      </p:sp>
      <p:sp>
        <p:nvSpPr>
          <p:cNvPr id="161799" name="Text Box 7"/>
          <p:cNvSpPr txBox="1">
            <a:spLocks noChangeArrowheads="1"/>
          </p:cNvSpPr>
          <p:nvPr/>
        </p:nvSpPr>
        <p:spPr bwMode="auto">
          <a:xfrm>
            <a:off x="755576" y="2852936"/>
            <a:ext cx="7777163" cy="461962"/>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第 </a:t>
            </a:r>
            <a:r>
              <a:rPr lang="en-US" altLang="zh-CN" sz="2400" b="1" dirty="0">
                <a:latin typeface="华文新魏" pitchFamily="2" charset="-122"/>
                <a:ea typeface="华文新魏" pitchFamily="2" charset="-122"/>
              </a:rPr>
              <a:t>1 </a:t>
            </a:r>
            <a:r>
              <a:rPr lang="zh-CN" altLang="en-US" sz="2400" b="1" dirty="0">
                <a:latin typeface="华文新魏" pitchFamily="2" charset="-122"/>
                <a:ea typeface="华文新魏" pitchFamily="2" charset="-122"/>
              </a:rPr>
              <a:t>个项目 </a:t>
            </a:r>
            <a:r>
              <a:rPr lang="en-US" altLang="zh-CN" sz="2400" b="1" dirty="0">
                <a:latin typeface="华文新魏" pitchFamily="2" charset="-122"/>
                <a:ea typeface="华文新魏" pitchFamily="2" charset="-122"/>
              </a:rPr>
              <a:t>206.0.68.0/22 </a:t>
            </a:r>
            <a:r>
              <a:rPr lang="zh-CN" altLang="en-US" sz="2400" b="1" dirty="0">
                <a:latin typeface="华文新魏" pitchFamily="2" charset="-122"/>
                <a:ea typeface="华文新魏" pitchFamily="2" charset="-122"/>
              </a:rPr>
              <a:t>的掩码 </a:t>
            </a:r>
            <a:r>
              <a:rPr lang="en-US" altLang="zh-CN" sz="2400" b="1" i="1" dirty="0">
                <a:latin typeface="华文新魏" pitchFamily="2" charset="-122"/>
                <a:ea typeface="华文新魏" pitchFamily="2" charset="-122"/>
              </a:rPr>
              <a:t>M</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有 </a:t>
            </a:r>
            <a:r>
              <a:rPr lang="en-US" altLang="zh-CN" sz="2400" b="1" dirty="0">
                <a:latin typeface="华文新魏" pitchFamily="2" charset="-122"/>
                <a:ea typeface="华文新魏" pitchFamily="2" charset="-122"/>
              </a:rPr>
              <a:t>22 </a:t>
            </a:r>
            <a:r>
              <a:rPr lang="zh-CN" altLang="en-US" sz="2400" b="1" dirty="0">
                <a:latin typeface="华文新魏" pitchFamily="2" charset="-122"/>
                <a:ea typeface="华文新魏" pitchFamily="2" charset="-122"/>
              </a:rPr>
              <a:t>个连续的 </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a:t>
            </a:r>
          </a:p>
        </p:txBody>
      </p:sp>
      <p:sp>
        <p:nvSpPr>
          <p:cNvPr id="161800" name="Text Box 8"/>
          <p:cNvSpPr txBox="1">
            <a:spLocks noChangeArrowheads="1"/>
          </p:cNvSpPr>
          <p:nvPr/>
        </p:nvSpPr>
        <p:spPr bwMode="auto">
          <a:xfrm>
            <a:off x="1979712" y="3356992"/>
            <a:ext cx="4249881" cy="369332"/>
          </a:xfrm>
          <a:prstGeom prst="rect">
            <a:avLst/>
          </a:prstGeom>
          <a:noFill/>
          <a:ln w="9525">
            <a:noFill/>
            <a:miter lim="800000"/>
            <a:headEnd/>
            <a:tailEnd/>
          </a:ln>
        </p:spPr>
        <p:txBody>
          <a:bodyPr wrap="none">
            <a:spAutoFit/>
          </a:bodyPr>
          <a:lstStyle/>
          <a:p>
            <a:r>
              <a:rPr lang="en-US" altLang="zh-CN" b="1" i="1" dirty="0">
                <a:latin typeface="华文新魏" pitchFamily="2" charset="-122"/>
                <a:ea typeface="华文新魏" pitchFamily="2" charset="-122"/>
              </a:rPr>
              <a:t>M</a:t>
            </a:r>
            <a:r>
              <a:rPr lang="en-US" altLang="zh-CN" b="1" dirty="0">
                <a:latin typeface="华文新魏" pitchFamily="2" charset="-122"/>
                <a:ea typeface="华文新魏" pitchFamily="2" charset="-122"/>
              </a:rPr>
              <a:t> = 11111111 11111111 11111100 00000000</a:t>
            </a:r>
          </a:p>
        </p:txBody>
      </p:sp>
      <p:sp>
        <p:nvSpPr>
          <p:cNvPr id="161801" name="Text Box 9"/>
          <p:cNvSpPr txBox="1">
            <a:spLocks noChangeArrowheads="1"/>
          </p:cNvSpPr>
          <p:nvPr/>
        </p:nvSpPr>
        <p:spPr bwMode="auto">
          <a:xfrm>
            <a:off x="755576" y="3847183"/>
            <a:ext cx="6151563" cy="461962"/>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因此只需把 </a:t>
            </a:r>
            <a:r>
              <a:rPr lang="en-US" altLang="zh-CN" sz="2400" b="1" i="1" dirty="0">
                <a:latin typeface="华文新魏" pitchFamily="2" charset="-122"/>
                <a:ea typeface="华文新魏" pitchFamily="2" charset="-122"/>
              </a:rPr>
              <a:t>D</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的第 </a:t>
            </a:r>
            <a:r>
              <a:rPr lang="en-US" altLang="zh-CN" sz="2400" b="1" dirty="0">
                <a:latin typeface="华文新魏" pitchFamily="2" charset="-122"/>
                <a:ea typeface="华文新魏" pitchFamily="2" charset="-122"/>
              </a:rPr>
              <a:t>3 </a:t>
            </a:r>
            <a:r>
              <a:rPr lang="zh-CN" altLang="en-US" sz="2400" b="1" dirty="0">
                <a:latin typeface="华文新魏" pitchFamily="2" charset="-122"/>
                <a:ea typeface="华文新魏" pitchFamily="2" charset="-122"/>
              </a:rPr>
              <a:t>个字节转换成二进制。</a:t>
            </a:r>
          </a:p>
        </p:txBody>
      </p:sp>
      <p:sp>
        <p:nvSpPr>
          <p:cNvPr id="161802" name="Text Box 10"/>
          <p:cNvSpPr txBox="1">
            <a:spLocks noChangeArrowheads="1"/>
          </p:cNvSpPr>
          <p:nvPr/>
        </p:nvSpPr>
        <p:spPr bwMode="auto">
          <a:xfrm>
            <a:off x="1691680" y="4365104"/>
            <a:ext cx="4418197" cy="369332"/>
          </a:xfrm>
          <a:prstGeom prst="rect">
            <a:avLst/>
          </a:prstGeom>
          <a:noFill/>
          <a:ln w="9525">
            <a:noFill/>
            <a:miter lim="800000"/>
            <a:headEnd/>
            <a:tailEnd/>
          </a:ln>
        </p:spPr>
        <p:txBody>
          <a:bodyPr wrap="none">
            <a:spAutoFit/>
          </a:bodyPr>
          <a:lstStyle/>
          <a:p>
            <a:r>
              <a:rPr lang="en-US" altLang="zh-CN" b="1" i="1" dirty="0">
                <a:latin typeface="华文新魏" pitchFamily="2" charset="-122"/>
                <a:ea typeface="华文新魏" pitchFamily="2" charset="-122"/>
              </a:rPr>
              <a:t>M</a:t>
            </a:r>
            <a:r>
              <a:rPr lang="en-US" altLang="zh-CN" b="1" dirty="0">
                <a:latin typeface="华文新魏" pitchFamily="2" charset="-122"/>
                <a:ea typeface="华文新魏" pitchFamily="2" charset="-122"/>
              </a:rPr>
              <a:t> = 11111111 11111111  11111100   00000000</a:t>
            </a:r>
          </a:p>
        </p:txBody>
      </p:sp>
      <p:sp>
        <p:nvSpPr>
          <p:cNvPr id="161803" name="Line 11"/>
          <p:cNvSpPr>
            <a:spLocks noChangeShapeType="1"/>
          </p:cNvSpPr>
          <p:nvPr/>
        </p:nvSpPr>
        <p:spPr bwMode="auto">
          <a:xfrm>
            <a:off x="611560" y="5157192"/>
            <a:ext cx="7632848" cy="0"/>
          </a:xfrm>
          <a:prstGeom prst="line">
            <a:avLst/>
          </a:prstGeom>
          <a:noFill/>
          <a:ln w="28575">
            <a:solidFill>
              <a:schemeClr val="tx2"/>
            </a:solidFill>
            <a:round/>
            <a:headEnd/>
            <a:tailEnd/>
          </a:ln>
        </p:spPr>
        <p:txBody>
          <a:bodyPr/>
          <a:lstStyle/>
          <a:p>
            <a:endParaRPr lang="zh-CN" altLang="en-US"/>
          </a:p>
        </p:txBody>
      </p:sp>
      <p:sp>
        <p:nvSpPr>
          <p:cNvPr id="161804" name="Text Box 12"/>
          <p:cNvSpPr txBox="1">
            <a:spLocks noChangeArrowheads="1"/>
          </p:cNvSpPr>
          <p:nvPr/>
        </p:nvSpPr>
        <p:spPr bwMode="auto">
          <a:xfrm>
            <a:off x="2339752" y="5229200"/>
            <a:ext cx="4032448" cy="369332"/>
          </a:xfrm>
          <a:prstGeom prst="rect">
            <a:avLst/>
          </a:prstGeom>
          <a:noFill/>
          <a:ln w="9525">
            <a:noFill/>
            <a:miter lim="800000"/>
            <a:headEnd/>
            <a:tailEnd/>
          </a:ln>
        </p:spPr>
        <p:txBody>
          <a:bodyPr wrap="square">
            <a:spAutoFit/>
          </a:bodyPr>
          <a:lstStyle/>
          <a:p>
            <a:r>
              <a:rPr lang="en-US" altLang="zh-CN" b="1" dirty="0">
                <a:latin typeface="华文新魏" pitchFamily="2" charset="-122"/>
                <a:ea typeface="华文新魏" pitchFamily="2" charset="-122"/>
              </a:rPr>
              <a:t>206.         0.     01000100.       0</a:t>
            </a:r>
          </a:p>
        </p:txBody>
      </p:sp>
      <p:sp>
        <p:nvSpPr>
          <p:cNvPr id="533517" name="Text Box 13"/>
          <p:cNvSpPr txBox="1">
            <a:spLocks noChangeArrowheads="1"/>
          </p:cNvSpPr>
          <p:nvPr/>
        </p:nvSpPr>
        <p:spPr bwMode="auto">
          <a:xfrm>
            <a:off x="755576" y="5661248"/>
            <a:ext cx="3228769" cy="461665"/>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与 </a:t>
            </a:r>
            <a:r>
              <a:rPr lang="en-US" altLang="zh-CN" sz="2400" b="1" dirty="0">
                <a:latin typeface="华文新魏" pitchFamily="2" charset="-122"/>
                <a:ea typeface="华文新魏" pitchFamily="2" charset="-122"/>
              </a:rPr>
              <a:t>206.0.68.0/22 </a:t>
            </a:r>
            <a:r>
              <a:rPr lang="zh-CN" altLang="en-US" sz="2400" b="1" dirty="0">
                <a:latin typeface="华文新魏" pitchFamily="2" charset="-122"/>
                <a:ea typeface="华文新魏" pitchFamily="2" charset="-122"/>
              </a:rPr>
              <a:t>匹配</a:t>
            </a:r>
          </a:p>
        </p:txBody>
      </p:sp>
      <p:sp>
        <p:nvSpPr>
          <p:cNvPr id="161806" name="日期占位符 13"/>
          <p:cNvSpPr>
            <a:spLocks noGrp="1"/>
          </p:cNvSpPr>
          <p:nvPr>
            <p:ph type="dt" sz="quarter" idx="10"/>
          </p:nvPr>
        </p:nvSpPr>
        <p:spPr>
          <a:xfrm>
            <a:off x="395536" y="6400800"/>
            <a:ext cx="1905000" cy="457200"/>
          </a:xfrm>
          <a:noFill/>
        </p:spPr>
        <p:txBody>
          <a:bodyPr/>
          <a:lstStyle/>
          <a:p>
            <a:fld id="{FCA1C75B-B16D-49E9-8335-6D03DD7F970A}" type="datetime1">
              <a:rPr lang="zh-CN" altLang="en-US" smtClean="0">
                <a:ea typeface="宋体" charset="-122"/>
              </a:rPr>
              <a:pPr/>
              <a:t>2018/1/16</a:t>
            </a:fld>
            <a:endParaRPr lang="en-US" altLang="zh-CN" dirty="0">
              <a:ea typeface="宋体" charset="-122"/>
            </a:endParaRPr>
          </a:p>
        </p:txBody>
      </p:sp>
      <p:sp>
        <p:nvSpPr>
          <p:cNvPr id="161807" name="灯片编号占位符 14"/>
          <p:cNvSpPr>
            <a:spLocks noGrp="1"/>
          </p:cNvSpPr>
          <p:nvPr>
            <p:ph type="sldNum" sz="quarter" idx="11"/>
          </p:nvPr>
        </p:nvSpPr>
        <p:spPr>
          <a:xfrm>
            <a:off x="3491880" y="6400800"/>
            <a:ext cx="5334000" cy="457200"/>
          </a:xfrm>
          <a:noFill/>
        </p:spPr>
        <p:txBody>
          <a:bodyPr/>
          <a:lstStyle/>
          <a:p>
            <a:pPr algn="r"/>
            <a:fld id="{6645DED4-C4D4-4739-A81D-F2CF7A28A15F}" type="slidenum">
              <a:rPr lang="en-US" altLang="zh-CN" smtClean="0">
                <a:ea typeface="宋体" charset="-122"/>
              </a:rPr>
              <a:pPr algn="r"/>
              <a:t>73</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350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33506"/>
                                        </p:tgtEl>
                                        <p:attrNameLst>
                                          <p:attrName>style.visibility</p:attrName>
                                        </p:attrNameLst>
                                      </p:cBhvr>
                                      <p:tavLst>
                                        <p:tav tm="0">
                                          <p:val>
                                            <p:strVal val="hidden"/>
                                          </p:val>
                                        </p:tav>
                                        <p:tav tm="50000">
                                          <p:val>
                                            <p:strVal val="visible"/>
                                          </p:val>
                                        </p:tav>
                                      </p:tavLst>
                                    </p:anim>
                                  </p:childTnLst>
                                </p:cTn>
                              </p:par>
                            </p:childTnLst>
                          </p:cTn>
                        </p:par>
                        <p:par>
                          <p:cTn id="10" fill="hold">
                            <p:stCondLst>
                              <p:cond delay="3500"/>
                            </p:stCondLst>
                            <p:childTnLst>
                              <p:par>
                                <p:cTn id="11" presetID="1" presetClass="entr" presetSubtype="0" fill="hold" grpId="0" nodeType="afterEffect">
                                  <p:stCondLst>
                                    <p:cond delay="0"/>
                                  </p:stCondLst>
                                  <p:childTnLst>
                                    <p:set>
                                      <p:cBhvr>
                                        <p:cTn id="12" dur="1" fill="hold">
                                          <p:stCondLst>
                                            <p:cond delay="0"/>
                                          </p:stCondLst>
                                        </p:cTn>
                                        <p:tgtEl>
                                          <p:spTgt spid="533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animBg="1"/>
      <p:bldP spid="533506" grpId="1" animBg="1"/>
      <p:bldP spid="5335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ChangeArrowheads="1"/>
          </p:cNvSpPr>
          <p:nvPr/>
        </p:nvSpPr>
        <p:spPr bwMode="auto">
          <a:xfrm>
            <a:off x="2195736" y="3429000"/>
            <a:ext cx="3816424" cy="1296144"/>
          </a:xfrm>
          <a:prstGeom prst="rect">
            <a:avLst/>
          </a:prstGeom>
          <a:solidFill>
            <a:srgbClr val="CCECFF"/>
          </a:solidFill>
          <a:ln w="28575">
            <a:solidFill>
              <a:schemeClr val="hlink"/>
            </a:solidFill>
            <a:miter lim="800000"/>
            <a:headEnd/>
            <a:tailEnd/>
          </a:ln>
        </p:spPr>
        <p:txBody>
          <a:bodyPr wrap="none" anchor="ctr"/>
          <a:lstStyle/>
          <a:p>
            <a:endParaRPr lang="zh-CN" altLang="en-US" b="1">
              <a:latin typeface="华文新魏" pitchFamily="2" charset="-122"/>
              <a:ea typeface="华文新魏" pitchFamily="2" charset="-122"/>
            </a:endParaRPr>
          </a:p>
        </p:txBody>
      </p:sp>
      <p:sp>
        <p:nvSpPr>
          <p:cNvPr id="162819" name="Rectangle 3"/>
          <p:cNvSpPr>
            <a:spLocks noGrp="1" noChangeArrowheads="1"/>
          </p:cNvSpPr>
          <p:nvPr>
            <p:ph type="title"/>
          </p:nvPr>
        </p:nvSpPr>
        <p:spPr>
          <a:xfrm>
            <a:off x="179512" y="116632"/>
            <a:ext cx="7793038" cy="623888"/>
          </a:xfrm>
        </p:spPr>
        <p:txBody>
          <a:bodyPr/>
          <a:lstStyle/>
          <a:p>
            <a:pPr algn="l" eaLnBrk="1" hangingPunct="1"/>
            <a:r>
              <a:rPr lang="zh-CN" altLang="en-US" sz="3200" dirty="0">
                <a:solidFill>
                  <a:schemeClr val="accent6"/>
                </a:solidFill>
              </a:rPr>
              <a:t>最长前缀匹配举例（绪）</a:t>
            </a:r>
          </a:p>
        </p:txBody>
      </p:sp>
      <p:sp>
        <p:nvSpPr>
          <p:cNvPr id="162821" name="Text Box 5"/>
          <p:cNvSpPr txBox="1">
            <a:spLocks noChangeArrowheads="1"/>
          </p:cNvSpPr>
          <p:nvPr/>
        </p:nvSpPr>
        <p:spPr bwMode="auto">
          <a:xfrm>
            <a:off x="251520" y="1124744"/>
            <a:ext cx="4665060" cy="461665"/>
          </a:xfrm>
          <a:prstGeom prst="rect">
            <a:avLst/>
          </a:prstGeom>
          <a:noFill/>
          <a:ln w="9525">
            <a:noFill/>
            <a:miter lim="800000"/>
            <a:headEnd/>
            <a:tailEnd/>
          </a:ln>
        </p:spPr>
        <p:txBody>
          <a:bodyPr wrap="none">
            <a:spAutoFit/>
          </a:bodyPr>
          <a:lstStyle/>
          <a:p>
            <a:pPr marL="457200" indent="-457200">
              <a:buFont typeface="+mj-ea"/>
              <a:buAutoNum type="circleNumDbPlain" startAt="2"/>
            </a:pPr>
            <a:r>
              <a:rPr lang="zh-CN" altLang="en-US" sz="2400" b="1" dirty="0">
                <a:solidFill>
                  <a:schemeClr val="accent6"/>
                </a:solidFill>
                <a:latin typeface="华文新魏" pitchFamily="2" charset="-122"/>
                <a:ea typeface="华文新魏" pitchFamily="2" charset="-122"/>
              </a:rPr>
              <a:t>再查找路由表中的第 </a:t>
            </a:r>
            <a:r>
              <a:rPr lang="en-US" altLang="zh-CN" sz="2400" b="1" dirty="0">
                <a:solidFill>
                  <a:schemeClr val="accent6"/>
                </a:solidFill>
                <a:latin typeface="华文新魏" pitchFamily="2" charset="-122"/>
                <a:ea typeface="华文新魏" pitchFamily="2" charset="-122"/>
              </a:rPr>
              <a:t>2 </a:t>
            </a:r>
            <a:r>
              <a:rPr lang="zh-CN" altLang="en-US" sz="2400" b="1" dirty="0">
                <a:solidFill>
                  <a:schemeClr val="accent6"/>
                </a:solidFill>
                <a:latin typeface="华文新魏" pitchFamily="2" charset="-122"/>
                <a:ea typeface="华文新魏" pitchFamily="2" charset="-122"/>
              </a:rPr>
              <a:t>个项目</a:t>
            </a:r>
          </a:p>
        </p:txBody>
      </p:sp>
      <p:sp>
        <p:nvSpPr>
          <p:cNvPr id="162822" name="Text Box 6"/>
          <p:cNvSpPr txBox="1">
            <a:spLocks noChangeArrowheads="1"/>
          </p:cNvSpPr>
          <p:nvPr/>
        </p:nvSpPr>
        <p:spPr bwMode="auto">
          <a:xfrm>
            <a:off x="755576" y="3789040"/>
            <a:ext cx="5073825" cy="369332"/>
          </a:xfrm>
          <a:prstGeom prst="rect">
            <a:avLst/>
          </a:prstGeom>
          <a:noFill/>
          <a:ln w="9525">
            <a:noFill/>
            <a:miter lim="800000"/>
            <a:headEnd/>
            <a:tailEnd/>
          </a:ln>
        </p:spPr>
        <p:txBody>
          <a:bodyPr wrap="none">
            <a:spAutoFit/>
          </a:bodyPr>
          <a:lstStyle/>
          <a:p>
            <a:r>
              <a:rPr lang="en-US" altLang="zh-CN" b="1" dirty="0">
                <a:latin typeface="华文新魏" pitchFamily="2" charset="-122"/>
                <a:ea typeface="华文新魏" pitchFamily="2" charset="-122"/>
              </a:rPr>
              <a:t>AND      </a:t>
            </a:r>
            <a:r>
              <a:rPr lang="en-US" altLang="zh-CN" b="1" i="1" dirty="0">
                <a:latin typeface="华文新魏" pitchFamily="2" charset="-122"/>
                <a:ea typeface="华文新魏" pitchFamily="2" charset="-122"/>
              </a:rPr>
              <a:t>D</a:t>
            </a:r>
            <a:r>
              <a:rPr lang="en-US" altLang="zh-CN" b="1" dirty="0">
                <a:latin typeface="华文新魏" pitchFamily="2" charset="-122"/>
                <a:ea typeface="华文新魏" pitchFamily="2" charset="-122"/>
              </a:rPr>
              <a:t>  =     206.         0.        71.     10000000</a:t>
            </a:r>
          </a:p>
        </p:txBody>
      </p:sp>
      <p:sp>
        <p:nvSpPr>
          <p:cNvPr id="162823" name="Text Box 7"/>
          <p:cNvSpPr txBox="1">
            <a:spLocks noChangeArrowheads="1"/>
          </p:cNvSpPr>
          <p:nvPr/>
        </p:nvSpPr>
        <p:spPr bwMode="auto">
          <a:xfrm>
            <a:off x="539552" y="1844824"/>
            <a:ext cx="8120063" cy="461962"/>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第 </a:t>
            </a:r>
            <a:r>
              <a:rPr lang="en-US" altLang="zh-CN" sz="2400" b="1" dirty="0">
                <a:latin typeface="华文新魏" pitchFamily="2" charset="-122"/>
                <a:ea typeface="华文新魏" pitchFamily="2" charset="-122"/>
              </a:rPr>
              <a:t>2 </a:t>
            </a:r>
            <a:r>
              <a:rPr lang="zh-CN" altLang="en-US" sz="2400" b="1" dirty="0">
                <a:latin typeface="华文新魏" pitchFamily="2" charset="-122"/>
                <a:ea typeface="华文新魏" pitchFamily="2" charset="-122"/>
              </a:rPr>
              <a:t>个项目 </a:t>
            </a:r>
            <a:r>
              <a:rPr lang="en-US" altLang="zh-CN" sz="2400" b="1" dirty="0">
                <a:latin typeface="华文新魏" pitchFamily="2" charset="-122"/>
                <a:ea typeface="华文新魏" pitchFamily="2" charset="-122"/>
              </a:rPr>
              <a:t>206.0.71.128/25 </a:t>
            </a:r>
            <a:r>
              <a:rPr lang="zh-CN" altLang="en-US" sz="2400" b="1" dirty="0">
                <a:latin typeface="华文新魏" pitchFamily="2" charset="-122"/>
                <a:ea typeface="华文新魏" pitchFamily="2" charset="-122"/>
              </a:rPr>
              <a:t>的掩码 </a:t>
            </a:r>
            <a:r>
              <a:rPr lang="en-US" altLang="zh-CN" sz="2400" b="1" i="1" dirty="0">
                <a:latin typeface="华文新魏" pitchFamily="2" charset="-122"/>
                <a:ea typeface="华文新魏" pitchFamily="2" charset="-122"/>
              </a:rPr>
              <a:t>M</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有 </a:t>
            </a:r>
            <a:r>
              <a:rPr lang="en-US" altLang="zh-CN" sz="2400" b="1" dirty="0">
                <a:latin typeface="华文新魏" pitchFamily="2" charset="-122"/>
                <a:ea typeface="华文新魏" pitchFamily="2" charset="-122"/>
              </a:rPr>
              <a:t>25 </a:t>
            </a:r>
            <a:r>
              <a:rPr lang="zh-CN" altLang="en-US" sz="2400" b="1" dirty="0">
                <a:latin typeface="华文新魏" pitchFamily="2" charset="-122"/>
                <a:ea typeface="华文新魏" pitchFamily="2" charset="-122"/>
              </a:rPr>
              <a:t>个连续的 </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a:t>
            </a:r>
          </a:p>
        </p:txBody>
      </p:sp>
      <p:sp>
        <p:nvSpPr>
          <p:cNvPr id="162824" name="Text Box 8"/>
          <p:cNvSpPr txBox="1">
            <a:spLocks noChangeArrowheads="1"/>
          </p:cNvSpPr>
          <p:nvPr/>
        </p:nvSpPr>
        <p:spPr bwMode="auto">
          <a:xfrm>
            <a:off x="1691680" y="2420888"/>
            <a:ext cx="4115229" cy="369332"/>
          </a:xfrm>
          <a:prstGeom prst="rect">
            <a:avLst/>
          </a:prstGeom>
          <a:noFill/>
          <a:ln w="9525">
            <a:noFill/>
            <a:miter lim="800000"/>
            <a:headEnd/>
            <a:tailEnd/>
          </a:ln>
        </p:spPr>
        <p:txBody>
          <a:bodyPr wrap="none">
            <a:spAutoFit/>
          </a:bodyPr>
          <a:lstStyle/>
          <a:p>
            <a:r>
              <a:rPr lang="en-US" altLang="zh-CN" b="1" i="1" dirty="0">
                <a:latin typeface="华文新魏" pitchFamily="2" charset="-122"/>
                <a:ea typeface="华文新魏" pitchFamily="2" charset="-122"/>
              </a:rPr>
              <a:t>M</a:t>
            </a:r>
            <a:r>
              <a:rPr lang="en-US" altLang="zh-CN" b="1" dirty="0">
                <a:latin typeface="华文新魏" pitchFamily="2" charset="-122"/>
                <a:ea typeface="华文新魏" pitchFamily="2" charset="-122"/>
              </a:rPr>
              <a:t> = 11111111 11111111 11111111 10000000</a:t>
            </a:r>
          </a:p>
        </p:txBody>
      </p:sp>
      <p:sp>
        <p:nvSpPr>
          <p:cNvPr id="162825" name="Text Box 9"/>
          <p:cNvSpPr txBox="1">
            <a:spLocks noChangeArrowheads="1"/>
          </p:cNvSpPr>
          <p:nvPr/>
        </p:nvSpPr>
        <p:spPr bwMode="auto">
          <a:xfrm>
            <a:off x="539552" y="2852936"/>
            <a:ext cx="6151563" cy="461962"/>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因此只需把 </a:t>
            </a:r>
            <a:r>
              <a:rPr lang="en-US" altLang="zh-CN" sz="2400" b="1" i="1" dirty="0">
                <a:latin typeface="华文新魏" pitchFamily="2" charset="-122"/>
                <a:ea typeface="华文新魏" pitchFamily="2" charset="-122"/>
              </a:rPr>
              <a:t>D</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的第 </a:t>
            </a:r>
            <a:r>
              <a:rPr lang="en-US" altLang="zh-CN" sz="2400" b="1" dirty="0">
                <a:latin typeface="华文新魏" pitchFamily="2" charset="-122"/>
                <a:ea typeface="华文新魏" pitchFamily="2" charset="-122"/>
              </a:rPr>
              <a:t>4 </a:t>
            </a:r>
            <a:r>
              <a:rPr lang="zh-CN" altLang="en-US" sz="2400" b="1" dirty="0">
                <a:latin typeface="华文新魏" pitchFamily="2" charset="-122"/>
                <a:ea typeface="华文新魏" pitchFamily="2" charset="-122"/>
              </a:rPr>
              <a:t>个字节转换成二进制。</a:t>
            </a:r>
          </a:p>
        </p:txBody>
      </p:sp>
      <p:sp>
        <p:nvSpPr>
          <p:cNvPr id="162826" name="Text Box 10"/>
          <p:cNvSpPr txBox="1">
            <a:spLocks noChangeArrowheads="1"/>
          </p:cNvSpPr>
          <p:nvPr/>
        </p:nvSpPr>
        <p:spPr bwMode="auto">
          <a:xfrm>
            <a:off x="1619672" y="3429000"/>
            <a:ext cx="4171335" cy="369332"/>
          </a:xfrm>
          <a:prstGeom prst="rect">
            <a:avLst/>
          </a:prstGeom>
          <a:noFill/>
          <a:ln w="9525">
            <a:noFill/>
            <a:miter lim="800000"/>
            <a:headEnd/>
            <a:tailEnd/>
          </a:ln>
        </p:spPr>
        <p:txBody>
          <a:bodyPr wrap="none">
            <a:spAutoFit/>
          </a:bodyPr>
          <a:lstStyle/>
          <a:p>
            <a:r>
              <a:rPr lang="en-US" altLang="zh-CN" b="1" i="1" dirty="0">
                <a:latin typeface="华文新魏" pitchFamily="2" charset="-122"/>
                <a:ea typeface="华文新魏" pitchFamily="2" charset="-122"/>
              </a:rPr>
              <a:t>M</a:t>
            </a:r>
            <a:r>
              <a:rPr lang="en-US" altLang="zh-CN" b="1" dirty="0">
                <a:latin typeface="华文新魏" pitchFamily="2" charset="-122"/>
                <a:ea typeface="华文新魏" pitchFamily="2" charset="-122"/>
              </a:rPr>
              <a:t> = 11111111 11111111 11111111  10000000</a:t>
            </a:r>
          </a:p>
        </p:txBody>
      </p:sp>
      <p:sp>
        <p:nvSpPr>
          <p:cNvPr id="162827" name="Line 11"/>
          <p:cNvSpPr>
            <a:spLocks noChangeShapeType="1"/>
          </p:cNvSpPr>
          <p:nvPr/>
        </p:nvSpPr>
        <p:spPr bwMode="auto">
          <a:xfrm>
            <a:off x="611560" y="4221088"/>
            <a:ext cx="6624736" cy="0"/>
          </a:xfrm>
          <a:prstGeom prst="line">
            <a:avLst/>
          </a:prstGeom>
          <a:noFill/>
          <a:ln w="28575">
            <a:solidFill>
              <a:schemeClr val="tx2"/>
            </a:solidFill>
            <a:round/>
            <a:headEnd/>
            <a:tailEnd/>
          </a:ln>
        </p:spPr>
        <p:txBody>
          <a:bodyPr/>
          <a:lstStyle/>
          <a:p>
            <a:endParaRPr lang="zh-CN" altLang="en-US"/>
          </a:p>
        </p:txBody>
      </p:sp>
      <p:sp>
        <p:nvSpPr>
          <p:cNvPr id="162828" name="Text Box 12"/>
          <p:cNvSpPr txBox="1">
            <a:spLocks noChangeArrowheads="1"/>
          </p:cNvSpPr>
          <p:nvPr/>
        </p:nvSpPr>
        <p:spPr bwMode="auto">
          <a:xfrm>
            <a:off x="2339752" y="4365104"/>
            <a:ext cx="3587842" cy="369332"/>
          </a:xfrm>
          <a:prstGeom prst="rect">
            <a:avLst/>
          </a:prstGeom>
          <a:noFill/>
          <a:ln w="9525">
            <a:noFill/>
            <a:miter lim="800000"/>
            <a:headEnd/>
            <a:tailEnd/>
          </a:ln>
        </p:spPr>
        <p:txBody>
          <a:bodyPr wrap="none">
            <a:spAutoFit/>
          </a:bodyPr>
          <a:lstStyle/>
          <a:p>
            <a:r>
              <a:rPr lang="en-US" altLang="zh-CN" b="1" dirty="0">
                <a:latin typeface="华文新魏" pitchFamily="2" charset="-122"/>
                <a:ea typeface="华文新魏" pitchFamily="2" charset="-122"/>
              </a:rPr>
              <a:t>206.           0.         71.     10000000</a:t>
            </a:r>
          </a:p>
        </p:txBody>
      </p:sp>
      <p:sp>
        <p:nvSpPr>
          <p:cNvPr id="534541" name="Text Box 13"/>
          <p:cNvSpPr txBox="1">
            <a:spLocks noChangeArrowheads="1"/>
          </p:cNvSpPr>
          <p:nvPr/>
        </p:nvSpPr>
        <p:spPr bwMode="auto">
          <a:xfrm>
            <a:off x="755576" y="4869160"/>
            <a:ext cx="3505200" cy="461962"/>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与 </a:t>
            </a:r>
            <a:r>
              <a:rPr lang="en-US" altLang="zh-CN" sz="2400" b="1" dirty="0">
                <a:latin typeface="华文新魏" pitchFamily="2" charset="-122"/>
                <a:ea typeface="华文新魏" pitchFamily="2" charset="-122"/>
              </a:rPr>
              <a:t>206.0.71.128/25 </a:t>
            </a:r>
            <a:r>
              <a:rPr lang="zh-CN" altLang="en-US" sz="2400" b="1" dirty="0">
                <a:latin typeface="华文新魏" pitchFamily="2" charset="-122"/>
                <a:ea typeface="华文新魏" pitchFamily="2" charset="-122"/>
              </a:rPr>
              <a:t>匹配</a:t>
            </a:r>
          </a:p>
        </p:txBody>
      </p:sp>
      <p:sp>
        <p:nvSpPr>
          <p:cNvPr id="162830" name="日期占位符 13"/>
          <p:cNvSpPr>
            <a:spLocks noGrp="1"/>
          </p:cNvSpPr>
          <p:nvPr>
            <p:ph type="dt" sz="quarter" idx="10"/>
          </p:nvPr>
        </p:nvSpPr>
        <p:spPr>
          <a:xfrm>
            <a:off x="251520" y="6400800"/>
            <a:ext cx="1905000" cy="457200"/>
          </a:xfrm>
          <a:noFill/>
        </p:spPr>
        <p:txBody>
          <a:bodyPr/>
          <a:lstStyle/>
          <a:p>
            <a:fld id="{90E5944B-50F9-4BD6-BC5F-266F43BEFDB0}" type="datetime1">
              <a:rPr lang="zh-CN" altLang="en-US" smtClean="0">
                <a:ea typeface="宋体" charset="-122"/>
              </a:rPr>
              <a:pPr/>
              <a:t>2018/1/16</a:t>
            </a:fld>
            <a:endParaRPr lang="en-US" altLang="zh-CN" dirty="0">
              <a:ea typeface="宋体" charset="-122"/>
            </a:endParaRPr>
          </a:p>
        </p:txBody>
      </p:sp>
      <p:sp>
        <p:nvSpPr>
          <p:cNvPr id="162831" name="灯片编号占位符 14"/>
          <p:cNvSpPr>
            <a:spLocks noGrp="1"/>
          </p:cNvSpPr>
          <p:nvPr>
            <p:ph type="sldNum" sz="quarter" idx="11"/>
          </p:nvPr>
        </p:nvSpPr>
        <p:spPr>
          <a:xfrm>
            <a:off x="3563888" y="6400800"/>
            <a:ext cx="5334000" cy="457200"/>
          </a:xfrm>
          <a:noFill/>
        </p:spPr>
        <p:txBody>
          <a:bodyPr/>
          <a:lstStyle/>
          <a:p>
            <a:pPr algn="r"/>
            <a:fld id="{204C19F9-084A-4841-AAFB-C6511872CE38}" type="slidenum">
              <a:rPr lang="en-US" altLang="zh-CN" smtClean="0">
                <a:ea typeface="宋体" charset="-122"/>
              </a:rPr>
              <a:pPr algn="r"/>
              <a:t>74</a:t>
            </a:fld>
            <a:endParaRPr lang="en-US" altLang="zh-CN" dirty="0">
              <a:ea typeface="宋体" charset="-122"/>
            </a:endParaRPr>
          </a:p>
        </p:txBody>
      </p:sp>
      <p:sp>
        <p:nvSpPr>
          <p:cNvPr id="16" name="矩形 15"/>
          <p:cNvSpPr/>
          <p:nvPr/>
        </p:nvSpPr>
        <p:spPr>
          <a:xfrm>
            <a:off x="611560" y="5373216"/>
            <a:ext cx="7776864" cy="830997"/>
          </a:xfrm>
          <a:prstGeom prst="rect">
            <a:avLst/>
          </a:prstGeom>
        </p:spPr>
        <p:txBody>
          <a:bodyPr wrap="square">
            <a:spAutoFit/>
          </a:bodyPr>
          <a:lstStyle/>
          <a:p>
            <a:r>
              <a:rPr lang="zh-CN" altLang="en-US" sz="2400" b="1" dirty="0">
                <a:solidFill>
                  <a:srgbClr val="FF0000"/>
                </a:solidFill>
                <a:latin typeface="华文新魏" pitchFamily="2" charset="-122"/>
                <a:ea typeface="华文新魏" pitchFamily="2" charset="-122"/>
              </a:rPr>
              <a:t>选择两个匹配的地址中更具体的一个 </a:t>
            </a:r>
            <a:r>
              <a:rPr lang="en-US" altLang="zh-CN" sz="2400" b="1" dirty="0">
                <a:solidFill>
                  <a:srgbClr val="FF0000"/>
                </a:solidFill>
                <a:latin typeface="华文新魏" pitchFamily="2" charset="-122"/>
                <a:ea typeface="华文新魏" pitchFamily="2" charset="-122"/>
              </a:rPr>
              <a:t>206.2.71.128/25</a:t>
            </a:r>
            <a:r>
              <a:rPr lang="zh-CN" altLang="en-US" sz="2400" b="1" dirty="0">
                <a:solidFill>
                  <a:srgbClr val="FF0000"/>
                </a:solidFill>
                <a:latin typeface="华文新魏" pitchFamily="2" charset="-122"/>
                <a:ea typeface="华文新魏" pitchFamily="2" charset="-122"/>
              </a:rPr>
              <a:t>，即选择最长前缀的地址。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34530"/>
                                        </p:tgtEl>
                                        <p:attrNameLst>
                                          <p:attrName>style.visibility</p:attrName>
                                        </p:attrNameLst>
                                      </p:cBhvr>
                                      <p:tavLst>
                                        <p:tav tm="0">
                                          <p:val>
                                            <p:strVal val="hidden"/>
                                          </p:val>
                                        </p:tav>
                                        <p:tav tm="50000">
                                          <p:val>
                                            <p:strVal val="visible"/>
                                          </p:val>
                                        </p:tav>
                                      </p:tavLst>
                                    </p:anim>
                                  </p:childTnLst>
                                </p:cTn>
                              </p:par>
                            </p:childTnLst>
                          </p:cTn>
                        </p:par>
                        <p:par>
                          <p:cTn id="10" fill="hold">
                            <p:stCondLst>
                              <p:cond delay="3500"/>
                            </p:stCondLst>
                            <p:childTnLst>
                              <p:par>
                                <p:cTn id="11" presetID="1" presetClass="entr" presetSubtype="0" fill="hold" grpId="0" nodeType="afterEffect">
                                  <p:stCondLst>
                                    <p:cond delay="0"/>
                                  </p:stCondLst>
                                  <p:childTnLst>
                                    <p:set>
                                      <p:cBhvr>
                                        <p:cTn id="12" dur="1" fill="hold">
                                          <p:stCondLst>
                                            <p:cond delay="0"/>
                                          </p:stCondLst>
                                        </p:cTn>
                                        <p:tgtEl>
                                          <p:spTgt spid="534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0" grpId="0" animBg="1"/>
      <p:bldP spid="534530" grpId="1" animBg="1"/>
      <p:bldP spid="53454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548680"/>
            <a:ext cx="8569325" cy="5043487"/>
          </a:xfrm>
        </p:spPr>
        <p:txBody>
          <a:bodyPr/>
          <a:lstStyle/>
          <a:p>
            <a:pPr>
              <a:defRPr/>
            </a:pPr>
            <a:r>
              <a:rPr lang="en-US" altLang="zh-CN" sz="2800" b="1" u="sng" dirty="0">
                <a:solidFill>
                  <a:schemeClr val="accent6"/>
                </a:solidFill>
                <a:ea typeface="华文新魏" pitchFamily="2" charset="-122"/>
              </a:rPr>
              <a:t>CIDR</a:t>
            </a:r>
            <a:r>
              <a:rPr lang="zh-CN" altLang="zh-CN" sz="2800" b="1" u="sng" dirty="0">
                <a:solidFill>
                  <a:schemeClr val="accent6"/>
                </a:solidFill>
                <a:ea typeface="华文新魏" pitchFamily="2" charset="-122"/>
              </a:rPr>
              <a:t>的路由汇聚过程示意图</a:t>
            </a:r>
          </a:p>
        </p:txBody>
      </p:sp>
      <p:sp>
        <p:nvSpPr>
          <p:cNvPr id="7173"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AB6123F2-BB1D-4A35-91BB-4968A7403886}" type="slidenum">
              <a:rPr lang="zh-CN" altLang="en-US">
                <a:solidFill>
                  <a:srgbClr val="000000"/>
                </a:solidFill>
              </a:rPr>
              <a:pPr>
                <a:defRPr/>
              </a:pPr>
              <a:t>75</a:t>
            </a:fld>
            <a:endParaRPr lang="en-US" altLang="zh-CN">
              <a:solidFill>
                <a:srgbClr val="000000"/>
              </a:solidFill>
            </a:endParaRPr>
          </a:p>
        </p:txBody>
      </p:sp>
      <p:sp>
        <p:nvSpPr>
          <p:cNvPr id="717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7170" name="Object 6" descr="蓝色面巾纸"/>
          <p:cNvGraphicFramePr>
            <a:graphicFrameLocks noChangeAspect="1"/>
          </p:cNvGraphicFramePr>
          <p:nvPr/>
        </p:nvGraphicFramePr>
        <p:xfrm>
          <a:off x="251520" y="1700808"/>
          <a:ext cx="8443912" cy="3457575"/>
        </p:xfrm>
        <a:graphic>
          <a:graphicData uri="http://schemas.openxmlformats.org/presentationml/2006/ole">
            <mc:AlternateContent xmlns:mc="http://schemas.openxmlformats.org/markup-compatibility/2006">
              <mc:Choice xmlns:v="urn:schemas-microsoft-com:vml" Requires="v">
                <p:oleObj spid="_x0000_s184325" name="Visio" r:id="rId3" imgW="7102742" imgH="2928464" progId="Visio.Drawing.11">
                  <p:embed/>
                </p:oleObj>
              </mc:Choice>
              <mc:Fallback>
                <p:oleObj name="Visio" r:id="rId3" imgW="7102742" imgH="2928464"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700808"/>
                        <a:ext cx="8443912" cy="3457575"/>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539552" y="332656"/>
            <a:ext cx="7200900" cy="5114925"/>
          </a:xfrm>
        </p:spPr>
        <p:txBody>
          <a:bodyPr/>
          <a:lstStyle/>
          <a:p>
            <a:pPr>
              <a:defRPr/>
            </a:pPr>
            <a:r>
              <a:rPr lang="zh-CN" altLang="zh-CN" sz="3200" b="1" u="sng" dirty="0">
                <a:solidFill>
                  <a:schemeClr val="accent6"/>
                </a:solidFill>
                <a:ea typeface="华文新魏" pitchFamily="2" charset="-122"/>
              </a:rPr>
              <a:t>路由器</a:t>
            </a:r>
            <a:r>
              <a:rPr lang="en-US" altLang="zh-CN" sz="3200" b="1" u="sng" dirty="0">
                <a:solidFill>
                  <a:schemeClr val="accent6"/>
                </a:solidFill>
                <a:ea typeface="华文新魏" pitchFamily="2" charset="-122"/>
              </a:rPr>
              <a:t>R</a:t>
            </a:r>
            <a:r>
              <a:rPr lang="en-US" altLang="zh-CN" sz="3200" b="1" u="sng" baseline="-25000" dirty="0">
                <a:solidFill>
                  <a:schemeClr val="accent6"/>
                </a:solidFill>
                <a:ea typeface="华文新魏" pitchFamily="2" charset="-122"/>
              </a:rPr>
              <a:t>G</a:t>
            </a:r>
            <a:r>
              <a:rPr lang="zh-CN" altLang="zh-CN" sz="3200" b="1" u="sng" dirty="0">
                <a:solidFill>
                  <a:schemeClr val="accent6"/>
                </a:solidFill>
                <a:ea typeface="华文新魏" pitchFamily="2" charset="-122"/>
              </a:rPr>
              <a:t>的路由表</a:t>
            </a:r>
          </a:p>
        </p:txBody>
      </p:sp>
      <p:sp>
        <p:nvSpPr>
          <p:cNvPr id="5325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7D15F302-C74F-484B-89E7-8F7A26C8AC28}" type="slidenum">
              <a:rPr lang="zh-CN" altLang="en-US">
                <a:solidFill>
                  <a:srgbClr val="000000"/>
                </a:solidFill>
              </a:rPr>
              <a:pPr>
                <a:defRPr/>
              </a:pPr>
              <a:t>76</a:t>
            </a:fld>
            <a:endParaRPr lang="en-US" altLang="zh-CN">
              <a:solidFill>
                <a:srgbClr val="000000"/>
              </a:solidFill>
            </a:endParaRPr>
          </a:p>
        </p:txBody>
      </p:sp>
      <p:graphicFrame>
        <p:nvGraphicFramePr>
          <p:cNvPr id="6" name="表格 5"/>
          <p:cNvGraphicFramePr>
            <a:graphicFrameLocks noGrp="1"/>
          </p:cNvGraphicFramePr>
          <p:nvPr/>
        </p:nvGraphicFramePr>
        <p:xfrm>
          <a:off x="1259632" y="1124744"/>
          <a:ext cx="6408712" cy="5112573"/>
        </p:xfrm>
        <a:graphic>
          <a:graphicData uri="http://schemas.openxmlformats.org/drawingml/2006/table">
            <a:tbl>
              <a:tblPr/>
              <a:tblGrid>
                <a:gridCol w="3450844">
                  <a:extLst>
                    <a:ext uri="{9D8B030D-6E8A-4147-A177-3AD203B41FA5}">
                      <a16:colId xmlns:a16="http://schemas.microsoft.com/office/drawing/2014/main" val="20000"/>
                    </a:ext>
                  </a:extLst>
                </a:gridCol>
                <a:gridCol w="2957868">
                  <a:extLst>
                    <a:ext uri="{9D8B030D-6E8A-4147-A177-3AD203B41FA5}">
                      <a16:colId xmlns:a16="http://schemas.microsoft.com/office/drawing/2014/main" val="20001"/>
                    </a:ext>
                  </a:extLst>
                </a:gridCol>
              </a:tblGrid>
              <a:tr h="467013">
                <a:tc>
                  <a:txBody>
                    <a:bodyPr/>
                    <a:lstStyle/>
                    <a:p>
                      <a:pPr algn="ctr">
                        <a:lnSpc>
                          <a:spcPts val="1200"/>
                        </a:lnSpc>
                        <a:spcAft>
                          <a:spcPts val="0"/>
                        </a:spcAft>
                      </a:pPr>
                      <a:endParaRPr lang="en-US" altLang="zh-CN" sz="1600" b="1" kern="100" dirty="0">
                        <a:solidFill>
                          <a:schemeClr val="accent6"/>
                        </a:solidFill>
                        <a:latin typeface="Times New Roman"/>
                        <a:cs typeface="Times New Roman"/>
                      </a:endParaRPr>
                    </a:p>
                    <a:p>
                      <a:pPr algn="ctr">
                        <a:lnSpc>
                          <a:spcPts val="1200"/>
                        </a:lnSpc>
                        <a:spcAft>
                          <a:spcPts val="0"/>
                        </a:spcAft>
                      </a:pPr>
                      <a:r>
                        <a:rPr lang="zh-CN" sz="1600" b="1" kern="100" dirty="0">
                          <a:solidFill>
                            <a:schemeClr val="accent6"/>
                          </a:solidFill>
                          <a:latin typeface="Times New Roman"/>
                          <a:cs typeface="Times New Roman"/>
                        </a:rPr>
                        <a:t>路由器</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altLang="zh-CN" sz="1600" b="1" kern="100" dirty="0">
                        <a:solidFill>
                          <a:schemeClr val="accent6"/>
                        </a:solidFill>
                        <a:latin typeface="Times New Roman"/>
                        <a:cs typeface="Times New Roman"/>
                      </a:endParaRPr>
                    </a:p>
                    <a:p>
                      <a:pPr algn="ctr">
                        <a:lnSpc>
                          <a:spcPts val="1200"/>
                        </a:lnSpc>
                        <a:spcAft>
                          <a:spcPts val="0"/>
                        </a:spcAft>
                      </a:pPr>
                      <a:r>
                        <a:rPr lang="zh-CN" sz="1600" b="1" kern="100" dirty="0">
                          <a:solidFill>
                            <a:schemeClr val="accent6"/>
                          </a:solidFill>
                          <a:latin typeface="Times New Roman"/>
                          <a:cs typeface="Times New Roman"/>
                        </a:rPr>
                        <a:t>输出接口</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156.26.63.240/30</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S0</a:t>
                      </a:r>
                      <a:r>
                        <a:rPr lang="zh-CN" sz="1600" b="1" kern="100" dirty="0">
                          <a:solidFill>
                            <a:schemeClr val="accent6"/>
                          </a:solidFill>
                          <a:latin typeface="Times New Roman"/>
                          <a:cs typeface="Times New Roman"/>
                        </a:rPr>
                        <a:t>（直接连接）</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156.26.63.244/30</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S1</a:t>
                      </a:r>
                      <a:r>
                        <a:rPr lang="zh-CN" sz="1600" b="1" kern="100" dirty="0">
                          <a:solidFill>
                            <a:schemeClr val="accent6"/>
                          </a:solidFill>
                          <a:latin typeface="Times New Roman"/>
                          <a:cs typeface="Times New Roman"/>
                        </a:rPr>
                        <a:t>（直接连接）</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156.26.63.0/28</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S0</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156.26.63.16/28</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S1</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156.26.0.0/24</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S0</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156.26.1.0/24</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S0</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156.26.2.0/24</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S0</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156.26.3.0/24</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S0</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156.26.56.0/24</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S1</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156.26.57.0/24</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S1</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156.26.58.0/24</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S1</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1"/>
                  </a:ext>
                </a:extLst>
              </a:tr>
              <a:tr h="387130">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156.26.59.0/24</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ts val="1200"/>
                        </a:lnSpc>
                        <a:spcAft>
                          <a:spcPts val="0"/>
                        </a:spcAft>
                      </a:pPr>
                      <a:endParaRPr lang="en-US" sz="1600" b="1" kern="100" dirty="0">
                        <a:solidFill>
                          <a:schemeClr val="accent6"/>
                        </a:solidFill>
                        <a:latin typeface="Times New Roman"/>
                        <a:cs typeface="Courier New"/>
                      </a:endParaRPr>
                    </a:p>
                    <a:p>
                      <a:pPr algn="ctr">
                        <a:lnSpc>
                          <a:spcPts val="1200"/>
                        </a:lnSpc>
                        <a:spcAft>
                          <a:spcPts val="0"/>
                        </a:spcAft>
                      </a:pPr>
                      <a:r>
                        <a:rPr lang="en-US" sz="1600" b="1" kern="100" dirty="0">
                          <a:solidFill>
                            <a:schemeClr val="accent6"/>
                          </a:solidFill>
                          <a:latin typeface="Times New Roman"/>
                          <a:cs typeface="Courier New"/>
                        </a:rPr>
                        <a:t>S1</a:t>
                      </a:r>
                      <a:endParaRPr lang="zh-CN" sz="16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2"/>
                  </a:ext>
                </a:extLst>
              </a:tr>
            </a:tbl>
          </a:graphicData>
        </a:graphic>
      </p:graphicFrame>
      <p:sp>
        <p:nvSpPr>
          <p:cNvPr id="53298"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fontAlgn="base" hangingPunct="0">
              <a:spcBef>
                <a:spcPct val="0"/>
              </a:spcBef>
              <a:spcAft>
                <a:spcPct val="0"/>
              </a:spcAft>
            </a:pPr>
            <a:endParaRPr kumimoji="1" lang="zh-CN" altLang="zh-CN" sz="800" b="1">
              <a:solidFill>
                <a:srgbClr val="3333CC"/>
              </a:solidFill>
              <a:latin typeface="Arial" charset="0"/>
              <a:ea typeface="华文行楷"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611560" y="404664"/>
            <a:ext cx="8208962" cy="5043487"/>
          </a:xfrm>
        </p:spPr>
        <p:txBody>
          <a:bodyPr/>
          <a:lstStyle/>
          <a:p>
            <a:pPr>
              <a:defRPr/>
            </a:pPr>
            <a:r>
              <a:rPr lang="zh-CN" altLang="zh-CN" sz="3200" b="1" u="sng" dirty="0">
                <a:solidFill>
                  <a:schemeClr val="accent6"/>
                </a:solidFill>
                <a:ea typeface="华文新魏" pitchFamily="2" charset="-122"/>
              </a:rPr>
              <a:t>汇聚后的路由器</a:t>
            </a:r>
            <a:r>
              <a:rPr lang="en-US" altLang="zh-CN" sz="3200" b="1" u="sng" dirty="0">
                <a:solidFill>
                  <a:schemeClr val="accent6"/>
                </a:solidFill>
                <a:ea typeface="华文新魏" pitchFamily="2" charset="-122"/>
              </a:rPr>
              <a:t>R</a:t>
            </a:r>
            <a:r>
              <a:rPr lang="en-US" altLang="zh-CN" sz="3200" b="1" u="sng" baseline="-25000" dirty="0">
                <a:solidFill>
                  <a:schemeClr val="accent6"/>
                </a:solidFill>
                <a:ea typeface="华文新魏" pitchFamily="2" charset="-122"/>
              </a:rPr>
              <a:t>G</a:t>
            </a:r>
            <a:r>
              <a:rPr lang="zh-CN" altLang="zh-CN" sz="3200" b="1" u="sng" dirty="0">
                <a:solidFill>
                  <a:schemeClr val="accent6"/>
                </a:solidFill>
                <a:ea typeface="华文新魏" pitchFamily="2" charset="-122"/>
              </a:rPr>
              <a:t>的路由表</a:t>
            </a:r>
          </a:p>
        </p:txBody>
      </p:sp>
      <p:sp>
        <p:nvSpPr>
          <p:cNvPr id="54276" name="页脚占位符 3"/>
          <p:cNvSpPr>
            <a:spLocks noGrp="1"/>
          </p:cNvSpPr>
          <p:nvPr>
            <p:ph type="ftr" sz="quarter" idx="11"/>
          </p:nvPr>
        </p:nvSpPr>
        <p:spPr>
          <a:xfrm>
            <a:off x="0" y="63896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a:xfrm>
            <a:off x="7239000" y="6525344"/>
            <a:ext cx="1905000" cy="332656"/>
          </a:xfrm>
        </p:spPr>
        <p:txBody>
          <a:bodyPr/>
          <a:lstStyle/>
          <a:p>
            <a:pPr>
              <a:defRPr/>
            </a:pPr>
            <a:fld id="{C6F5508B-4677-4DFF-B9E6-C331225B19C8}" type="slidenum">
              <a:rPr lang="zh-CN" altLang="en-US">
                <a:solidFill>
                  <a:srgbClr val="000000"/>
                </a:solidFill>
              </a:rPr>
              <a:pPr>
                <a:defRPr/>
              </a:pPr>
              <a:t>77</a:t>
            </a:fld>
            <a:endParaRPr lang="en-US" altLang="zh-CN">
              <a:solidFill>
                <a:srgbClr val="000000"/>
              </a:solidFill>
            </a:endParaRPr>
          </a:p>
        </p:txBody>
      </p:sp>
      <p:graphicFrame>
        <p:nvGraphicFramePr>
          <p:cNvPr id="6" name="表格 5"/>
          <p:cNvGraphicFramePr>
            <a:graphicFrameLocks noGrp="1"/>
          </p:cNvGraphicFramePr>
          <p:nvPr/>
        </p:nvGraphicFramePr>
        <p:xfrm>
          <a:off x="683568" y="1412776"/>
          <a:ext cx="7704856" cy="4392486"/>
        </p:xfrm>
        <a:graphic>
          <a:graphicData uri="http://schemas.openxmlformats.org/drawingml/2006/table">
            <a:tbl>
              <a:tblPr/>
              <a:tblGrid>
                <a:gridCol w="4148769">
                  <a:extLst>
                    <a:ext uri="{9D8B030D-6E8A-4147-A177-3AD203B41FA5}">
                      <a16:colId xmlns:a16="http://schemas.microsoft.com/office/drawing/2014/main" val="20000"/>
                    </a:ext>
                  </a:extLst>
                </a:gridCol>
                <a:gridCol w="3556087">
                  <a:extLst>
                    <a:ext uri="{9D8B030D-6E8A-4147-A177-3AD203B41FA5}">
                      <a16:colId xmlns:a16="http://schemas.microsoft.com/office/drawing/2014/main" val="20001"/>
                    </a:ext>
                  </a:extLst>
                </a:gridCol>
              </a:tblGrid>
              <a:tr h="627498">
                <a:tc>
                  <a:txBody>
                    <a:bodyPr/>
                    <a:lstStyle/>
                    <a:p>
                      <a:pPr>
                        <a:lnSpc>
                          <a:spcPts val="1200"/>
                        </a:lnSpc>
                        <a:spcAft>
                          <a:spcPts val="0"/>
                        </a:spcAft>
                      </a:pPr>
                      <a:endParaRPr lang="en-US" altLang="zh-CN" sz="1800" b="1" kern="100" dirty="0">
                        <a:solidFill>
                          <a:schemeClr val="accent6"/>
                        </a:solidFill>
                        <a:latin typeface="Times New Roman"/>
                        <a:cs typeface="Times New Roman"/>
                      </a:endParaRPr>
                    </a:p>
                    <a:p>
                      <a:pPr>
                        <a:lnSpc>
                          <a:spcPts val="1200"/>
                        </a:lnSpc>
                        <a:spcAft>
                          <a:spcPts val="0"/>
                        </a:spcAft>
                      </a:pPr>
                      <a:endParaRPr lang="en-US" altLang="zh-CN" sz="1800" b="1" kern="100" dirty="0">
                        <a:solidFill>
                          <a:schemeClr val="accent6"/>
                        </a:solidFill>
                        <a:latin typeface="Times New Roman"/>
                        <a:cs typeface="Times New Roman"/>
                      </a:endParaRPr>
                    </a:p>
                    <a:p>
                      <a:pPr>
                        <a:lnSpc>
                          <a:spcPts val="1200"/>
                        </a:lnSpc>
                        <a:spcAft>
                          <a:spcPts val="0"/>
                        </a:spcAft>
                      </a:pPr>
                      <a:r>
                        <a:rPr lang="zh-CN" sz="1800" b="1" kern="100" dirty="0">
                          <a:solidFill>
                            <a:schemeClr val="accent6"/>
                          </a:solidFill>
                          <a:latin typeface="Times New Roman"/>
                          <a:cs typeface="Times New Roman"/>
                        </a:rPr>
                        <a:t>路由器</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altLang="zh-CN" sz="1800" b="1" kern="100" dirty="0">
                        <a:solidFill>
                          <a:schemeClr val="accent6"/>
                        </a:solidFill>
                        <a:latin typeface="Times New Roman"/>
                        <a:cs typeface="Times New Roman"/>
                      </a:endParaRPr>
                    </a:p>
                    <a:p>
                      <a:pPr>
                        <a:lnSpc>
                          <a:spcPts val="1200"/>
                        </a:lnSpc>
                        <a:spcAft>
                          <a:spcPts val="0"/>
                        </a:spcAft>
                      </a:pPr>
                      <a:endParaRPr lang="en-US" altLang="zh-CN" sz="1800" b="1" kern="100" dirty="0">
                        <a:solidFill>
                          <a:schemeClr val="accent6"/>
                        </a:solidFill>
                        <a:latin typeface="Times New Roman"/>
                        <a:cs typeface="Times New Roman"/>
                      </a:endParaRPr>
                    </a:p>
                    <a:p>
                      <a:pPr>
                        <a:lnSpc>
                          <a:spcPts val="1200"/>
                        </a:lnSpc>
                        <a:spcAft>
                          <a:spcPts val="0"/>
                        </a:spcAft>
                      </a:pPr>
                      <a:r>
                        <a:rPr lang="zh-CN" sz="1800" b="1" kern="100" dirty="0">
                          <a:solidFill>
                            <a:schemeClr val="accent6"/>
                          </a:solidFill>
                          <a:latin typeface="Times New Roman"/>
                          <a:cs typeface="Times New Roman"/>
                        </a:rPr>
                        <a:t>输出接口</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627498">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156.26.63.240/30</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S0</a:t>
                      </a:r>
                      <a:r>
                        <a:rPr lang="zh-CN" sz="1800" b="1" kern="100" dirty="0">
                          <a:solidFill>
                            <a:schemeClr val="accent6"/>
                          </a:solidFill>
                          <a:latin typeface="Times New Roman"/>
                          <a:cs typeface="Times New Roman"/>
                        </a:rPr>
                        <a:t>（直接连接）</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627498">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156.26.63.244/30</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S1</a:t>
                      </a:r>
                      <a:r>
                        <a:rPr lang="zh-CN" sz="1800" b="1" kern="100" dirty="0">
                          <a:solidFill>
                            <a:schemeClr val="accent6"/>
                          </a:solidFill>
                          <a:latin typeface="Times New Roman"/>
                          <a:cs typeface="Times New Roman"/>
                        </a:rPr>
                        <a:t>（直接连接）</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627498">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156.26.63.0/28</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S0</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627498">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156.26.63.16/28</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S1</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627498">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156.26.0.0/22</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S0</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627498">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156.26.56.0/22</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endParaRPr lang="en-US" sz="1800" b="1" kern="100" dirty="0">
                        <a:solidFill>
                          <a:schemeClr val="accent6"/>
                        </a:solidFill>
                        <a:latin typeface="Times New Roman"/>
                        <a:cs typeface="Courier New"/>
                      </a:endParaRPr>
                    </a:p>
                    <a:p>
                      <a:pPr>
                        <a:lnSpc>
                          <a:spcPts val="1200"/>
                        </a:lnSpc>
                        <a:spcAft>
                          <a:spcPts val="0"/>
                        </a:spcAft>
                      </a:pPr>
                      <a:r>
                        <a:rPr lang="en-US" sz="1800" b="1" kern="100" dirty="0">
                          <a:solidFill>
                            <a:schemeClr val="accent6"/>
                          </a:solidFill>
                          <a:latin typeface="Times New Roman"/>
                          <a:cs typeface="Courier New"/>
                        </a:rPr>
                        <a:t>S1</a:t>
                      </a:r>
                      <a:endParaRPr lang="zh-CN" sz="1800" b="1" kern="100" dirty="0">
                        <a:solidFill>
                          <a:schemeClr val="accent6"/>
                        </a:solidFill>
                        <a:latin typeface="宋体"/>
                        <a:cs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0" y="260648"/>
            <a:ext cx="7772400" cy="1143000"/>
          </a:xfrm>
        </p:spPr>
        <p:txBody>
          <a:bodyPr/>
          <a:lstStyle/>
          <a:p>
            <a:pPr algn="l" eaLnBrk="1" hangingPunct="1">
              <a:defRPr/>
            </a:pPr>
            <a:r>
              <a:rPr lang="en-US" altLang="zh-CN" sz="3200" u="sng" dirty="0">
                <a:latin typeface="+mn-lt"/>
                <a:ea typeface="华文新魏" pitchFamily="2" charset="-122"/>
              </a:rPr>
              <a:t>5.4.2  </a:t>
            </a:r>
            <a:r>
              <a:rPr lang="zh-CN" altLang="zh-CN" sz="3200" u="sng" dirty="0">
                <a:latin typeface="+mn-lt"/>
                <a:ea typeface="华文新魏" pitchFamily="2" charset="-122"/>
              </a:rPr>
              <a:t>路由表的建立、更新与路由选择协议</a:t>
            </a:r>
            <a:endParaRPr lang="zh-CN" altLang="en-US" sz="3200" u="sng" dirty="0">
              <a:latin typeface="+mn-lt"/>
              <a:ea typeface="华文新魏" pitchFamily="2" charset="-122"/>
            </a:endParaRPr>
          </a:p>
        </p:txBody>
      </p:sp>
      <p:sp>
        <p:nvSpPr>
          <p:cNvPr id="17" name="内容占位符 16"/>
          <p:cNvSpPr>
            <a:spLocks noGrp="1"/>
          </p:cNvSpPr>
          <p:nvPr>
            <p:ph idx="1"/>
          </p:nvPr>
        </p:nvSpPr>
        <p:spPr>
          <a:xfrm>
            <a:off x="323528" y="1484784"/>
            <a:ext cx="8568952" cy="4538662"/>
          </a:xfrm>
        </p:spPr>
        <p:txBody>
          <a:bodyPr/>
          <a:lstStyle/>
          <a:p>
            <a:pPr>
              <a:buFontTx/>
              <a:buNone/>
              <a:defRPr/>
            </a:pPr>
            <a:r>
              <a:rPr lang="zh-CN" altLang="zh-CN" sz="2800" b="1" u="sng" dirty="0">
                <a:ea typeface="华文新魏" pitchFamily="2" charset="-122"/>
              </a:rPr>
              <a:t>解决</a:t>
            </a:r>
            <a:r>
              <a:rPr lang="en-US" altLang="zh-CN" sz="2800" b="1" u="sng" dirty="0">
                <a:ea typeface="华文新魏" pitchFamily="2" charset="-122"/>
              </a:rPr>
              <a:t>Internet</a:t>
            </a:r>
            <a:r>
              <a:rPr lang="zh-CN" altLang="zh-CN" sz="2800" b="1" u="sng" dirty="0">
                <a:ea typeface="华文新魏" pitchFamily="2" charset="-122"/>
              </a:rPr>
              <a:t>路由选择协议的基本思路</a:t>
            </a:r>
            <a:endParaRPr lang="en-US" altLang="zh-CN" sz="2800" b="1" u="sng" dirty="0">
              <a:ea typeface="华文新魏" pitchFamily="2" charset="-122"/>
            </a:endParaRPr>
          </a:p>
          <a:p>
            <a:pPr>
              <a:buFontTx/>
              <a:buNone/>
              <a:defRPr/>
            </a:pPr>
            <a:endParaRPr lang="en-US" altLang="zh-CN" sz="800" b="1" u="sng" dirty="0">
              <a:ea typeface="华文新魏" pitchFamily="2" charset="-122"/>
            </a:endParaRPr>
          </a:p>
          <a:p>
            <a:pPr>
              <a:defRPr/>
            </a:pPr>
            <a:r>
              <a:rPr lang="zh-CN" altLang="zh-CN" sz="2400" b="1" dirty="0">
                <a:ea typeface="华文新魏" pitchFamily="2" charset="-122"/>
              </a:rPr>
              <a:t>在结构如此复杂的</a:t>
            </a:r>
            <a:r>
              <a:rPr lang="en-US" altLang="zh-CN" sz="2400" b="1" dirty="0">
                <a:ea typeface="华文新魏" pitchFamily="2" charset="-122"/>
              </a:rPr>
              <a:t>Internet</a:t>
            </a:r>
            <a:r>
              <a:rPr lang="zh-CN" altLang="zh-CN" sz="2400" b="1" dirty="0">
                <a:ea typeface="华文新魏" pitchFamily="2" charset="-122"/>
              </a:rPr>
              <a:t>环境中，试图建立一个能适用于整个</a:t>
            </a:r>
            <a:r>
              <a:rPr lang="en-US" altLang="zh-CN" sz="2400" b="1" dirty="0">
                <a:ea typeface="华文新魏" pitchFamily="2" charset="-122"/>
              </a:rPr>
              <a:t>Internet</a:t>
            </a:r>
            <a:r>
              <a:rPr lang="zh-CN" altLang="zh-CN" sz="2400" b="1" dirty="0">
                <a:ea typeface="华文新魏" pitchFamily="2" charset="-122"/>
              </a:rPr>
              <a:t>环境的全局性的路由选择算法是不切实际的。在路由选择问题上也必须采用分层的思路，以</a:t>
            </a:r>
            <a:r>
              <a:rPr lang="en-US" altLang="zh-CN" sz="2400" b="1" dirty="0">
                <a:ea typeface="华文新魏" pitchFamily="2" charset="-122"/>
              </a:rPr>
              <a:t>“</a:t>
            </a:r>
            <a:r>
              <a:rPr lang="zh-CN" altLang="zh-CN" sz="2400" b="1" dirty="0">
                <a:ea typeface="华文新魏" pitchFamily="2" charset="-122"/>
              </a:rPr>
              <a:t>化整为零</a:t>
            </a:r>
            <a:r>
              <a:rPr lang="en-US" altLang="zh-CN" sz="2400" b="1" dirty="0">
                <a:ea typeface="华文新魏" pitchFamily="2" charset="-122"/>
              </a:rPr>
              <a:t>”</a:t>
            </a:r>
            <a:r>
              <a:rPr lang="zh-CN" altLang="zh-CN" sz="2400" b="1" dirty="0">
                <a:ea typeface="华文新魏" pitchFamily="2" charset="-122"/>
              </a:rPr>
              <a:t>、</a:t>
            </a:r>
            <a:r>
              <a:rPr lang="en-US" altLang="zh-CN" sz="2400" b="1" dirty="0">
                <a:ea typeface="华文新魏" pitchFamily="2" charset="-122"/>
              </a:rPr>
              <a:t>“</a:t>
            </a:r>
            <a:r>
              <a:rPr lang="zh-CN" altLang="zh-CN" sz="2400" b="1" dirty="0">
                <a:ea typeface="华文新魏" pitchFamily="2" charset="-122"/>
              </a:rPr>
              <a:t>分而治之</a:t>
            </a:r>
            <a:r>
              <a:rPr lang="en-US" altLang="zh-CN" sz="2400" b="1" dirty="0">
                <a:ea typeface="华文新魏" pitchFamily="2" charset="-122"/>
              </a:rPr>
              <a:t>”</a:t>
            </a:r>
            <a:r>
              <a:rPr lang="zh-CN" altLang="zh-CN" sz="2400" b="1" dirty="0">
                <a:ea typeface="华文新魏" pitchFamily="2" charset="-122"/>
              </a:rPr>
              <a:t>的办法来解决这个很复杂的问题。</a:t>
            </a:r>
            <a:endParaRPr lang="en-US" altLang="zh-CN" sz="2400" b="1" dirty="0">
              <a:ea typeface="华文新魏" pitchFamily="2" charset="-122"/>
            </a:endParaRPr>
          </a:p>
          <a:p>
            <a:pPr>
              <a:defRPr/>
            </a:pPr>
            <a:r>
              <a:rPr lang="zh-CN" altLang="zh-CN" sz="2400" b="1" dirty="0">
                <a:ea typeface="华文新魏" pitchFamily="2" charset="-122"/>
              </a:rPr>
              <a:t>路由选择算法与路由选择协议是有区别的。</a:t>
            </a:r>
            <a:endParaRPr lang="en-US" altLang="zh-CN" sz="2400" b="1" dirty="0">
              <a:ea typeface="华文新魏" pitchFamily="2" charset="-122"/>
            </a:endParaRPr>
          </a:p>
          <a:p>
            <a:pPr>
              <a:defRPr/>
            </a:pPr>
            <a:r>
              <a:rPr lang="zh-CN" altLang="zh-CN" sz="2400" b="1" dirty="0">
                <a:ea typeface="华文新魏" pitchFamily="2" charset="-122"/>
              </a:rPr>
              <a:t>设计</a:t>
            </a:r>
            <a:r>
              <a:rPr lang="zh-CN" altLang="zh-CN" sz="2400" b="1" dirty="0">
                <a:solidFill>
                  <a:srgbClr val="FF0000"/>
                </a:solidFill>
                <a:ea typeface="华文新魏" pitchFamily="2" charset="-122"/>
              </a:rPr>
              <a:t>路由选择算法的目标是生成路由表，为路由器转发</a:t>
            </a:r>
            <a:r>
              <a:rPr lang="en-US" altLang="zh-CN" sz="2400" b="1" dirty="0">
                <a:solidFill>
                  <a:srgbClr val="FF0000"/>
                </a:solidFill>
                <a:ea typeface="华文新魏" pitchFamily="2" charset="-122"/>
              </a:rPr>
              <a:t>IP</a:t>
            </a:r>
            <a:r>
              <a:rPr lang="zh-CN" altLang="zh-CN" sz="2400" b="1" dirty="0">
                <a:solidFill>
                  <a:srgbClr val="FF0000"/>
                </a:solidFill>
                <a:ea typeface="华文新魏" pitchFamily="2" charset="-122"/>
              </a:rPr>
              <a:t>分组找出适当的下一跳路由器</a:t>
            </a:r>
            <a:r>
              <a:rPr lang="zh-CN" altLang="en-US" sz="2400" b="1" dirty="0">
                <a:solidFill>
                  <a:srgbClr val="FF0000"/>
                </a:solidFill>
                <a:ea typeface="华文新魏" pitchFamily="2" charset="-122"/>
              </a:rPr>
              <a:t>。</a:t>
            </a:r>
            <a:endParaRPr lang="en-US" altLang="zh-CN" sz="2400" b="1" dirty="0">
              <a:solidFill>
                <a:srgbClr val="FF0000"/>
              </a:solidFill>
              <a:ea typeface="华文新魏" pitchFamily="2" charset="-122"/>
            </a:endParaRPr>
          </a:p>
          <a:p>
            <a:pPr>
              <a:defRPr/>
            </a:pPr>
            <a:r>
              <a:rPr lang="zh-CN" altLang="zh-CN" sz="2400" b="1" dirty="0">
                <a:ea typeface="华文新魏" pitchFamily="2" charset="-122"/>
              </a:rPr>
              <a:t>设计</a:t>
            </a:r>
            <a:r>
              <a:rPr lang="zh-CN" altLang="zh-CN" sz="2400" b="1" dirty="0">
                <a:solidFill>
                  <a:srgbClr val="FF0000"/>
                </a:solidFill>
                <a:ea typeface="华文新魏" pitchFamily="2" charset="-122"/>
              </a:rPr>
              <a:t>路由选择协议的目标是实现路由表中路由信息的动态更新。</a:t>
            </a:r>
          </a:p>
        </p:txBody>
      </p:sp>
      <p:sp>
        <p:nvSpPr>
          <p:cNvPr id="55300"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07AACF43-16E8-493D-BF79-8A29FC2705D9}" type="slidenum">
              <a:rPr lang="zh-CN" altLang="en-US">
                <a:solidFill>
                  <a:srgbClr val="000000"/>
                </a:solidFill>
              </a:rPr>
              <a:pPr>
                <a:defRPr/>
              </a:pPr>
              <a:t>78</a:t>
            </a:fld>
            <a:endParaRPr lang="en-US" altLang="zh-CN">
              <a:solidFill>
                <a:srgbClr val="00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404664"/>
            <a:ext cx="8208962" cy="5544616"/>
          </a:xfrm>
        </p:spPr>
        <p:txBody>
          <a:bodyPr/>
          <a:lstStyle/>
          <a:p>
            <a:pPr>
              <a:buFontTx/>
              <a:buNone/>
              <a:defRPr/>
            </a:pPr>
            <a:r>
              <a:rPr lang="zh-CN" altLang="zh-CN" sz="3200" b="1" u="sng" dirty="0">
                <a:solidFill>
                  <a:schemeClr val="accent6"/>
                </a:solidFill>
                <a:ea typeface="华文新魏" pitchFamily="2" charset="-122"/>
              </a:rPr>
              <a:t>自治系统的基本概念</a:t>
            </a:r>
            <a:endParaRPr lang="en-US" altLang="zh-CN" sz="3200" b="1" u="sng" dirty="0">
              <a:solidFill>
                <a:schemeClr val="accent6"/>
              </a:solidFill>
              <a:ea typeface="华文新魏" pitchFamily="2" charset="-122"/>
            </a:endParaRPr>
          </a:p>
          <a:p>
            <a:pPr>
              <a:buFontTx/>
              <a:buNone/>
              <a:defRPr/>
            </a:pPr>
            <a:endParaRPr lang="en-US" altLang="zh-CN" sz="800" b="1" u="sng" dirty="0">
              <a:solidFill>
                <a:schemeClr val="accent6"/>
              </a:solidFill>
              <a:ea typeface="华文新魏" pitchFamily="2" charset="-122"/>
            </a:endParaRPr>
          </a:p>
          <a:p>
            <a:pPr>
              <a:defRPr/>
            </a:pPr>
            <a:endParaRPr lang="en-US" altLang="zh-CN" sz="2400" b="1" dirty="0">
              <a:ea typeface="华文新魏" pitchFamily="2" charset="-122"/>
            </a:endParaRPr>
          </a:p>
          <a:p>
            <a:pPr>
              <a:defRPr/>
            </a:pPr>
            <a:r>
              <a:rPr lang="zh-CN" altLang="zh-CN" sz="2400" b="1" dirty="0">
                <a:ea typeface="华文新魏" pitchFamily="2" charset="-122"/>
              </a:rPr>
              <a:t>自治系统的核心是路由选择的</a:t>
            </a:r>
            <a:r>
              <a:rPr lang="en-US" altLang="zh-CN" sz="2400" b="1" dirty="0">
                <a:ea typeface="华文新魏" pitchFamily="2" charset="-122"/>
              </a:rPr>
              <a:t>“</a:t>
            </a:r>
            <a:r>
              <a:rPr lang="zh-CN" altLang="zh-CN" sz="2400" b="1" dirty="0">
                <a:ea typeface="华文新魏" pitchFamily="2" charset="-122"/>
              </a:rPr>
              <a:t>自治</a:t>
            </a:r>
            <a:r>
              <a:rPr lang="en-US" altLang="zh-CN" sz="2400" b="1" dirty="0">
                <a:ea typeface="华文新魏" pitchFamily="2" charset="-122"/>
              </a:rPr>
              <a:t>”</a:t>
            </a:r>
            <a:r>
              <a:rPr lang="zh-CN" altLang="zh-CN" sz="2400" b="1" dirty="0">
                <a:ea typeface="华文新魏" pitchFamily="2" charset="-122"/>
              </a:rPr>
              <a:t>。</a:t>
            </a:r>
            <a:endParaRPr lang="en-US" altLang="zh-CN" sz="2400" b="1" dirty="0">
              <a:ea typeface="华文新魏" pitchFamily="2" charset="-122"/>
            </a:endParaRPr>
          </a:p>
          <a:p>
            <a:pPr>
              <a:defRPr/>
            </a:pPr>
            <a:r>
              <a:rPr lang="zh-CN" altLang="zh-CN" sz="2400" b="1" dirty="0">
                <a:ea typeface="华文新魏" pitchFamily="2" charset="-122"/>
              </a:rPr>
              <a:t>一个自治系统内部路由器之间能够使用动态的路由选择协议，及时地交换路由信息，精确地反映自治系统网络拓扑的当前状态。</a:t>
            </a:r>
            <a:endParaRPr lang="en-US" altLang="zh-CN" sz="2400" b="1" dirty="0">
              <a:ea typeface="华文新魏" pitchFamily="2" charset="-122"/>
            </a:endParaRPr>
          </a:p>
          <a:p>
            <a:pPr>
              <a:defRPr/>
            </a:pPr>
            <a:r>
              <a:rPr lang="zh-CN" altLang="zh-CN" sz="2400" b="1" dirty="0">
                <a:ea typeface="华文新魏" pitchFamily="2" charset="-122"/>
              </a:rPr>
              <a:t>自治系统内部的路由选择称为域内路由选择；自治系统之间的路由选择称为域间路由选择。</a:t>
            </a:r>
            <a:endParaRPr lang="en-US" altLang="zh-CN" sz="2400" b="1" dirty="0">
              <a:ea typeface="华文新魏" pitchFamily="2" charset="-122"/>
            </a:endParaRPr>
          </a:p>
          <a:p>
            <a:pPr>
              <a:defRPr/>
            </a:pPr>
            <a:r>
              <a:rPr lang="zh-CN" altLang="zh-CN" sz="2400" b="1" dirty="0">
                <a:ea typeface="华文新魏" pitchFamily="2" charset="-122"/>
              </a:rPr>
              <a:t>对应于自治系统的结构，路由选择协议也分为两大类： 内部网关协议（</a:t>
            </a:r>
            <a:r>
              <a:rPr lang="en-US" altLang="zh-CN" sz="2400" b="1" dirty="0">
                <a:ea typeface="华文新魏" pitchFamily="2" charset="-122"/>
              </a:rPr>
              <a:t>IGP</a:t>
            </a:r>
            <a:r>
              <a:rPr lang="zh-CN" altLang="zh-CN" sz="2400" b="1" dirty="0">
                <a:ea typeface="华文新魏" pitchFamily="2" charset="-122"/>
              </a:rPr>
              <a:t>）、外部网关协议（</a:t>
            </a:r>
            <a:r>
              <a:rPr lang="en-US" altLang="zh-CN" sz="2400" b="1" dirty="0">
                <a:ea typeface="华文新魏" pitchFamily="2" charset="-122"/>
              </a:rPr>
              <a:t>EGP</a:t>
            </a:r>
            <a:r>
              <a:rPr lang="zh-CN" altLang="zh-CN" sz="2400" b="1" dirty="0">
                <a:ea typeface="华文新魏" pitchFamily="2" charset="-122"/>
              </a:rPr>
              <a:t>）。</a:t>
            </a:r>
          </a:p>
          <a:p>
            <a:pPr>
              <a:buFontTx/>
              <a:buNone/>
              <a:defRPr/>
            </a:pPr>
            <a:endParaRPr lang="zh-CN" altLang="zh-CN" b="1" dirty="0">
              <a:solidFill>
                <a:schemeClr val="accent6"/>
              </a:solidFill>
              <a:ea typeface="华文新魏" pitchFamily="2" charset="-122"/>
            </a:endParaRPr>
          </a:p>
        </p:txBody>
      </p:sp>
      <p:sp>
        <p:nvSpPr>
          <p:cNvPr id="56324"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FB3E7B4E-CF67-4895-B654-727C3F85847B}" type="slidenum">
              <a:rPr lang="zh-CN" altLang="en-US">
                <a:solidFill>
                  <a:srgbClr val="000000"/>
                </a:solidFill>
              </a:rPr>
              <a:pPr>
                <a:defRPr/>
              </a:pPr>
              <a:t>79</a:t>
            </a:fld>
            <a:endParaRPr lang="en-US" altLang="zh-CN">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251520" y="476672"/>
            <a:ext cx="8208962" cy="1152128"/>
          </a:xfrm>
        </p:spPr>
        <p:txBody>
          <a:bodyPr/>
          <a:lstStyle/>
          <a:p>
            <a:pPr>
              <a:defRPr/>
            </a:pPr>
            <a:r>
              <a:rPr lang="en-US" altLang="zh-CN" b="1" dirty="0">
                <a:ea typeface="华文新魏" pitchFamily="2" charset="-122"/>
              </a:rPr>
              <a:t>IP</a:t>
            </a:r>
            <a:r>
              <a:rPr lang="zh-CN" altLang="zh-CN" b="1" dirty="0">
                <a:ea typeface="华文新魏" pitchFamily="2" charset="-122"/>
              </a:rPr>
              <a:t>协议屏蔽了互联的网络在数据链路层、物理层协议与实现技术上的差异</a:t>
            </a:r>
          </a:p>
          <a:p>
            <a:pPr>
              <a:buFontTx/>
              <a:buNone/>
              <a:defRPr/>
            </a:pPr>
            <a:endParaRPr lang="zh-CN" altLang="zh-CN" b="1" dirty="0">
              <a:ea typeface="华文新魏" pitchFamily="2" charset="-122"/>
            </a:endParaRPr>
          </a:p>
        </p:txBody>
      </p:sp>
      <p:sp>
        <p:nvSpPr>
          <p:cNvPr id="1029"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C0A7299B-A17D-4483-BBE0-C6B2176E4606}" type="slidenum">
              <a:rPr lang="zh-CN" altLang="en-US">
                <a:solidFill>
                  <a:srgbClr val="000000"/>
                </a:solidFill>
              </a:rPr>
              <a:pPr>
                <a:defRPr/>
              </a:pPr>
              <a:t>8</a:t>
            </a:fld>
            <a:endParaRPr lang="en-US" altLang="zh-CN">
              <a:solidFill>
                <a:srgbClr val="000000"/>
              </a:solidFill>
            </a:endParaRPr>
          </a:p>
        </p:txBody>
      </p:sp>
      <p:sp>
        <p:nvSpPr>
          <p:cNvPr id="103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fontAlgn="base">
              <a:spcBef>
                <a:spcPct val="0"/>
              </a:spcBef>
              <a:spcAft>
                <a:spcPct val="0"/>
              </a:spcAft>
            </a:pPr>
            <a:endParaRPr kumimoji="1" lang="zh-CN" altLang="en-US" sz="800" b="1">
              <a:solidFill>
                <a:srgbClr val="3333CC"/>
              </a:solidFill>
              <a:latin typeface="Arial" charset="0"/>
              <a:ea typeface="华文行楷" pitchFamily="2" charset="-122"/>
            </a:endParaRPr>
          </a:p>
        </p:txBody>
      </p:sp>
      <p:graphicFrame>
        <p:nvGraphicFramePr>
          <p:cNvPr id="1026" name="Object 6" descr="蓝色面巾纸"/>
          <p:cNvGraphicFramePr>
            <a:graphicFrameLocks noChangeAspect="1"/>
          </p:cNvGraphicFramePr>
          <p:nvPr/>
        </p:nvGraphicFramePr>
        <p:xfrm>
          <a:off x="1115616" y="1700808"/>
          <a:ext cx="6697662" cy="3932238"/>
        </p:xfrm>
        <a:graphic>
          <a:graphicData uri="http://schemas.openxmlformats.org/presentationml/2006/ole">
            <mc:AlternateContent xmlns:mc="http://schemas.openxmlformats.org/markup-compatibility/2006">
              <mc:Choice xmlns:v="urn:schemas-microsoft-com:vml" Requires="v">
                <p:oleObj spid="_x0000_s178181" name="Visio" r:id="rId3" imgW="3727024" imgH="2181870" progId="Visio.Drawing.11">
                  <p:embed/>
                </p:oleObj>
              </mc:Choice>
              <mc:Fallback>
                <p:oleObj name="Visio" r:id="rId3" imgW="3727024" imgH="2181870" progId="Visio.Drawing.11">
                  <p:embed/>
                  <p:pic>
                    <p:nvPicPr>
                      <p:cNvPr id="0" name="Picture 3"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700808"/>
                        <a:ext cx="6697662" cy="3932238"/>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nvPr>
        </p:nvSpPr>
        <p:spPr>
          <a:xfrm>
            <a:off x="467544" y="476672"/>
            <a:ext cx="8208962" cy="4754562"/>
          </a:xfrm>
        </p:spPr>
        <p:txBody>
          <a:bodyPr/>
          <a:lstStyle/>
          <a:p>
            <a:pPr>
              <a:defRPr/>
            </a:pPr>
            <a:r>
              <a:rPr lang="zh-CN" altLang="zh-CN" sz="3200" b="1" u="sng" dirty="0">
                <a:solidFill>
                  <a:schemeClr val="accent6"/>
                </a:solidFill>
                <a:ea typeface="华文新魏" pitchFamily="2" charset="-122"/>
              </a:rPr>
              <a:t>自治系统与</a:t>
            </a:r>
            <a:r>
              <a:rPr lang="en-US" altLang="zh-CN" sz="3200" b="1" u="sng" dirty="0">
                <a:solidFill>
                  <a:schemeClr val="accent6"/>
                </a:solidFill>
                <a:ea typeface="华文新魏" pitchFamily="2" charset="-122"/>
              </a:rPr>
              <a:t>IGP</a:t>
            </a:r>
            <a:r>
              <a:rPr lang="zh-CN" altLang="zh-CN" sz="3200" b="1" u="sng" dirty="0">
                <a:solidFill>
                  <a:schemeClr val="accent6"/>
                </a:solidFill>
                <a:ea typeface="华文新魏" pitchFamily="2" charset="-122"/>
              </a:rPr>
              <a:t>、</a:t>
            </a:r>
            <a:r>
              <a:rPr lang="en-US" altLang="zh-CN" sz="3200" b="1" u="sng" dirty="0">
                <a:solidFill>
                  <a:schemeClr val="accent6"/>
                </a:solidFill>
                <a:ea typeface="华文新魏" pitchFamily="2" charset="-122"/>
              </a:rPr>
              <a:t>EGP</a:t>
            </a:r>
            <a:r>
              <a:rPr lang="zh-CN" altLang="zh-CN" sz="3200" b="1" u="sng" dirty="0">
                <a:solidFill>
                  <a:schemeClr val="accent6"/>
                </a:solidFill>
                <a:ea typeface="华文新魏" pitchFamily="2" charset="-122"/>
              </a:rPr>
              <a:t>之间的关系</a:t>
            </a:r>
          </a:p>
        </p:txBody>
      </p:sp>
      <p:sp>
        <p:nvSpPr>
          <p:cNvPr id="57348"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4144B97E-0967-4A9A-94DD-B53D3D0BF19F}" type="slidenum">
              <a:rPr lang="zh-CN" altLang="en-US">
                <a:solidFill>
                  <a:srgbClr val="000000"/>
                </a:solidFill>
              </a:rPr>
              <a:pPr>
                <a:defRPr/>
              </a:pPr>
              <a:t>80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95536" y="1268760"/>
            <a:ext cx="8424936" cy="4464496"/>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灯片编号占位符 6"/>
          <p:cNvSpPr>
            <a:spLocks noGrp="1"/>
          </p:cNvSpPr>
          <p:nvPr>
            <p:ph type="sldNum" sz="quarter" idx="11"/>
          </p:nvPr>
        </p:nvSpPr>
        <p:spPr>
          <a:xfrm>
            <a:off x="8172450" y="6165850"/>
            <a:ext cx="676275" cy="457200"/>
          </a:xfrm>
          <a:noFill/>
        </p:spPr>
        <p:txBody>
          <a:bodyPr/>
          <a:lstStyle/>
          <a:p>
            <a:fld id="{2B557683-6611-4E90-87F3-41CE379B7883}" type="slidenum">
              <a:rPr lang="en-US" altLang="zh-CN" smtClean="0">
                <a:ea typeface="宋体" charset="-122"/>
              </a:rPr>
              <a:pPr/>
              <a:t>81</a:t>
            </a:fld>
            <a:endParaRPr lang="en-US" altLang="zh-CN">
              <a:ea typeface="宋体" charset="-122"/>
            </a:endParaRPr>
          </a:p>
        </p:txBody>
      </p:sp>
      <p:sp>
        <p:nvSpPr>
          <p:cNvPr id="180227" name="Rectangle 3"/>
          <p:cNvSpPr>
            <a:spLocks noGrp="1" noChangeArrowheads="1"/>
          </p:cNvSpPr>
          <p:nvPr>
            <p:ph type="body" sz="half" idx="1"/>
          </p:nvPr>
        </p:nvSpPr>
        <p:spPr>
          <a:xfrm>
            <a:off x="683568" y="1340768"/>
            <a:ext cx="7920880" cy="4432300"/>
          </a:xfrm>
        </p:spPr>
        <p:txBody>
          <a:bodyPr/>
          <a:lstStyle/>
          <a:p>
            <a:pPr>
              <a:buFont typeface="ZapfDingbats" pitchFamily="82" charset="2"/>
              <a:buNone/>
            </a:pPr>
            <a:r>
              <a:rPr lang="zh-CN" altLang="en-US" sz="2400" dirty="0">
                <a:latin typeface="华文新魏" pitchFamily="2" charset="-122"/>
                <a:ea typeface="华文新魏" pitchFamily="2" charset="-122"/>
              </a:rPr>
              <a:t>路由器获得的是全局还是局部信息</a:t>
            </a:r>
            <a:r>
              <a:rPr lang="en-US" altLang="zh-CN" sz="2400" dirty="0">
                <a:latin typeface="华文新魏" pitchFamily="2" charset="-122"/>
                <a:ea typeface="华文新魏" pitchFamily="2" charset="-122"/>
              </a:rPr>
              <a:t>?</a:t>
            </a:r>
          </a:p>
          <a:p>
            <a:pPr>
              <a:buFont typeface="ZapfDingbats" pitchFamily="82" charset="2"/>
              <a:buNone/>
            </a:pPr>
            <a:r>
              <a:rPr lang="zh-CN" altLang="en-US" sz="2400" dirty="0">
                <a:latin typeface="华文新魏" pitchFamily="2" charset="-122"/>
                <a:ea typeface="华文新魏" pitchFamily="2" charset="-122"/>
              </a:rPr>
              <a:t>全局</a:t>
            </a:r>
            <a:r>
              <a:rPr lang="en-US" altLang="zh-CN" sz="2400" dirty="0">
                <a:latin typeface="华文新魏" pitchFamily="2" charset="-122"/>
                <a:ea typeface="华文新魏" pitchFamily="2" charset="-122"/>
              </a:rPr>
              <a:t>:</a:t>
            </a:r>
          </a:p>
          <a:p>
            <a:pPr lvl="1"/>
            <a:r>
              <a:rPr lang="zh-CN" altLang="en-US" sz="2000" dirty="0">
                <a:latin typeface="华文新魏" pitchFamily="2" charset="-122"/>
                <a:ea typeface="华文新魏" pitchFamily="2" charset="-122"/>
              </a:rPr>
              <a:t>所有路由器能看到整个网络的拓扑结构和链路状态</a:t>
            </a:r>
            <a:endParaRPr lang="en-US" altLang="zh-CN" sz="2000" dirty="0">
              <a:latin typeface="华文新魏" pitchFamily="2" charset="-122"/>
              <a:ea typeface="华文新魏" pitchFamily="2" charset="-122"/>
            </a:endParaRPr>
          </a:p>
          <a:p>
            <a:pPr lvl="1"/>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链路状态</a:t>
            </a:r>
            <a:r>
              <a:rPr lang="en-US" altLang="zh-CN" sz="2000" dirty="0">
                <a:latin typeface="华文新魏" pitchFamily="2" charset="-122"/>
                <a:ea typeface="华文新魏" pitchFamily="2" charset="-122"/>
              </a:rPr>
              <a:t>” </a:t>
            </a:r>
            <a:r>
              <a:rPr lang="zh-CN" altLang="en-US" sz="2000" dirty="0">
                <a:latin typeface="华文新魏" pitchFamily="2" charset="-122"/>
                <a:ea typeface="华文新魏" pitchFamily="2" charset="-122"/>
              </a:rPr>
              <a:t>算法</a:t>
            </a:r>
            <a:r>
              <a:rPr lang="en-US" altLang="zh-CN" sz="2000" dirty="0">
                <a:latin typeface="华文新魏" pitchFamily="2" charset="-122"/>
                <a:ea typeface="华文新魏" pitchFamily="2" charset="-122"/>
              </a:rPr>
              <a:t>----OSPF</a:t>
            </a:r>
            <a:r>
              <a:rPr lang="zh-CN" altLang="en-US" sz="2000" dirty="0">
                <a:latin typeface="华文新魏" pitchFamily="2" charset="-122"/>
                <a:ea typeface="华文新魏" pitchFamily="2" charset="-122"/>
              </a:rPr>
              <a:t>路由协议</a:t>
            </a:r>
            <a:endParaRPr lang="en-US" altLang="zh-CN" sz="2000" dirty="0">
              <a:latin typeface="华文新魏" pitchFamily="2" charset="-122"/>
              <a:ea typeface="华文新魏" pitchFamily="2" charset="-122"/>
            </a:endParaRPr>
          </a:p>
          <a:p>
            <a:pPr>
              <a:buFont typeface="ZapfDingbats" pitchFamily="82" charset="2"/>
              <a:buNone/>
            </a:pPr>
            <a:r>
              <a:rPr lang="zh-CN" altLang="en-US" sz="2400" dirty="0">
                <a:latin typeface="华文新魏" pitchFamily="2" charset="-122"/>
                <a:ea typeface="华文新魏" pitchFamily="2" charset="-122"/>
              </a:rPr>
              <a:t>局部</a:t>
            </a:r>
            <a:r>
              <a:rPr lang="en-US" altLang="zh-CN" sz="2400" dirty="0">
                <a:latin typeface="华文新魏" pitchFamily="2" charset="-122"/>
                <a:ea typeface="华文新魏" pitchFamily="2" charset="-122"/>
              </a:rPr>
              <a:t>: </a:t>
            </a:r>
          </a:p>
          <a:p>
            <a:pPr lvl="1"/>
            <a:r>
              <a:rPr lang="zh-CN" altLang="en-US" sz="2000" dirty="0">
                <a:latin typeface="华文新魏" pitchFamily="2" charset="-122"/>
                <a:ea typeface="华文新魏" pitchFamily="2" charset="-122"/>
              </a:rPr>
              <a:t>路由器只知道相邻的路由器和相邻链路的代价</a:t>
            </a:r>
            <a:endParaRPr lang="en-US" altLang="zh-CN" sz="2000" dirty="0">
              <a:latin typeface="华文新魏" pitchFamily="2" charset="-122"/>
              <a:ea typeface="华文新魏" pitchFamily="2" charset="-122"/>
            </a:endParaRPr>
          </a:p>
          <a:p>
            <a:pPr lvl="1"/>
            <a:r>
              <a:rPr lang="zh-CN" altLang="en-US" sz="2000" dirty="0">
                <a:latin typeface="华文新魏" pitchFamily="2" charset="-122"/>
                <a:ea typeface="华文新魏" pitchFamily="2" charset="-122"/>
              </a:rPr>
              <a:t>通过迭代计算，邻居之间交换信息得到其他路由器的间接信息</a:t>
            </a:r>
            <a:endParaRPr lang="en-US" altLang="zh-CN" sz="2000" dirty="0">
              <a:latin typeface="华文新魏" pitchFamily="2" charset="-122"/>
              <a:ea typeface="华文新魏" pitchFamily="2" charset="-122"/>
            </a:endParaRPr>
          </a:p>
          <a:p>
            <a:pPr lvl="1"/>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距离向量</a:t>
            </a:r>
            <a:r>
              <a:rPr lang="en-US" altLang="zh-CN" sz="2000" dirty="0">
                <a:latin typeface="华文新魏" pitchFamily="2" charset="-122"/>
                <a:ea typeface="华文新魏" pitchFamily="2" charset="-122"/>
              </a:rPr>
              <a:t>” </a:t>
            </a:r>
            <a:r>
              <a:rPr lang="zh-CN" altLang="en-US" sz="2000" dirty="0">
                <a:latin typeface="华文新魏" pitchFamily="2" charset="-122"/>
                <a:ea typeface="华文新魏" pitchFamily="2" charset="-122"/>
              </a:rPr>
              <a:t>算法</a:t>
            </a:r>
            <a:r>
              <a:rPr lang="en-US" altLang="zh-CN" sz="2000" dirty="0">
                <a:latin typeface="华文新魏" pitchFamily="2" charset="-122"/>
                <a:ea typeface="华文新魏" pitchFamily="2" charset="-122"/>
              </a:rPr>
              <a:t>-----RIP</a:t>
            </a:r>
            <a:r>
              <a:rPr lang="zh-CN" altLang="en-US" sz="2000" dirty="0">
                <a:latin typeface="华文新魏" pitchFamily="2" charset="-122"/>
                <a:ea typeface="华文新魏" pitchFamily="2" charset="-122"/>
              </a:rPr>
              <a:t>路由协议</a:t>
            </a:r>
            <a:endParaRPr lang="en-US" altLang="zh-CN" sz="2000" dirty="0">
              <a:latin typeface="华文新魏" pitchFamily="2" charset="-122"/>
              <a:ea typeface="华文新魏" pitchFamily="2" charset="-122"/>
            </a:endParaRPr>
          </a:p>
        </p:txBody>
      </p:sp>
      <p:sp>
        <p:nvSpPr>
          <p:cNvPr id="180228" name="标题 7"/>
          <p:cNvSpPr>
            <a:spLocks noGrp="1"/>
          </p:cNvSpPr>
          <p:nvPr>
            <p:ph type="title"/>
          </p:nvPr>
        </p:nvSpPr>
        <p:spPr>
          <a:xfrm>
            <a:off x="323528" y="260648"/>
            <a:ext cx="7772400" cy="764704"/>
          </a:xfrm>
        </p:spPr>
        <p:txBody>
          <a:bodyPr/>
          <a:lstStyle/>
          <a:p>
            <a:pPr algn="l"/>
            <a:r>
              <a:rPr lang="zh-CN" altLang="en-US" sz="3600" dirty="0"/>
              <a:t>从路由器获得信息的来源考虑</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灯片编号占位符 5"/>
          <p:cNvSpPr>
            <a:spLocks noGrp="1"/>
          </p:cNvSpPr>
          <p:nvPr>
            <p:ph type="sldNum" sz="quarter" idx="11"/>
          </p:nvPr>
        </p:nvSpPr>
        <p:spPr>
          <a:xfrm>
            <a:off x="8162925" y="6400800"/>
            <a:ext cx="676275" cy="457200"/>
          </a:xfrm>
          <a:noFill/>
        </p:spPr>
        <p:txBody>
          <a:bodyPr/>
          <a:lstStyle/>
          <a:p>
            <a:fld id="{1ED13610-3C7D-43B3-87A2-E57800C5A02B}" type="slidenum">
              <a:rPr lang="en-US" altLang="zh-CN" smtClean="0">
                <a:ea typeface="宋体" charset="-122"/>
              </a:rPr>
              <a:pPr/>
              <a:t>82</a:t>
            </a:fld>
            <a:endParaRPr lang="en-US" altLang="zh-CN">
              <a:ea typeface="宋体" charset="-122"/>
            </a:endParaRPr>
          </a:p>
        </p:txBody>
      </p:sp>
      <p:sp>
        <p:nvSpPr>
          <p:cNvPr id="186371" name="Rectangle 2"/>
          <p:cNvSpPr>
            <a:spLocks noGrp="1" noChangeArrowheads="1"/>
          </p:cNvSpPr>
          <p:nvPr>
            <p:ph type="title"/>
          </p:nvPr>
        </p:nvSpPr>
        <p:spPr>
          <a:xfrm>
            <a:off x="323528" y="332656"/>
            <a:ext cx="7772400" cy="864096"/>
          </a:xfrm>
        </p:spPr>
        <p:txBody>
          <a:bodyPr/>
          <a:lstStyle/>
          <a:p>
            <a:pPr algn="l">
              <a:buFont typeface="Arial" pitchFamily="34" charset="0"/>
              <a:buChar char="•"/>
            </a:pPr>
            <a:r>
              <a:rPr lang="zh-CN" altLang="en-US" sz="3200" dirty="0"/>
              <a:t> </a:t>
            </a:r>
            <a:r>
              <a:rPr lang="zh-CN" altLang="en-US" sz="3200" u="sng" dirty="0"/>
              <a:t>距离向量算法</a:t>
            </a:r>
            <a:endParaRPr lang="en-US" altLang="zh-CN" sz="3200" u="sng" dirty="0"/>
          </a:p>
        </p:txBody>
      </p:sp>
      <p:sp>
        <p:nvSpPr>
          <p:cNvPr id="186372" name="Rectangle 3"/>
          <p:cNvSpPr>
            <a:spLocks noGrp="1" noChangeArrowheads="1"/>
          </p:cNvSpPr>
          <p:nvPr>
            <p:ph type="body" idx="1"/>
          </p:nvPr>
        </p:nvSpPr>
        <p:spPr>
          <a:xfrm>
            <a:off x="611560" y="1340768"/>
            <a:ext cx="8316416" cy="4332287"/>
          </a:xfrm>
        </p:spPr>
        <p:txBody>
          <a:bodyPr/>
          <a:lstStyle/>
          <a:p>
            <a:pPr>
              <a:buFont typeface="ZapfDingbats" pitchFamily="82" charset="2"/>
              <a:buNone/>
            </a:pPr>
            <a:r>
              <a:rPr lang="en-US" altLang="zh-CN" u="sng" dirty="0">
                <a:solidFill>
                  <a:srgbClr val="FF0000"/>
                </a:solidFill>
                <a:latin typeface="华文新魏" pitchFamily="2" charset="-122"/>
                <a:ea typeface="华文新魏" pitchFamily="2" charset="-122"/>
              </a:rPr>
              <a:t>Bellman-Ford </a:t>
            </a:r>
            <a:r>
              <a:rPr lang="zh-CN" altLang="en-US" u="sng" dirty="0">
                <a:solidFill>
                  <a:srgbClr val="FF0000"/>
                </a:solidFill>
                <a:latin typeface="华文新魏" pitchFamily="2" charset="-122"/>
                <a:ea typeface="华文新魏" pitchFamily="2" charset="-122"/>
              </a:rPr>
              <a:t>公式：</a:t>
            </a:r>
            <a:endParaRPr lang="en-US" altLang="zh-CN" u="sng" dirty="0">
              <a:solidFill>
                <a:srgbClr val="FF0000"/>
              </a:solidFill>
              <a:latin typeface="华文新魏" pitchFamily="2" charset="-122"/>
              <a:ea typeface="华文新魏" pitchFamily="2" charset="-122"/>
            </a:endParaRPr>
          </a:p>
          <a:p>
            <a:pPr>
              <a:buFont typeface="ZapfDingbats" pitchFamily="82" charset="2"/>
              <a:buNone/>
            </a:pPr>
            <a:r>
              <a:rPr lang="en-US" altLang="zh-CN" dirty="0">
                <a:solidFill>
                  <a:srgbClr val="FF0000"/>
                </a:solidFill>
                <a:latin typeface="华文新魏" pitchFamily="2" charset="-122"/>
                <a:ea typeface="华文新魏" pitchFamily="2" charset="-122"/>
              </a:rPr>
              <a:t>		</a:t>
            </a:r>
            <a:r>
              <a:rPr lang="en-US" altLang="zh-CN" dirty="0" err="1">
                <a:solidFill>
                  <a:srgbClr val="FF0000"/>
                </a:solidFill>
                <a:latin typeface="华文新魏" pitchFamily="2" charset="-122"/>
                <a:ea typeface="华文新魏" pitchFamily="2" charset="-122"/>
              </a:rPr>
              <a:t>d</a:t>
            </a:r>
            <a:r>
              <a:rPr lang="en-US" altLang="zh-CN" baseline="-25000" dirty="0" err="1">
                <a:solidFill>
                  <a:srgbClr val="FF0000"/>
                </a:solidFill>
                <a:latin typeface="华文新魏" pitchFamily="2" charset="-122"/>
                <a:ea typeface="华文新魏" pitchFamily="2" charset="-122"/>
              </a:rPr>
              <a:t>x</a:t>
            </a:r>
            <a:r>
              <a:rPr lang="en-US" altLang="zh-CN" dirty="0">
                <a:solidFill>
                  <a:srgbClr val="FF0000"/>
                </a:solidFill>
                <a:latin typeface="华文新魏" pitchFamily="2" charset="-122"/>
                <a:ea typeface="华文新魏" pitchFamily="2" charset="-122"/>
              </a:rPr>
              <a:t>(y) = min  {c(</a:t>
            </a:r>
            <a:r>
              <a:rPr lang="en-US" altLang="zh-CN" dirty="0" err="1">
                <a:solidFill>
                  <a:srgbClr val="FF0000"/>
                </a:solidFill>
                <a:latin typeface="华文新魏" pitchFamily="2" charset="-122"/>
                <a:ea typeface="华文新魏" pitchFamily="2" charset="-122"/>
              </a:rPr>
              <a:t>x,v</a:t>
            </a:r>
            <a:r>
              <a:rPr lang="en-US" altLang="zh-CN" dirty="0">
                <a:solidFill>
                  <a:srgbClr val="FF0000"/>
                </a:solidFill>
                <a:latin typeface="华文新魏" pitchFamily="2" charset="-122"/>
                <a:ea typeface="华文新魏" pitchFamily="2" charset="-122"/>
              </a:rPr>
              <a:t>) + </a:t>
            </a:r>
            <a:r>
              <a:rPr lang="en-US" altLang="zh-CN" dirty="0" err="1">
                <a:solidFill>
                  <a:srgbClr val="FF0000"/>
                </a:solidFill>
                <a:latin typeface="华文新魏" pitchFamily="2" charset="-122"/>
                <a:ea typeface="华文新魏" pitchFamily="2" charset="-122"/>
              </a:rPr>
              <a:t>d</a:t>
            </a:r>
            <a:r>
              <a:rPr lang="en-US" altLang="zh-CN" baseline="-25000" dirty="0" err="1">
                <a:solidFill>
                  <a:srgbClr val="FF0000"/>
                </a:solidFill>
                <a:latin typeface="华文新魏" pitchFamily="2" charset="-122"/>
                <a:ea typeface="华文新魏" pitchFamily="2" charset="-122"/>
              </a:rPr>
              <a:t>v</a:t>
            </a:r>
            <a:r>
              <a:rPr lang="en-US" altLang="zh-CN" dirty="0">
                <a:solidFill>
                  <a:srgbClr val="FF0000"/>
                </a:solidFill>
                <a:latin typeface="华文新魏" pitchFamily="2" charset="-122"/>
                <a:ea typeface="华文新魏" pitchFamily="2" charset="-122"/>
              </a:rPr>
              <a:t>(y) }</a:t>
            </a:r>
          </a:p>
          <a:p>
            <a:pPr>
              <a:buFont typeface="ZapfDingbats" pitchFamily="82" charset="2"/>
              <a:buNone/>
            </a:pPr>
            <a:endParaRPr lang="en-US" altLang="zh-CN" dirty="0">
              <a:latin typeface="华文新魏" pitchFamily="2" charset="-122"/>
              <a:ea typeface="华文新魏" pitchFamily="2" charset="-122"/>
            </a:endParaRPr>
          </a:p>
          <a:p>
            <a:pPr>
              <a:buFont typeface="ZapfDingbats" pitchFamily="82" charset="2"/>
              <a:buNone/>
            </a:pPr>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d</a:t>
            </a:r>
            <a:r>
              <a:rPr lang="en-US" altLang="zh-CN" baseline="-25000" dirty="0" err="1">
                <a:latin typeface="华文新魏" pitchFamily="2" charset="-122"/>
                <a:ea typeface="华文新魏" pitchFamily="2" charset="-122"/>
              </a:rPr>
              <a:t>x</a:t>
            </a:r>
            <a:r>
              <a:rPr lang="en-US" altLang="zh-CN" dirty="0">
                <a:latin typeface="华文新魏" pitchFamily="2" charset="-122"/>
                <a:ea typeface="华文新魏" pitchFamily="2" charset="-122"/>
              </a:rPr>
              <a:t>(y) </a:t>
            </a:r>
            <a:r>
              <a:rPr lang="zh-CN" altLang="en-US" dirty="0">
                <a:latin typeface="华文新魏" pitchFamily="2" charset="-122"/>
                <a:ea typeface="华文新魏" pitchFamily="2" charset="-122"/>
              </a:rPr>
              <a:t>：定义为</a:t>
            </a:r>
            <a:r>
              <a:rPr lang="en-US" altLang="zh-CN" dirty="0">
                <a:latin typeface="华文新魏" pitchFamily="2" charset="-122"/>
                <a:ea typeface="华文新魏" pitchFamily="2" charset="-122"/>
              </a:rPr>
              <a:t>x</a:t>
            </a:r>
            <a:r>
              <a:rPr lang="zh-CN" altLang="en-US" dirty="0">
                <a:latin typeface="华文新魏" pitchFamily="2" charset="-122"/>
                <a:ea typeface="华文新魏" pitchFamily="2" charset="-122"/>
              </a:rPr>
              <a:t>到</a:t>
            </a:r>
            <a:r>
              <a:rPr lang="en-US" altLang="zh-CN" dirty="0">
                <a:latin typeface="华文新魏" pitchFamily="2" charset="-122"/>
                <a:ea typeface="华文新魏" pitchFamily="2" charset="-122"/>
              </a:rPr>
              <a:t>y</a:t>
            </a:r>
            <a:r>
              <a:rPr lang="zh-CN" altLang="en-US" dirty="0">
                <a:latin typeface="华文新魏" pitchFamily="2" charset="-122"/>
                <a:ea typeface="华文新魏" pitchFamily="2" charset="-122"/>
              </a:rPr>
              <a:t>的最小代价的路径的值</a:t>
            </a:r>
            <a:endParaRPr lang="en-US" altLang="zh-CN" dirty="0">
              <a:latin typeface="华文新魏" pitchFamily="2" charset="-122"/>
              <a:ea typeface="华文新魏" pitchFamily="2" charset="-122"/>
            </a:endParaRPr>
          </a:p>
          <a:p>
            <a:pPr>
              <a:buFont typeface="ZapfDingbats" pitchFamily="82" charset="2"/>
              <a:buNone/>
            </a:pPr>
            <a:r>
              <a:rPr lang="en-US" altLang="zh-CN" dirty="0">
                <a:latin typeface="华文新魏" pitchFamily="2" charset="-122"/>
                <a:ea typeface="华文新魏" pitchFamily="2" charset="-122"/>
              </a:rPr>
              <a:t> 	c(</a:t>
            </a:r>
            <a:r>
              <a:rPr lang="en-US" altLang="zh-CN" dirty="0" err="1">
                <a:latin typeface="华文新魏" pitchFamily="2" charset="-122"/>
                <a:ea typeface="华文新魏" pitchFamily="2" charset="-122"/>
              </a:rPr>
              <a:t>x,v</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：定义为端点为</a:t>
            </a:r>
            <a:r>
              <a:rPr lang="en-US" altLang="zh-CN" dirty="0">
                <a:latin typeface="华文新魏" pitchFamily="2" charset="-122"/>
                <a:ea typeface="华文新魏" pitchFamily="2" charset="-122"/>
              </a:rPr>
              <a:t>x</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v</a:t>
            </a:r>
            <a:r>
              <a:rPr lang="zh-CN" altLang="en-US" dirty="0">
                <a:latin typeface="华文新魏" pitchFamily="2" charset="-122"/>
                <a:ea typeface="华文新魏" pitchFamily="2" charset="-122"/>
              </a:rPr>
              <a:t>的边的代价</a:t>
            </a:r>
            <a:endParaRPr lang="en-US" altLang="zh-CN" dirty="0">
              <a:latin typeface="华文新魏" pitchFamily="2" charset="-122"/>
              <a:ea typeface="华文新魏" pitchFamily="2" charset="-122"/>
            </a:endParaRPr>
          </a:p>
          <a:p>
            <a:pPr>
              <a:buFont typeface="ZapfDingbats" pitchFamily="82" charset="2"/>
              <a:buNone/>
            </a:pPr>
            <a:endParaRPr lang="en-US" altLang="zh-CN" dirty="0">
              <a:latin typeface="华文新魏" pitchFamily="2" charset="-122"/>
              <a:ea typeface="华文新魏" pitchFamily="2" charset="-122"/>
            </a:endParaRPr>
          </a:p>
          <a:p>
            <a:pPr marL="0" indent="0">
              <a:buFont typeface="ZapfDingbats" pitchFamily="82" charset="2"/>
              <a:buNone/>
            </a:pPr>
            <a:r>
              <a:rPr lang="en-US" altLang="zh-CN" dirty="0">
                <a:latin typeface="华文新魏" pitchFamily="2" charset="-122"/>
                <a:ea typeface="华文新魏" pitchFamily="2" charset="-122"/>
              </a:rPr>
              <a:t>X</a:t>
            </a:r>
            <a:r>
              <a:rPr lang="zh-CN" altLang="en-US" dirty="0">
                <a:latin typeface="华文新魏" pitchFamily="2" charset="-122"/>
                <a:ea typeface="华文新魏" pitchFamily="2" charset="-122"/>
              </a:rPr>
              <a:t>计算所有和</a:t>
            </a:r>
            <a:r>
              <a:rPr lang="en-US" altLang="zh-CN" dirty="0">
                <a:latin typeface="华文新魏" pitchFamily="2" charset="-122"/>
                <a:ea typeface="华文新魏" pitchFamily="2" charset="-122"/>
              </a:rPr>
              <a:t>x</a:t>
            </a:r>
            <a:r>
              <a:rPr lang="zh-CN" altLang="en-US" dirty="0">
                <a:latin typeface="华文新魏" pitchFamily="2" charset="-122"/>
                <a:ea typeface="华文新魏" pitchFamily="2" charset="-122"/>
              </a:rPr>
              <a:t>相连的边的权值，取使得</a:t>
            </a:r>
            <a:r>
              <a:rPr lang="en-US" altLang="zh-CN" dirty="0" err="1">
                <a:latin typeface="华文新魏" pitchFamily="2" charset="-122"/>
                <a:ea typeface="华文新魏" pitchFamily="2" charset="-122"/>
              </a:rPr>
              <a:t>d</a:t>
            </a:r>
            <a:r>
              <a:rPr lang="en-US" altLang="zh-CN" baseline="-25000" dirty="0" err="1">
                <a:latin typeface="华文新魏" pitchFamily="2" charset="-122"/>
                <a:ea typeface="华文新魏" pitchFamily="2" charset="-122"/>
              </a:rPr>
              <a:t>x</a:t>
            </a:r>
            <a:r>
              <a:rPr lang="en-US" altLang="zh-CN" dirty="0">
                <a:latin typeface="华文新魏" pitchFamily="2" charset="-122"/>
                <a:ea typeface="华文新魏" pitchFamily="2" charset="-122"/>
              </a:rPr>
              <a:t>(y)</a:t>
            </a:r>
            <a:r>
              <a:rPr lang="zh-CN" altLang="en-US" dirty="0">
                <a:latin typeface="华文新魏" pitchFamily="2" charset="-122"/>
                <a:ea typeface="华文新魏" pitchFamily="2" charset="-122"/>
              </a:rPr>
              <a:t>最小的结点</a:t>
            </a:r>
            <a:r>
              <a:rPr lang="en-US" altLang="zh-CN" dirty="0">
                <a:latin typeface="华文新魏" pitchFamily="2" charset="-122"/>
                <a:ea typeface="华文新魏" pitchFamily="2" charset="-122"/>
              </a:rPr>
              <a:t>v</a:t>
            </a:r>
            <a:r>
              <a:rPr lang="zh-CN" altLang="en-US" dirty="0">
                <a:latin typeface="华文新魏" pitchFamily="2" charset="-122"/>
                <a:ea typeface="华文新魏" pitchFamily="2" charset="-122"/>
              </a:rPr>
              <a:t>，加入到最短路径中。</a:t>
            </a:r>
            <a:endParaRPr lang="en-US" altLang="zh-CN" dirty="0">
              <a:latin typeface="华文新魏" pitchFamily="2" charset="-122"/>
              <a:ea typeface="华文新魏" pitchFamily="2" charset="-122"/>
            </a:endParaRPr>
          </a:p>
        </p:txBody>
      </p:sp>
      <p:sp>
        <p:nvSpPr>
          <p:cNvPr id="186373" name="Rectangle 4"/>
          <p:cNvSpPr>
            <a:spLocks noChangeArrowheads="1"/>
          </p:cNvSpPr>
          <p:nvPr/>
        </p:nvSpPr>
        <p:spPr bwMode="auto">
          <a:xfrm>
            <a:off x="1619672" y="1772816"/>
            <a:ext cx="4662488" cy="669925"/>
          </a:xfrm>
          <a:prstGeom prst="rect">
            <a:avLst/>
          </a:prstGeom>
          <a:noFill/>
          <a:ln w="28575">
            <a:solidFill>
              <a:srgbClr val="FF0000"/>
            </a:solidFill>
            <a:miter lim="800000"/>
            <a:headEnd/>
            <a:tailEnd/>
          </a:ln>
        </p:spPr>
        <p:txBody>
          <a:bodyPr wrap="none" anchor="ctr"/>
          <a:lstStyle/>
          <a:p>
            <a:endParaRPr lang="zh-CN" altLang="en-US">
              <a:ea typeface="宋体" charset="-122"/>
            </a:endParaRPr>
          </a:p>
        </p:txBody>
      </p:sp>
      <p:sp>
        <p:nvSpPr>
          <p:cNvPr id="7" name="Text Box 5"/>
          <p:cNvSpPr txBox="1">
            <a:spLocks noChangeArrowheads="1"/>
          </p:cNvSpPr>
          <p:nvPr/>
        </p:nvSpPr>
        <p:spPr bwMode="auto">
          <a:xfrm>
            <a:off x="3131840" y="1988840"/>
            <a:ext cx="295275" cy="523875"/>
          </a:xfrm>
          <a:prstGeom prst="rect">
            <a:avLst/>
          </a:prstGeom>
          <a:noFill/>
          <a:ln w="9525">
            <a:noFill/>
            <a:miter lim="800000"/>
            <a:headEnd/>
            <a:tailEnd/>
          </a:ln>
        </p:spPr>
        <p:txBody>
          <a:bodyPr>
            <a:spAutoFit/>
          </a:bodyPr>
          <a:lstStyle/>
          <a:p>
            <a:r>
              <a:rPr lang="en-US" altLang="zh-CN" dirty="0">
                <a:solidFill>
                  <a:srgbClr val="FF0000"/>
                </a:solidFill>
                <a:latin typeface="Comic Sans MS" pitchFamily="66" charset="0"/>
                <a:ea typeface="宋体" charset="-122"/>
              </a:rPr>
              <a:t>v</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4"/>
          <p:cNvSpPr>
            <a:spLocks noGrp="1"/>
          </p:cNvSpPr>
          <p:nvPr>
            <p:ph type="sldNum" sz="quarter" idx="11"/>
          </p:nvPr>
        </p:nvSpPr>
        <p:spPr>
          <a:xfrm>
            <a:off x="8162925" y="6400800"/>
            <a:ext cx="676275" cy="457200"/>
          </a:xfrm>
          <a:noFill/>
        </p:spPr>
        <p:txBody>
          <a:bodyPr/>
          <a:lstStyle/>
          <a:p>
            <a:fld id="{CD869131-0DCE-4D50-BC18-609E332F2171}" type="slidenum">
              <a:rPr lang="en-US" altLang="zh-CN" smtClean="0">
                <a:ea typeface="宋体" charset="-122"/>
              </a:rPr>
              <a:pPr/>
              <a:t>83</a:t>
            </a:fld>
            <a:endParaRPr lang="en-US" altLang="zh-CN">
              <a:ea typeface="宋体" charset="-122"/>
            </a:endParaRPr>
          </a:p>
        </p:txBody>
      </p:sp>
      <p:sp>
        <p:nvSpPr>
          <p:cNvPr id="187395" name="Rectangle 2"/>
          <p:cNvSpPr>
            <a:spLocks noGrp="1" noChangeArrowheads="1"/>
          </p:cNvSpPr>
          <p:nvPr>
            <p:ph type="title"/>
          </p:nvPr>
        </p:nvSpPr>
        <p:spPr>
          <a:xfrm>
            <a:off x="323528" y="260648"/>
            <a:ext cx="6821488" cy="863823"/>
          </a:xfrm>
        </p:spPr>
        <p:txBody>
          <a:bodyPr/>
          <a:lstStyle/>
          <a:p>
            <a:pPr algn="l"/>
            <a:r>
              <a:rPr lang="zh-CN" altLang="en-US" sz="3600" u="sng" dirty="0">
                <a:latin typeface="华文新魏" pitchFamily="2" charset="-122"/>
                <a:ea typeface="华文新魏" pitchFamily="2" charset="-122"/>
              </a:rPr>
              <a:t>距离向量算法例：</a:t>
            </a:r>
            <a:endParaRPr lang="en-US" altLang="zh-CN" sz="3600" u="sng" dirty="0">
              <a:latin typeface="华文新魏" pitchFamily="2" charset="-122"/>
              <a:ea typeface="华文新魏" pitchFamily="2" charset="-122"/>
            </a:endParaRPr>
          </a:p>
        </p:txBody>
      </p:sp>
      <p:grpSp>
        <p:nvGrpSpPr>
          <p:cNvPr id="2" name="Group 3"/>
          <p:cNvGrpSpPr>
            <a:grpSpLocks/>
          </p:cNvGrpSpPr>
          <p:nvPr/>
        </p:nvGrpSpPr>
        <p:grpSpPr bwMode="auto">
          <a:xfrm>
            <a:off x="323850" y="2133600"/>
            <a:ext cx="3571875" cy="2236788"/>
            <a:chOff x="3162" y="1071"/>
            <a:chExt cx="2250" cy="1409"/>
          </a:xfrm>
        </p:grpSpPr>
        <p:sp>
          <p:nvSpPr>
            <p:cNvPr id="187401" name="Freeform 4"/>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w="9525">
              <a:noFill/>
              <a:round/>
              <a:headEnd/>
              <a:tailEnd/>
            </a:ln>
          </p:spPr>
          <p:txBody>
            <a:bodyPr wrap="none" anchor="ctr"/>
            <a:lstStyle/>
            <a:p>
              <a:endParaRPr lang="zh-CN" altLang="en-US"/>
            </a:p>
          </p:txBody>
        </p:sp>
        <p:sp>
          <p:nvSpPr>
            <p:cNvPr id="187402" name="Freeform 5"/>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p>
          </p:txBody>
        </p:sp>
        <p:sp>
          <p:nvSpPr>
            <p:cNvPr id="187403" name="Oval 6"/>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04" name="Line 7"/>
            <p:cNvSpPr>
              <a:spLocks noChangeShapeType="1"/>
            </p:cNvSpPr>
            <p:nvPr/>
          </p:nvSpPr>
          <p:spPr bwMode="auto">
            <a:xfrm>
              <a:off x="3238" y="1855"/>
              <a:ext cx="0" cy="50"/>
            </a:xfrm>
            <a:prstGeom prst="line">
              <a:avLst/>
            </a:prstGeom>
            <a:noFill/>
            <a:ln w="12700">
              <a:solidFill>
                <a:schemeClr val="tx1"/>
              </a:solidFill>
              <a:round/>
              <a:headEnd/>
              <a:tailEnd/>
            </a:ln>
          </p:spPr>
          <p:txBody>
            <a:bodyPr wrap="none" anchor="ctr"/>
            <a:lstStyle/>
            <a:p>
              <a:endParaRPr lang="zh-CN" altLang="en-US"/>
            </a:p>
          </p:txBody>
        </p:sp>
        <p:sp>
          <p:nvSpPr>
            <p:cNvPr id="187405" name="Line 8"/>
            <p:cNvSpPr>
              <a:spLocks noChangeShapeType="1"/>
            </p:cNvSpPr>
            <p:nvPr/>
          </p:nvSpPr>
          <p:spPr bwMode="auto">
            <a:xfrm>
              <a:off x="3551" y="1855"/>
              <a:ext cx="0" cy="50"/>
            </a:xfrm>
            <a:prstGeom prst="line">
              <a:avLst/>
            </a:prstGeom>
            <a:noFill/>
            <a:ln w="12700">
              <a:solidFill>
                <a:schemeClr val="tx1"/>
              </a:solidFill>
              <a:round/>
              <a:headEnd/>
              <a:tailEnd/>
            </a:ln>
          </p:spPr>
          <p:txBody>
            <a:bodyPr wrap="none" anchor="ctr"/>
            <a:lstStyle/>
            <a:p>
              <a:endParaRPr lang="zh-CN" altLang="en-US"/>
            </a:p>
          </p:txBody>
        </p:sp>
        <p:sp>
          <p:nvSpPr>
            <p:cNvPr id="187406" name="Rectangle 9"/>
            <p:cNvSpPr>
              <a:spLocks noChangeArrowheads="1"/>
            </p:cNvSpPr>
            <p:nvPr/>
          </p:nvSpPr>
          <p:spPr bwMode="auto">
            <a:xfrm>
              <a:off x="3238" y="1855"/>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87407" name="Oval 10"/>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08" name="Oval 11"/>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09" name="Line 12"/>
            <p:cNvSpPr>
              <a:spLocks noChangeShapeType="1"/>
            </p:cNvSpPr>
            <p:nvPr/>
          </p:nvSpPr>
          <p:spPr bwMode="auto">
            <a:xfrm>
              <a:off x="3712" y="2242"/>
              <a:ext cx="0" cy="50"/>
            </a:xfrm>
            <a:prstGeom prst="line">
              <a:avLst/>
            </a:prstGeom>
            <a:noFill/>
            <a:ln w="12700">
              <a:solidFill>
                <a:schemeClr val="tx1"/>
              </a:solidFill>
              <a:round/>
              <a:headEnd/>
              <a:tailEnd/>
            </a:ln>
          </p:spPr>
          <p:txBody>
            <a:bodyPr wrap="none" anchor="ctr"/>
            <a:lstStyle/>
            <a:p>
              <a:endParaRPr lang="zh-CN" altLang="en-US"/>
            </a:p>
          </p:txBody>
        </p:sp>
        <p:sp>
          <p:nvSpPr>
            <p:cNvPr id="187410" name="Line 13"/>
            <p:cNvSpPr>
              <a:spLocks noChangeShapeType="1"/>
            </p:cNvSpPr>
            <p:nvPr/>
          </p:nvSpPr>
          <p:spPr bwMode="auto">
            <a:xfrm>
              <a:off x="4025" y="2242"/>
              <a:ext cx="0" cy="50"/>
            </a:xfrm>
            <a:prstGeom prst="line">
              <a:avLst/>
            </a:prstGeom>
            <a:noFill/>
            <a:ln w="12700">
              <a:solidFill>
                <a:schemeClr val="tx1"/>
              </a:solidFill>
              <a:round/>
              <a:headEnd/>
              <a:tailEnd/>
            </a:ln>
          </p:spPr>
          <p:txBody>
            <a:bodyPr wrap="none" anchor="ctr"/>
            <a:lstStyle/>
            <a:p>
              <a:endParaRPr lang="zh-CN" altLang="en-US"/>
            </a:p>
          </p:txBody>
        </p:sp>
        <p:sp>
          <p:nvSpPr>
            <p:cNvPr id="187411" name="Rectangle 14"/>
            <p:cNvSpPr>
              <a:spLocks noChangeArrowheads="1"/>
            </p:cNvSpPr>
            <p:nvPr/>
          </p:nvSpPr>
          <p:spPr bwMode="auto">
            <a:xfrm>
              <a:off x="3712" y="2242"/>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87412" name="Oval 15"/>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13" name="Oval 16"/>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14" name="Line 17"/>
            <p:cNvSpPr>
              <a:spLocks noChangeShapeType="1"/>
            </p:cNvSpPr>
            <p:nvPr/>
          </p:nvSpPr>
          <p:spPr bwMode="auto">
            <a:xfrm>
              <a:off x="3708" y="1552"/>
              <a:ext cx="0" cy="50"/>
            </a:xfrm>
            <a:prstGeom prst="line">
              <a:avLst/>
            </a:prstGeom>
            <a:noFill/>
            <a:ln w="12700">
              <a:solidFill>
                <a:schemeClr val="tx1"/>
              </a:solidFill>
              <a:round/>
              <a:headEnd/>
              <a:tailEnd/>
            </a:ln>
          </p:spPr>
          <p:txBody>
            <a:bodyPr wrap="none" anchor="ctr"/>
            <a:lstStyle/>
            <a:p>
              <a:endParaRPr lang="zh-CN" altLang="en-US"/>
            </a:p>
          </p:txBody>
        </p:sp>
        <p:sp>
          <p:nvSpPr>
            <p:cNvPr id="187415" name="Line 18"/>
            <p:cNvSpPr>
              <a:spLocks noChangeShapeType="1"/>
            </p:cNvSpPr>
            <p:nvPr/>
          </p:nvSpPr>
          <p:spPr bwMode="auto">
            <a:xfrm>
              <a:off x="4021" y="1552"/>
              <a:ext cx="0" cy="50"/>
            </a:xfrm>
            <a:prstGeom prst="line">
              <a:avLst/>
            </a:prstGeom>
            <a:noFill/>
            <a:ln w="12700">
              <a:solidFill>
                <a:schemeClr val="tx1"/>
              </a:solidFill>
              <a:round/>
              <a:headEnd/>
              <a:tailEnd/>
            </a:ln>
          </p:spPr>
          <p:txBody>
            <a:bodyPr wrap="none" anchor="ctr"/>
            <a:lstStyle/>
            <a:p>
              <a:endParaRPr lang="zh-CN" altLang="en-US"/>
            </a:p>
          </p:txBody>
        </p:sp>
        <p:sp>
          <p:nvSpPr>
            <p:cNvPr id="187416" name="Rectangle 19"/>
            <p:cNvSpPr>
              <a:spLocks noChangeArrowheads="1"/>
            </p:cNvSpPr>
            <p:nvPr/>
          </p:nvSpPr>
          <p:spPr bwMode="auto">
            <a:xfrm>
              <a:off x="3708" y="1552"/>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87417" name="Oval 20"/>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18" name="Oval 21"/>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19" name="Line 22"/>
            <p:cNvSpPr>
              <a:spLocks noChangeShapeType="1"/>
            </p:cNvSpPr>
            <p:nvPr/>
          </p:nvSpPr>
          <p:spPr bwMode="auto">
            <a:xfrm>
              <a:off x="4391" y="1548"/>
              <a:ext cx="0" cy="50"/>
            </a:xfrm>
            <a:prstGeom prst="line">
              <a:avLst/>
            </a:prstGeom>
            <a:noFill/>
            <a:ln w="12700">
              <a:solidFill>
                <a:schemeClr val="tx1"/>
              </a:solidFill>
              <a:round/>
              <a:headEnd/>
              <a:tailEnd/>
            </a:ln>
          </p:spPr>
          <p:txBody>
            <a:bodyPr wrap="none" anchor="ctr"/>
            <a:lstStyle/>
            <a:p>
              <a:endParaRPr lang="zh-CN" altLang="en-US"/>
            </a:p>
          </p:txBody>
        </p:sp>
        <p:sp>
          <p:nvSpPr>
            <p:cNvPr id="187420" name="Line 23"/>
            <p:cNvSpPr>
              <a:spLocks noChangeShapeType="1"/>
            </p:cNvSpPr>
            <p:nvPr/>
          </p:nvSpPr>
          <p:spPr bwMode="auto">
            <a:xfrm>
              <a:off x="4703" y="1548"/>
              <a:ext cx="0" cy="50"/>
            </a:xfrm>
            <a:prstGeom prst="line">
              <a:avLst/>
            </a:prstGeom>
            <a:noFill/>
            <a:ln w="12700">
              <a:solidFill>
                <a:schemeClr val="tx1"/>
              </a:solidFill>
              <a:round/>
              <a:headEnd/>
              <a:tailEnd/>
            </a:ln>
          </p:spPr>
          <p:txBody>
            <a:bodyPr wrap="none" anchor="ctr"/>
            <a:lstStyle/>
            <a:p>
              <a:endParaRPr lang="zh-CN" altLang="en-US"/>
            </a:p>
          </p:txBody>
        </p:sp>
        <p:sp>
          <p:nvSpPr>
            <p:cNvPr id="187421" name="Rectangle 24"/>
            <p:cNvSpPr>
              <a:spLocks noChangeArrowheads="1"/>
            </p:cNvSpPr>
            <p:nvPr/>
          </p:nvSpPr>
          <p:spPr bwMode="auto">
            <a:xfrm>
              <a:off x="4391" y="1548"/>
              <a:ext cx="309"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87422" name="Oval 25"/>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23" name="Oval 26"/>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24" name="Line 27"/>
            <p:cNvSpPr>
              <a:spLocks noChangeShapeType="1"/>
            </p:cNvSpPr>
            <p:nvPr/>
          </p:nvSpPr>
          <p:spPr bwMode="auto">
            <a:xfrm>
              <a:off x="4401" y="2239"/>
              <a:ext cx="0" cy="50"/>
            </a:xfrm>
            <a:prstGeom prst="line">
              <a:avLst/>
            </a:prstGeom>
            <a:noFill/>
            <a:ln w="12700">
              <a:solidFill>
                <a:schemeClr val="tx1"/>
              </a:solidFill>
              <a:round/>
              <a:headEnd/>
              <a:tailEnd/>
            </a:ln>
          </p:spPr>
          <p:txBody>
            <a:bodyPr wrap="none" anchor="ctr"/>
            <a:lstStyle/>
            <a:p>
              <a:endParaRPr lang="zh-CN" altLang="en-US"/>
            </a:p>
          </p:txBody>
        </p:sp>
        <p:sp>
          <p:nvSpPr>
            <p:cNvPr id="187425" name="Line 28"/>
            <p:cNvSpPr>
              <a:spLocks noChangeShapeType="1"/>
            </p:cNvSpPr>
            <p:nvPr/>
          </p:nvSpPr>
          <p:spPr bwMode="auto">
            <a:xfrm>
              <a:off x="4714" y="2239"/>
              <a:ext cx="0" cy="50"/>
            </a:xfrm>
            <a:prstGeom prst="line">
              <a:avLst/>
            </a:prstGeom>
            <a:noFill/>
            <a:ln w="12700">
              <a:solidFill>
                <a:schemeClr val="tx1"/>
              </a:solidFill>
              <a:round/>
              <a:headEnd/>
              <a:tailEnd/>
            </a:ln>
          </p:spPr>
          <p:txBody>
            <a:bodyPr wrap="none" anchor="ctr"/>
            <a:lstStyle/>
            <a:p>
              <a:endParaRPr lang="zh-CN" altLang="en-US"/>
            </a:p>
          </p:txBody>
        </p:sp>
        <p:sp>
          <p:nvSpPr>
            <p:cNvPr id="187426" name="Rectangle 29"/>
            <p:cNvSpPr>
              <a:spLocks noChangeArrowheads="1"/>
            </p:cNvSpPr>
            <p:nvPr/>
          </p:nvSpPr>
          <p:spPr bwMode="auto">
            <a:xfrm>
              <a:off x="4401" y="2239"/>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87427" name="Oval 30"/>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28" name="Oval 31"/>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29" name="Line 32"/>
            <p:cNvSpPr>
              <a:spLocks noChangeShapeType="1"/>
            </p:cNvSpPr>
            <p:nvPr/>
          </p:nvSpPr>
          <p:spPr bwMode="auto">
            <a:xfrm>
              <a:off x="4966" y="1898"/>
              <a:ext cx="0" cy="50"/>
            </a:xfrm>
            <a:prstGeom prst="line">
              <a:avLst/>
            </a:prstGeom>
            <a:noFill/>
            <a:ln w="12700">
              <a:solidFill>
                <a:schemeClr val="tx1"/>
              </a:solidFill>
              <a:round/>
              <a:headEnd/>
              <a:tailEnd/>
            </a:ln>
          </p:spPr>
          <p:txBody>
            <a:bodyPr wrap="none" anchor="ctr"/>
            <a:lstStyle/>
            <a:p>
              <a:endParaRPr lang="zh-CN" altLang="en-US"/>
            </a:p>
          </p:txBody>
        </p:sp>
        <p:sp>
          <p:nvSpPr>
            <p:cNvPr id="187430" name="Line 33"/>
            <p:cNvSpPr>
              <a:spLocks noChangeShapeType="1"/>
            </p:cNvSpPr>
            <p:nvPr/>
          </p:nvSpPr>
          <p:spPr bwMode="auto">
            <a:xfrm>
              <a:off x="5279" y="1898"/>
              <a:ext cx="0" cy="50"/>
            </a:xfrm>
            <a:prstGeom prst="line">
              <a:avLst/>
            </a:prstGeom>
            <a:noFill/>
            <a:ln w="12700">
              <a:solidFill>
                <a:schemeClr val="tx1"/>
              </a:solidFill>
              <a:round/>
              <a:headEnd/>
              <a:tailEnd/>
            </a:ln>
          </p:spPr>
          <p:txBody>
            <a:bodyPr wrap="none" anchor="ctr"/>
            <a:lstStyle/>
            <a:p>
              <a:endParaRPr lang="zh-CN" altLang="en-US"/>
            </a:p>
          </p:txBody>
        </p:sp>
        <p:sp>
          <p:nvSpPr>
            <p:cNvPr id="187431" name="Rectangle 34"/>
            <p:cNvSpPr>
              <a:spLocks noChangeArrowheads="1"/>
            </p:cNvSpPr>
            <p:nvPr/>
          </p:nvSpPr>
          <p:spPr bwMode="auto">
            <a:xfrm>
              <a:off x="4966" y="1898"/>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87432" name="Oval 35"/>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87433" name="Freeform 36"/>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p:spPr>
          <p:txBody>
            <a:bodyPr wrap="none" anchor="ctr"/>
            <a:lstStyle/>
            <a:p>
              <a:endParaRPr lang="zh-CN" altLang="en-US"/>
            </a:p>
          </p:txBody>
        </p:sp>
        <p:sp>
          <p:nvSpPr>
            <p:cNvPr id="187434" name="Freeform 37"/>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p:spPr>
          <p:txBody>
            <a:bodyPr wrap="none" anchor="ctr"/>
            <a:lstStyle/>
            <a:p>
              <a:endParaRPr lang="zh-CN" altLang="en-US"/>
            </a:p>
          </p:txBody>
        </p:sp>
        <p:sp>
          <p:nvSpPr>
            <p:cNvPr id="187435" name="Freeform 38"/>
            <p:cNvSpPr>
              <a:spLocks/>
            </p:cNvSpPr>
            <p:nvPr/>
          </p:nvSpPr>
          <p:spPr bwMode="auto">
            <a:xfrm>
              <a:off x="4029" y="1638"/>
              <a:ext cx="504" cy="600"/>
            </a:xfrm>
            <a:custGeom>
              <a:avLst/>
              <a:gdLst>
                <a:gd name="T0" fmla="*/ 0 w 378"/>
                <a:gd name="T1" fmla="*/ 2147483647 h 174"/>
                <a:gd name="T2" fmla="*/ 5017888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p:spPr>
          <p:txBody>
            <a:bodyPr wrap="none" anchor="ctr"/>
            <a:lstStyle/>
            <a:p>
              <a:endParaRPr lang="zh-CN" altLang="en-US"/>
            </a:p>
          </p:txBody>
        </p:sp>
        <p:sp>
          <p:nvSpPr>
            <p:cNvPr id="187436" name="Freeform 39"/>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p:spPr>
          <p:txBody>
            <a:bodyPr wrap="none" anchor="ctr"/>
            <a:lstStyle/>
            <a:p>
              <a:endParaRPr lang="zh-CN" altLang="en-US"/>
            </a:p>
          </p:txBody>
        </p:sp>
        <p:sp>
          <p:nvSpPr>
            <p:cNvPr id="187437" name="Freeform 40"/>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p:spPr>
          <p:txBody>
            <a:bodyPr wrap="none" anchor="ctr"/>
            <a:lstStyle/>
            <a:p>
              <a:endParaRPr lang="zh-CN" altLang="en-US"/>
            </a:p>
          </p:txBody>
        </p:sp>
        <p:sp>
          <p:nvSpPr>
            <p:cNvPr id="187438" name="Freeform 41"/>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p:spPr>
          <p:txBody>
            <a:bodyPr wrap="none" anchor="ctr"/>
            <a:lstStyle/>
            <a:p>
              <a:endParaRPr lang="zh-CN" altLang="en-US"/>
            </a:p>
          </p:txBody>
        </p:sp>
        <p:sp>
          <p:nvSpPr>
            <p:cNvPr id="187439" name="Freeform 42"/>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p:spPr>
          <p:txBody>
            <a:bodyPr wrap="none" anchor="ctr"/>
            <a:lstStyle/>
            <a:p>
              <a:endParaRPr lang="zh-CN" altLang="en-US"/>
            </a:p>
          </p:txBody>
        </p:sp>
        <p:sp>
          <p:nvSpPr>
            <p:cNvPr id="187440" name="Freeform 43"/>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p:spPr>
          <p:txBody>
            <a:bodyPr wrap="none" anchor="ctr"/>
            <a:lstStyle/>
            <a:p>
              <a:endParaRPr lang="zh-CN" altLang="en-US"/>
            </a:p>
          </p:txBody>
        </p:sp>
        <p:sp>
          <p:nvSpPr>
            <p:cNvPr id="187441" name="Freeform 44"/>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p:spPr>
          <p:txBody>
            <a:bodyPr wrap="none" anchor="ctr"/>
            <a:lstStyle/>
            <a:p>
              <a:endParaRPr lang="zh-CN" altLang="en-US"/>
            </a:p>
          </p:txBody>
        </p:sp>
        <p:grpSp>
          <p:nvGrpSpPr>
            <p:cNvPr id="3" name="Group 45"/>
            <p:cNvGrpSpPr>
              <a:grpSpLocks/>
            </p:cNvGrpSpPr>
            <p:nvPr/>
          </p:nvGrpSpPr>
          <p:grpSpPr bwMode="auto">
            <a:xfrm>
              <a:off x="3291" y="1748"/>
              <a:ext cx="197" cy="233"/>
              <a:chOff x="2958" y="2429"/>
              <a:chExt cx="200" cy="233"/>
            </a:xfrm>
          </p:grpSpPr>
          <p:sp>
            <p:nvSpPr>
              <p:cNvPr id="187468" name="Rectangle 46"/>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87469" name="Text Box 47"/>
              <p:cNvSpPr txBox="1">
                <a:spLocks noChangeArrowheads="1"/>
              </p:cNvSpPr>
              <p:nvPr/>
            </p:nvSpPr>
            <p:spPr bwMode="auto">
              <a:xfrm>
                <a:off x="2958" y="2429"/>
                <a:ext cx="200" cy="233"/>
              </a:xfrm>
              <a:prstGeom prst="rect">
                <a:avLst/>
              </a:prstGeom>
              <a:noFill/>
              <a:ln w="9525">
                <a:noFill/>
                <a:miter lim="800000"/>
                <a:headEnd/>
                <a:tailEnd/>
              </a:ln>
            </p:spPr>
            <p:txBody>
              <a:bodyPr wrap="none">
                <a:spAutoFit/>
              </a:bodyPr>
              <a:lstStyle/>
              <a:p>
                <a:pPr algn="ctr"/>
                <a:r>
                  <a:rPr lang="en-US" altLang="zh-CN" sz="1800">
                    <a:ea typeface="宋体" charset="-122"/>
                  </a:rPr>
                  <a:t>u</a:t>
                </a:r>
                <a:endParaRPr lang="en-US" altLang="zh-CN" sz="1800">
                  <a:latin typeface="Times New Roman" pitchFamily="18" charset="0"/>
                  <a:ea typeface="宋体" charset="-122"/>
                </a:endParaRPr>
              </a:p>
            </p:txBody>
          </p:sp>
        </p:grpSp>
        <p:grpSp>
          <p:nvGrpSpPr>
            <p:cNvPr id="4" name="Group 48"/>
            <p:cNvGrpSpPr>
              <a:grpSpLocks/>
            </p:cNvGrpSpPr>
            <p:nvPr/>
          </p:nvGrpSpPr>
          <p:grpSpPr bwMode="auto">
            <a:xfrm>
              <a:off x="4463" y="2132"/>
              <a:ext cx="189" cy="233"/>
              <a:chOff x="2962" y="2429"/>
              <a:chExt cx="192" cy="233"/>
            </a:xfrm>
          </p:grpSpPr>
          <p:sp>
            <p:nvSpPr>
              <p:cNvPr id="187466" name="Rectangle 4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87467" name="Text Box 50"/>
              <p:cNvSpPr txBox="1">
                <a:spLocks noChangeArrowheads="1"/>
              </p:cNvSpPr>
              <p:nvPr/>
            </p:nvSpPr>
            <p:spPr bwMode="auto">
              <a:xfrm>
                <a:off x="2962" y="2429"/>
                <a:ext cx="192" cy="233"/>
              </a:xfrm>
              <a:prstGeom prst="rect">
                <a:avLst/>
              </a:prstGeom>
              <a:noFill/>
              <a:ln w="9525">
                <a:noFill/>
                <a:miter lim="800000"/>
                <a:headEnd/>
                <a:tailEnd/>
              </a:ln>
            </p:spPr>
            <p:txBody>
              <a:bodyPr wrap="none">
                <a:spAutoFit/>
              </a:bodyPr>
              <a:lstStyle/>
              <a:p>
                <a:pPr algn="ctr"/>
                <a:r>
                  <a:rPr lang="en-US" altLang="zh-CN" sz="1800">
                    <a:ea typeface="宋体" charset="-122"/>
                  </a:rPr>
                  <a:t>y</a:t>
                </a:r>
                <a:endParaRPr lang="en-US" altLang="zh-CN" sz="1800">
                  <a:latin typeface="Times New Roman" pitchFamily="18" charset="0"/>
                  <a:ea typeface="宋体" charset="-122"/>
                </a:endParaRPr>
              </a:p>
            </p:txBody>
          </p:sp>
        </p:grpSp>
        <p:grpSp>
          <p:nvGrpSpPr>
            <p:cNvPr id="5" name="Group 51"/>
            <p:cNvGrpSpPr>
              <a:grpSpLocks/>
            </p:cNvGrpSpPr>
            <p:nvPr/>
          </p:nvGrpSpPr>
          <p:grpSpPr bwMode="auto">
            <a:xfrm>
              <a:off x="3782" y="2099"/>
              <a:ext cx="188" cy="233"/>
              <a:chOff x="2964" y="2399"/>
              <a:chExt cx="189" cy="233"/>
            </a:xfrm>
          </p:grpSpPr>
          <p:sp>
            <p:nvSpPr>
              <p:cNvPr id="187464" name="Rectangle 52"/>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87465" name="Text Box 53"/>
              <p:cNvSpPr txBox="1">
                <a:spLocks noChangeArrowheads="1"/>
              </p:cNvSpPr>
              <p:nvPr/>
            </p:nvSpPr>
            <p:spPr bwMode="auto">
              <a:xfrm>
                <a:off x="2964" y="2399"/>
                <a:ext cx="189" cy="233"/>
              </a:xfrm>
              <a:prstGeom prst="rect">
                <a:avLst/>
              </a:prstGeom>
              <a:noFill/>
              <a:ln w="9525">
                <a:noFill/>
                <a:miter lim="800000"/>
                <a:headEnd/>
                <a:tailEnd/>
              </a:ln>
            </p:spPr>
            <p:txBody>
              <a:bodyPr wrap="none">
                <a:spAutoFit/>
              </a:bodyPr>
              <a:lstStyle/>
              <a:p>
                <a:pPr algn="ctr"/>
                <a:r>
                  <a:rPr lang="en-US" altLang="zh-CN" sz="1800">
                    <a:ea typeface="宋体" charset="-122"/>
                  </a:rPr>
                  <a:t>x</a:t>
                </a:r>
              </a:p>
            </p:txBody>
          </p:sp>
        </p:grpSp>
        <p:grpSp>
          <p:nvGrpSpPr>
            <p:cNvPr id="6" name="Group 54"/>
            <p:cNvGrpSpPr>
              <a:grpSpLocks/>
            </p:cNvGrpSpPr>
            <p:nvPr/>
          </p:nvGrpSpPr>
          <p:grpSpPr bwMode="auto">
            <a:xfrm>
              <a:off x="4441" y="1442"/>
              <a:ext cx="224" cy="233"/>
              <a:chOff x="2944" y="2429"/>
              <a:chExt cx="227" cy="233"/>
            </a:xfrm>
          </p:grpSpPr>
          <p:sp>
            <p:nvSpPr>
              <p:cNvPr id="187462" name="Rectangle 55"/>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87463" name="Text Box 56"/>
              <p:cNvSpPr txBox="1">
                <a:spLocks noChangeArrowheads="1"/>
              </p:cNvSpPr>
              <p:nvPr/>
            </p:nvSpPr>
            <p:spPr bwMode="auto">
              <a:xfrm>
                <a:off x="2944" y="2429"/>
                <a:ext cx="227" cy="233"/>
              </a:xfrm>
              <a:prstGeom prst="rect">
                <a:avLst/>
              </a:prstGeom>
              <a:noFill/>
              <a:ln w="9525">
                <a:noFill/>
                <a:miter lim="800000"/>
                <a:headEnd/>
                <a:tailEnd/>
              </a:ln>
            </p:spPr>
            <p:txBody>
              <a:bodyPr wrap="none">
                <a:spAutoFit/>
              </a:bodyPr>
              <a:lstStyle/>
              <a:p>
                <a:pPr algn="ctr"/>
                <a:r>
                  <a:rPr lang="en-US" altLang="zh-CN" sz="1800">
                    <a:ea typeface="宋体" charset="-122"/>
                  </a:rPr>
                  <a:t>w</a:t>
                </a:r>
                <a:endParaRPr lang="en-US" altLang="zh-CN" sz="1800">
                  <a:latin typeface="Times New Roman" pitchFamily="18" charset="0"/>
                  <a:ea typeface="宋体" charset="-122"/>
                </a:endParaRPr>
              </a:p>
            </p:txBody>
          </p:sp>
        </p:grpSp>
        <p:grpSp>
          <p:nvGrpSpPr>
            <p:cNvPr id="7" name="Group 57"/>
            <p:cNvGrpSpPr>
              <a:grpSpLocks/>
            </p:cNvGrpSpPr>
            <p:nvPr/>
          </p:nvGrpSpPr>
          <p:grpSpPr bwMode="auto">
            <a:xfrm>
              <a:off x="3774" y="1442"/>
              <a:ext cx="189" cy="233"/>
              <a:chOff x="2962" y="2429"/>
              <a:chExt cx="192" cy="233"/>
            </a:xfrm>
          </p:grpSpPr>
          <p:sp>
            <p:nvSpPr>
              <p:cNvPr id="187460" name="Rectangle 58"/>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87461" name="Text Box 59"/>
              <p:cNvSpPr txBox="1">
                <a:spLocks noChangeArrowheads="1"/>
              </p:cNvSpPr>
              <p:nvPr/>
            </p:nvSpPr>
            <p:spPr bwMode="auto">
              <a:xfrm>
                <a:off x="2962" y="2429"/>
                <a:ext cx="192" cy="233"/>
              </a:xfrm>
              <a:prstGeom prst="rect">
                <a:avLst/>
              </a:prstGeom>
              <a:noFill/>
              <a:ln w="9525">
                <a:noFill/>
                <a:miter lim="800000"/>
                <a:headEnd/>
                <a:tailEnd/>
              </a:ln>
            </p:spPr>
            <p:txBody>
              <a:bodyPr wrap="none">
                <a:spAutoFit/>
              </a:bodyPr>
              <a:lstStyle/>
              <a:p>
                <a:pPr algn="ctr"/>
                <a:r>
                  <a:rPr lang="en-US" altLang="zh-CN" sz="1800">
                    <a:ea typeface="宋体" charset="-122"/>
                  </a:rPr>
                  <a:t>v</a:t>
                </a:r>
                <a:endParaRPr lang="en-US" altLang="zh-CN" sz="1800">
                  <a:latin typeface="Times New Roman" pitchFamily="18" charset="0"/>
                  <a:ea typeface="宋体" charset="-122"/>
                </a:endParaRPr>
              </a:p>
            </p:txBody>
          </p:sp>
        </p:grpSp>
        <p:grpSp>
          <p:nvGrpSpPr>
            <p:cNvPr id="8" name="Group 60"/>
            <p:cNvGrpSpPr>
              <a:grpSpLocks/>
            </p:cNvGrpSpPr>
            <p:nvPr/>
          </p:nvGrpSpPr>
          <p:grpSpPr bwMode="auto">
            <a:xfrm>
              <a:off x="5035" y="1760"/>
              <a:ext cx="181" cy="233"/>
              <a:chOff x="2965" y="2399"/>
              <a:chExt cx="183" cy="233"/>
            </a:xfrm>
          </p:grpSpPr>
          <p:sp>
            <p:nvSpPr>
              <p:cNvPr id="187458" name="Rectangle 61"/>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87459" name="Text Box 62"/>
              <p:cNvSpPr txBox="1">
                <a:spLocks noChangeArrowheads="1"/>
              </p:cNvSpPr>
              <p:nvPr/>
            </p:nvSpPr>
            <p:spPr bwMode="auto">
              <a:xfrm>
                <a:off x="2965" y="2399"/>
                <a:ext cx="183" cy="233"/>
              </a:xfrm>
              <a:prstGeom prst="rect">
                <a:avLst/>
              </a:prstGeom>
              <a:noFill/>
              <a:ln w="9525">
                <a:noFill/>
                <a:miter lim="800000"/>
                <a:headEnd/>
                <a:tailEnd/>
              </a:ln>
            </p:spPr>
            <p:txBody>
              <a:bodyPr wrap="none">
                <a:spAutoFit/>
              </a:bodyPr>
              <a:lstStyle/>
              <a:p>
                <a:pPr algn="ctr"/>
                <a:r>
                  <a:rPr lang="en-US" altLang="zh-CN" sz="1800">
                    <a:ea typeface="宋体" charset="-122"/>
                  </a:rPr>
                  <a:t>z</a:t>
                </a:r>
              </a:p>
            </p:txBody>
          </p:sp>
        </p:grpSp>
        <p:sp>
          <p:nvSpPr>
            <p:cNvPr id="187448" name="Text Box 63"/>
            <p:cNvSpPr txBox="1">
              <a:spLocks noChangeArrowheads="1"/>
            </p:cNvSpPr>
            <p:nvPr/>
          </p:nvSpPr>
          <p:spPr bwMode="auto">
            <a:xfrm>
              <a:off x="3493" y="1571"/>
              <a:ext cx="196" cy="233"/>
            </a:xfrm>
            <a:prstGeom prst="rect">
              <a:avLst/>
            </a:prstGeom>
            <a:noFill/>
            <a:ln w="9525">
              <a:noFill/>
              <a:miter lim="800000"/>
              <a:headEnd/>
              <a:tailEnd/>
            </a:ln>
          </p:spPr>
          <p:txBody>
            <a:bodyPr wrap="none">
              <a:spAutoFit/>
            </a:bodyPr>
            <a:lstStyle/>
            <a:p>
              <a:pPr algn="ctr"/>
              <a:r>
                <a:rPr lang="en-US" altLang="zh-CN" sz="1800">
                  <a:ea typeface="宋体" charset="-122"/>
                </a:rPr>
                <a:t>2</a:t>
              </a:r>
              <a:endParaRPr lang="en-US" altLang="zh-CN" sz="1800">
                <a:latin typeface="Times New Roman" pitchFamily="18" charset="0"/>
                <a:ea typeface="宋体" charset="-122"/>
              </a:endParaRPr>
            </a:p>
          </p:txBody>
        </p:sp>
        <p:sp>
          <p:nvSpPr>
            <p:cNvPr id="187449" name="Text Box 64"/>
            <p:cNvSpPr txBox="1">
              <a:spLocks noChangeArrowheads="1"/>
            </p:cNvSpPr>
            <p:nvPr/>
          </p:nvSpPr>
          <p:spPr bwMode="auto">
            <a:xfrm>
              <a:off x="3841" y="1790"/>
              <a:ext cx="196" cy="233"/>
            </a:xfrm>
            <a:prstGeom prst="rect">
              <a:avLst/>
            </a:prstGeom>
            <a:noFill/>
            <a:ln w="9525">
              <a:noFill/>
              <a:miter lim="800000"/>
              <a:headEnd/>
              <a:tailEnd/>
            </a:ln>
          </p:spPr>
          <p:txBody>
            <a:bodyPr wrap="none">
              <a:spAutoFit/>
            </a:bodyPr>
            <a:lstStyle/>
            <a:p>
              <a:pPr algn="ctr"/>
              <a:r>
                <a:rPr lang="en-US" altLang="zh-CN" sz="1800">
                  <a:ea typeface="宋体" charset="-122"/>
                </a:rPr>
                <a:t>2</a:t>
              </a:r>
              <a:endParaRPr lang="en-US" altLang="zh-CN" sz="1800">
                <a:latin typeface="Times New Roman" pitchFamily="18" charset="0"/>
                <a:ea typeface="宋体" charset="-122"/>
              </a:endParaRPr>
            </a:p>
          </p:txBody>
        </p:sp>
        <p:sp>
          <p:nvSpPr>
            <p:cNvPr id="187450" name="Text Box 65"/>
            <p:cNvSpPr txBox="1">
              <a:spLocks noChangeArrowheads="1"/>
            </p:cNvSpPr>
            <p:nvPr/>
          </p:nvSpPr>
          <p:spPr bwMode="auto">
            <a:xfrm>
              <a:off x="3405" y="2003"/>
              <a:ext cx="196" cy="233"/>
            </a:xfrm>
            <a:prstGeom prst="rect">
              <a:avLst/>
            </a:prstGeom>
            <a:noFill/>
            <a:ln w="9525">
              <a:noFill/>
              <a:miter lim="800000"/>
              <a:headEnd/>
              <a:tailEnd/>
            </a:ln>
          </p:spPr>
          <p:txBody>
            <a:bodyPr wrap="none">
              <a:spAutoFit/>
            </a:bodyPr>
            <a:lstStyle/>
            <a:p>
              <a:pPr algn="ctr"/>
              <a:r>
                <a:rPr lang="en-US" altLang="zh-CN" sz="1800">
                  <a:ea typeface="宋体" charset="-122"/>
                </a:rPr>
                <a:t>1</a:t>
              </a:r>
              <a:endParaRPr lang="en-US" altLang="zh-CN" sz="1800">
                <a:latin typeface="Times New Roman" pitchFamily="18" charset="0"/>
                <a:ea typeface="宋体" charset="-122"/>
              </a:endParaRPr>
            </a:p>
          </p:txBody>
        </p:sp>
        <p:sp>
          <p:nvSpPr>
            <p:cNvPr id="187451" name="Text Box 66"/>
            <p:cNvSpPr txBox="1">
              <a:spLocks noChangeArrowheads="1"/>
            </p:cNvSpPr>
            <p:nvPr/>
          </p:nvSpPr>
          <p:spPr bwMode="auto">
            <a:xfrm>
              <a:off x="4225" y="1883"/>
              <a:ext cx="196" cy="233"/>
            </a:xfrm>
            <a:prstGeom prst="rect">
              <a:avLst/>
            </a:prstGeom>
            <a:noFill/>
            <a:ln w="9525">
              <a:noFill/>
              <a:miter lim="800000"/>
              <a:headEnd/>
              <a:tailEnd/>
            </a:ln>
          </p:spPr>
          <p:txBody>
            <a:bodyPr wrap="none">
              <a:spAutoFit/>
            </a:bodyPr>
            <a:lstStyle/>
            <a:p>
              <a:pPr algn="ctr"/>
              <a:r>
                <a:rPr lang="en-US" altLang="zh-CN" sz="1800">
                  <a:ea typeface="宋体" charset="-122"/>
                </a:rPr>
                <a:t>3</a:t>
              </a:r>
              <a:endParaRPr lang="en-US" altLang="zh-CN" sz="1800">
                <a:latin typeface="Times New Roman" pitchFamily="18" charset="0"/>
                <a:ea typeface="宋体" charset="-122"/>
              </a:endParaRPr>
            </a:p>
          </p:txBody>
        </p:sp>
        <p:sp>
          <p:nvSpPr>
            <p:cNvPr id="187452" name="Text Box 67"/>
            <p:cNvSpPr txBox="1">
              <a:spLocks noChangeArrowheads="1"/>
            </p:cNvSpPr>
            <p:nvPr/>
          </p:nvSpPr>
          <p:spPr bwMode="auto">
            <a:xfrm>
              <a:off x="4161" y="2237"/>
              <a:ext cx="196" cy="233"/>
            </a:xfrm>
            <a:prstGeom prst="rect">
              <a:avLst/>
            </a:prstGeom>
            <a:noFill/>
            <a:ln w="9525">
              <a:noFill/>
              <a:miter lim="800000"/>
              <a:headEnd/>
              <a:tailEnd/>
            </a:ln>
          </p:spPr>
          <p:txBody>
            <a:bodyPr wrap="none">
              <a:spAutoFit/>
            </a:bodyPr>
            <a:lstStyle/>
            <a:p>
              <a:pPr algn="ctr"/>
              <a:r>
                <a:rPr lang="en-US" altLang="zh-CN" sz="1800">
                  <a:ea typeface="宋体" charset="-122"/>
                </a:rPr>
                <a:t>1</a:t>
              </a:r>
              <a:endParaRPr lang="en-US" altLang="zh-CN" sz="1800">
                <a:latin typeface="Times New Roman" pitchFamily="18" charset="0"/>
                <a:ea typeface="宋体" charset="-122"/>
              </a:endParaRPr>
            </a:p>
          </p:txBody>
        </p:sp>
        <p:sp>
          <p:nvSpPr>
            <p:cNvPr id="187453" name="Text Box 68"/>
            <p:cNvSpPr txBox="1">
              <a:spLocks noChangeArrowheads="1"/>
            </p:cNvSpPr>
            <p:nvPr/>
          </p:nvSpPr>
          <p:spPr bwMode="auto">
            <a:xfrm>
              <a:off x="4521" y="1808"/>
              <a:ext cx="196" cy="233"/>
            </a:xfrm>
            <a:prstGeom prst="rect">
              <a:avLst/>
            </a:prstGeom>
            <a:noFill/>
            <a:ln w="9525">
              <a:noFill/>
              <a:miter lim="800000"/>
              <a:headEnd/>
              <a:tailEnd/>
            </a:ln>
          </p:spPr>
          <p:txBody>
            <a:bodyPr wrap="none">
              <a:spAutoFit/>
            </a:bodyPr>
            <a:lstStyle/>
            <a:p>
              <a:pPr algn="ctr"/>
              <a:r>
                <a:rPr lang="en-US" altLang="zh-CN" sz="1800">
                  <a:ea typeface="宋体" charset="-122"/>
                </a:rPr>
                <a:t>1</a:t>
              </a:r>
              <a:endParaRPr lang="en-US" altLang="zh-CN" sz="1800">
                <a:latin typeface="Times New Roman" pitchFamily="18" charset="0"/>
                <a:ea typeface="宋体" charset="-122"/>
              </a:endParaRPr>
            </a:p>
          </p:txBody>
        </p:sp>
        <p:sp>
          <p:nvSpPr>
            <p:cNvPr id="187454" name="Text Box 69"/>
            <p:cNvSpPr txBox="1">
              <a:spLocks noChangeArrowheads="1"/>
            </p:cNvSpPr>
            <p:nvPr/>
          </p:nvSpPr>
          <p:spPr bwMode="auto">
            <a:xfrm>
              <a:off x="4882" y="2072"/>
              <a:ext cx="196" cy="233"/>
            </a:xfrm>
            <a:prstGeom prst="rect">
              <a:avLst/>
            </a:prstGeom>
            <a:noFill/>
            <a:ln w="9525">
              <a:noFill/>
              <a:miter lim="800000"/>
              <a:headEnd/>
              <a:tailEnd/>
            </a:ln>
          </p:spPr>
          <p:txBody>
            <a:bodyPr wrap="none">
              <a:spAutoFit/>
            </a:bodyPr>
            <a:lstStyle/>
            <a:p>
              <a:pPr algn="ctr"/>
              <a:r>
                <a:rPr lang="en-US" altLang="zh-CN" sz="1800">
                  <a:ea typeface="宋体" charset="-122"/>
                </a:rPr>
                <a:t>2</a:t>
              </a:r>
              <a:endParaRPr lang="en-US" altLang="zh-CN" sz="1800">
                <a:latin typeface="Times New Roman" pitchFamily="18" charset="0"/>
                <a:ea typeface="宋体" charset="-122"/>
              </a:endParaRPr>
            </a:p>
          </p:txBody>
        </p:sp>
        <p:sp>
          <p:nvSpPr>
            <p:cNvPr id="187455" name="Text Box 70"/>
            <p:cNvSpPr txBox="1">
              <a:spLocks noChangeArrowheads="1"/>
            </p:cNvSpPr>
            <p:nvPr/>
          </p:nvSpPr>
          <p:spPr bwMode="auto">
            <a:xfrm>
              <a:off x="4855" y="1535"/>
              <a:ext cx="196" cy="233"/>
            </a:xfrm>
            <a:prstGeom prst="rect">
              <a:avLst/>
            </a:prstGeom>
            <a:noFill/>
            <a:ln w="9525">
              <a:noFill/>
              <a:miter lim="800000"/>
              <a:headEnd/>
              <a:tailEnd/>
            </a:ln>
          </p:spPr>
          <p:txBody>
            <a:bodyPr wrap="none">
              <a:spAutoFit/>
            </a:bodyPr>
            <a:lstStyle/>
            <a:p>
              <a:pPr algn="ctr"/>
              <a:r>
                <a:rPr lang="en-US" altLang="zh-CN" sz="1800">
                  <a:ea typeface="宋体" charset="-122"/>
                </a:rPr>
                <a:t>5</a:t>
              </a:r>
              <a:endParaRPr lang="en-US" altLang="zh-CN" sz="1800">
                <a:latin typeface="Times New Roman" pitchFamily="18" charset="0"/>
                <a:ea typeface="宋体" charset="-122"/>
              </a:endParaRPr>
            </a:p>
          </p:txBody>
        </p:sp>
        <p:sp>
          <p:nvSpPr>
            <p:cNvPr id="187456" name="Text Box 71"/>
            <p:cNvSpPr txBox="1">
              <a:spLocks noChangeArrowheads="1"/>
            </p:cNvSpPr>
            <p:nvPr/>
          </p:nvSpPr>
          <p:spPr bwMode="auto">
            <a:xfrm>
              <a:off x="4120" y="1385"/>
              <a:ext cx="196" cy="233"/>
            </a:xfrm>
            <a:prstGeom prst="rect">
              <a:avLst/>
            </a:prstGeom>
            <a:noFill/>
            <a:ln w="9525">
              <a:noFill/>
              <a:miter lim="800000"/>
              <a:headEnd/>
              <a:tailEnd/>
            </a:ln>
          </p:spPr>
          <p:txBody>
            <a:bodyPr wrap="none">
              <a:spAutoFit/>
            </a:bodyPr>
            <a:lstStyle/>
            <a:p>
              <a:pPr algn="ctr"/>
              <a:r>
                <a:rPr lang="en-US" altLang="zh-CN" sz="1800">
                  <a:ea typeface="宋体" charset="-122"/>
                </a:rPr>
                <a:t>3</a:t>
              </a:r>
              <a:endParaRPr lang="en-US" altLang="zh-CN" sz="1800">
                <a:latin typeface="Times New Roman" pitchFamily="18" charset="0"/>
                <a:ea typeface="宋体" charset="-122"/>
              </a:endParaRPr>
            </a:p>
          </p:txBody>
        </p:sp>
        <p:sp>
          <p:nvSpPr>
            <p:cNvPr id="187457" name="Text Box 72"/>
            <p:cNvSpPr txBox="1">
              <a:spLocks noChangeArrowheads="1"/>
            </p:cNvSpPr>
            <p:nvPr/>
          </p:nvSpPr>
          <p:spPr bwMode="auto">
            <a:xfrm>
              <a:off x="3769" y="1118"/>
              <a:ext cx="196" cy="233"/>
            </a:xfrm>
            <a:prstGeom prst="rect">
              <a:avLst/>
            </a:prstGeom>
            <a:noFill/>
            <a:ln w="9525">
              <a:noFill/>
              <a:miter lim="800000"/>
              <a:headEnd/>
              <a:tailEnd/>
            </a:ln>
          </p:spPr>
          <p:txBody>
            <a:bodyPr wrap="none">
              <a:spAutoFit/>
            </a:bodyPr>
            <a:lstStyle/>
            <a:p>
              <a:pPr algn="ctr"/>
              <a:r>
                <a:rPr lang="en-US" altLang="zh-CN" sz="1800">
                  <a:ea typeface="宋体" charset="-122"/>
                </a:rPr>
                <a:t>5</a:t>
              </a:r>
              <a:endParaRPr lang="en-US" altLang="zh-CN" sz="1800">
                <a:latin typeface="Times New Roman" pitchFamily="18" charset="0"/>
                <a:ea typeface="宋体" charset="-122"/>
              </a:endParaRPr>
            </a:p>
          </p:txBody>
        </p:sp>
      </p:grpSp>
      <p:sp>
        <p:nvSpPr>
          <p:cNvPr id="187397" name="Text Box 73"/>
          <p:cNvSpPr txBox="1">
            <a:spLocks noChangeArrowheads="1"/>
          </p:cNvSpPr>
          <p:nvPr/>
        </p:nvSpPr>
        <p:spPr bwMode="auto">
          <a:xfrm>
            <a:off x="3654425" y="1776413"/>
            <a:ext cx="4193777" cy="461665"/>
          </a:xfrm>
          <a:prstGeom prst="rect">
            <a:avLst/>
          </a:prstGeom>
          <a:noFill/>
          <a:ln w="9525">
            <a:noFill/>
            <a:miter lim="800000"/>
            <a:headEnd/>
            <a:tailEnd/>
          </a:ln>
        </p:spPr>
        <p:txBody>
          <a:bodyPr wrap="none">
            <a:spAutoFit/>
          </a:bodyPr>
          <a:lstStyle/>
          <a:p>
            <a:r>
              <a:rPr lang="en-US" altLang="zh-CN" sz="2400" dirty="0" err="1">
                <a:latin typeface="Comic Sans MS" pitchFamily="66" charset="0"/>
                <a:ea typeface="宋体" charset="-122"/>
              </a:rPr>
              <a:t>d</a:t>
            </a:r>
            <a:r>
              <a:rPr lang="en-US" altLang="zh-CN" sz="2400" baseline="-25000" dirty="0" err="1">
                <a:latin typeface="Comic Sans MS" pitchFamily="66" charset="0"/>
                <a:ea typeface="宋体" charset="-122"/>
              </a:rPr>
              <a:t>v</a:t>
            </a:r>
            <a:r>
              <a:rPr lang="en-US" altLang="zh-CN" sz="2400" dirty="0">
                <a:latin typeface="Comic Sans MS" pitchFamily="66" charset="0"/>
                <a:ea typeface="宋体" charset="-122"/>
              </a:rPr>
              <a:t>(z) = 5, </a:t>
            </a:r>
            <a:r>
              <a:rPr lang="en-US" altLang="zh-CN" sz="2400" dirty="0" err="1">
                <a:latin typeface="Comic Sans MS" pitchFamily="66" charset="0"/>
                <a:ea typeface="宋体" charset="-122"/>
              </a:rPr>
              <a:t>d</a:t>
            </a:r>
            <a:r>
              <a:rPr lang="en-US" altLang="zh-CN" sz="2400" baseline="-25000" dirty="0" err="1">
                <a:latin typeface="Comic Sans MS" pitchFamily="66" charset="0"/>
                <a:ea typeface="宋体" charset="-122"/>
              </a:rPr>
              <a:t>x</a:t>
            </a:r>
            <a:r>
              <a:rPr lang="en-US" altLang="zh-CN" sz="2400" dirty="0">
                <a:latin typeface="Comic Sans MS" pitchFamily="66" charset="0"/>
                <a:ea typeface="宋体" charset="-122"/>
              </a:rPr>
              <a:t>(z) = 3, </a:t>
            </a:r>
            <a:r>
              <a:rPr lang="en-US" altLang="zh-CN" sz="2400" dirty="0" err="1">
                <a:latin typeface="Comic Sans MS" pitchFamily="66" charset="0"/>
                <a:ea typeface="宋体" charset="-122"/>
              </a:rPr>
              <a:t>d</a:t>
            </a:r>
            <a:r>
              <a:rPr lang="en-US" altLang="zh-CN" sz="2400" baseline="-25000" dirty="0" err="1">
                <a:latin typeface="Comic Sans MS" pitchFamily="66" charset="0"/>
                <a:ea typeface="宋体" charset="-122"/>
              </a:rPr>
              <a:t>w</a:t>
            </a:r>
            <a:r>
              <a:rPr lang="en-US" altLang="zh-CN" sz="2400" dirty="0">
                <a:latin typeface="Comic Sans MS" pitchFamily="66" charset="0"/>
                <a:ea typeface="宋体" charset="-122"/>
              </a:rPr>
              <a:t>(z) = 3</a:t>
            </a:r>
          </a:p>
        </p:txBody>
      </p:sp>
      <p:sp>
        <p:nvSpPr>
          <p:cNvPr id="187398" name="Text Box 74"/>
          <p:cNvSpPr txBox="1">
            <a:spLocks noChangeArrowheads="1"/>
          </p:cNvSpPr>
          <p:nvPr/>
        </p:nvSpPr>
        <p:spPr bwMode="auto">
          <a:xfrm>
            <a:off x="4275138" y="2935288"/>
            <a:ext cx="4095750" cy="2308225"/>
          </a:xfrm>
          <a:prstGeom prst="rect">
            <a:avLst/>
          </a:prstGeom>
          <a:noFill/>
          <a:ln w="9525">
            <a:noFill/>
            <a:miter lim="800000"/>
            <a:headEnd/>
            <a:tailEnd/>
          </a:ln>
        </p:spPr>
        <p:txBody>
          <a:bodyPr wrap="none">
            <a:spAutoFit/>
          </a:bodyPr>
          <a:lstStyle/>
          <a:p>
            <a:r>
              <a:rPr lang="en-US" altLang="zh-CN" sz="2400">
                <a:latin typeface="Comic Sans MS" pitchFamily="66" charset="0"/>
                <a:ea typeface="宋体" charset="-122"/>
              </a:rPr>
              <a:t>d</a:t>
            </a:r>
            <a:r>
              <a:rPr lang="en-US" altLang="zh-CN" sz="2400" baseline="-25000">
                <a:latin typeface="Comic Sans MS" pitchFamily="66" charset="0"/>
                <a:ea typeface="宋体" charset="-122"/>
              </a:rPr>
              <a:t>u</a:t>
            </a:r>
            <a:r>
              <a:rPr lang="en-US" altLang="zh-CN" sz="2400">
                <a:latin typeface="Comic Sans MS" pitchFamily="66" charset="0"/>
                <a:ea typeface="宋体" charset="-122"/>
              </a:rPr>
              <a:t>(z) = min { c(u,v) + d</a:t>
            </a:r>
            <a:r>
              <a:rPr lang="en-US" altLang="zh-CN" sz="2400" baseline="-25000">
                <a:latin typeface="Comic Sans MS" pitchFamily="66" charset="0"/>
                <a:ea typeface="宋体" charset="-122"/>
              </a:rPr>
              <a:t>v</a:t>
            </a:r>
            <a:r>
              <a:rPr lang="en-US" altLang="zh-CN" sz="2400">
                <a:latin typeface="Comic Sans MS" pitchFamily="66" charset="0"/>
                <a:ea typeface="宋体" charset="-122"/>
              </a:rPr>
              <a:t>(z),</a:t>
            </a:r>
          </a:p>
          <a:p>
            <a:r>
              <a:rPr lang="en-US" altLang="zh-CN" sz="2400">
                <a:latin typeface="Comic Sans MS" pitchFamily="66" charset="0"/>
                <a:ea typeface="宋体" charset="-122"/>
              </a:rPr>
              <a:t>                    c(u,x) + d</a:t>
            </a:r>
            <a:r>
              <a:rPr lang="en-US" altLang="zh-CN" sz="2400" baseline="-25000">
                <a:latin typeface="Comic Sans MS" pitchFamily="66" charset="0"/>
                <a:ea typeface="宋体" charset="-122"/>
              </a:rPr>
              <a:t>x</a:t>
            </a:r>
            <a:r>
              <a:rPr lang="en-US" altLang="zh-CN" sz="2400">
                <a:latin typeface="Comic Sans MS" pitchFamily="66" charset="0"/>
                <a:ea typeface="宋体" charset="-122"/>
              </a:rPr>
              <a:t>(z),</a:t>
            </a:r>
          </a:p>
          <a:p>
            <a:r>
              <a:rPr lang="en-US" altLang="zh-CN" sz="2400">
                <a:latin typeface="Comic Sans MS" pitchFamily="66" charset="0"/>
                <a:ea typeface="宋体" charset="-122"/>
              </a:rPr>
              <a:t>                    c(u,w) + d</a:t>
            </a:r>
            <a:r>
              <a:rPr lang="en-US" altLang="zh-CN" sz="2400" baseline="-25000">
                <a:latin typeface="Comic Sans MS" pitchFamily="66" charset="0"/>
                <a:ea typeface="宋体" charset="-122"/>
              </a:rPr>
              <a:t>w</a:t>
            </a:r>
            <a:r>
              <a:rPr lang="en-US" altLang="zh-CN" sz="2400">
                <a:latin typeface="Comic Sans MS" pitchFamily="66" charset="0"/>
                <a:ea typeface="宋体" charset="-122"/>
              </a:rPr>
              <a:t>(z) }</a:t>
            </a:r>
          </a:p>
          <a:p>
            <a:r>
              <a:rPr lang="en-US" altLang="zh-CN" sz="2400">
                <a:latin typeface="Comic Sans MS" pitchFamily="66" charset="0"/>
                <a:ea typeface="宋体" charset="-122"/>
              </a:rPr>
              <a:t>         = min {2 + 5,</a:t>
            </a:r>
          </a:p>
          <a:p>
            <a:r>
              <a:rPr lang="en-US" altLang="zh-CN" sz="2400">
                <a:latin typeface="Comic Sans MS" pitchFamily="66" charset="0"/>
                <a:ea typeface="宋体" charset="-122"/>
              </a:rPr>
              <a:t>                    1 + 3,</a:t>
            </a:r>
          </a:p>
          <a:p>
            <a:r>
              <a:rPr lang="en-US" altLang="zh-CN" sz="2400">
                <a:latin typeface="Comic Sans MS" pitchFamily="66" charset="0"/>
                <a:ea typeface="宋体" charset="-122"/>
              </a:rPr>
              <a:t>                    5 + 3}  = 4</a:t>
            </a:r>
          </a:p>
        </p:txBody>
      </p:sp>
      <p:sp>
        <p:nvSpPr>
          <p:cNvPr id="187399" name="Text Box 75"/>
          <p:cNvSpPr txBox="1">
            <a:spLocks noChangeArrowheads="1"/>
          </p:cNvSpPr>
          <p:nvPr/>
        </p:nvSpPr>
        <p:spPr bwMode="auto">
          <a:xfrm>
            <a:off x="683568" y="5373216"/>
            <a:ext cx="5133136" cy="830997"/>
          </a:xfrm>
          <a:prstGeom prst="rect">
            <a:avLst/>
          </a:prstGeom>
          <a:noFill/>
          <a:ln w="9525">
            <a:noFill/>
            <a:miter lim="800000"/>
            <a:headEnd/>
            <a:tailEnd/>
          </a:ln>
        </p:spPr>
        <p:txBody>
          <a:bodyPr wrap="none">
            <a:spAutoFit/>
          </a:bodyPr>
          <a:lstStyle/>
          <a:p>
            <a:r>
              <a:rPr lang="en-US" altLang="zh-CN" sz="2400" b="1" dirty="0">
                <a:solidFill>
                  <a:srgbClr val="FF0000"/>
                </a:solidFill>
                <a:latin typeface="华文新魏" pitchFamily="2" charset="-122"/>
                <a:ea typeface="华文新魏" pitchFamily="2" charset="-122"/>
              </a:rPr>
              <a:t>4</a:t>
            </a:r>
            <a:r>
              <a:rPr lang="zh-CN" altLang="en-US" sz="2400" b="1" dirty="0">
                <a:solidFill>
                  <a:srgbClr val="FF0000"/>
                </a:solidFill>
                <a:latin typeface="华文新魏" pitchFamily="2" charset="-122"/>
                <a:ea typeface="华文新魏" pitchFamily="2" charset="-122"/>
              </a:rPr>
              <a:t>最小，所以</a:t>
            </a:r>
            <a:r>
              <a:rPr lang="en-US" altLang="zh-CN" sz="2400" b="1" dirty="0">
                <a:solidFill>
                  <a:srgbClr val="FF0000"/>
                </a:solidFill>
                <a:latin typeface="华文新魏" pitchFamily="2" charset="-122"/>
                <a:ea typeface="华文新魏" pitchFamily="2" charset="-122"/>
              </a:rPr>
              <a:t>x</a:t>
            </a:r>
            <a:r>
              <a:rPr lang="zh-CN" altLang="en-US" sz="2400" b="1" dirty="0">
                <a:solidFill>
                  <a:srgbClr val="FF0000"/>
                </a:solidFill>
                <a:latin typeface="华文新魏" pitchFamily="2" charset="-122"/>
                <a:ea typeface="华文新魏" pitchFamily="2" charset="-122"/>
              </a:rPr>
              <a:t>结点加入到最短路径，</a:t>
            </a:r>
            <a:endParaRPr lang="en-US" altLang="zh-CN" sz="2400" b="1" dirty="0">
              <a:solidFill>
                <a:srgbClr val="FF0000"/>
              </a:solidFill>
              <a:latin typeface="华文新魏" pitchFamily="2" charset="-122"/>
              <a:ea typeface="华文新魏" pitchFamily="2" charset="-122"/>
            </a:endParaRPr>
          </a:p>
          <a:p>
            <a:r>
              <a:rPr lang="zh-CN" altLang="en-US" sz="2400" b="1" dirty="0">
                <a:solidFill>
                  <a:srgbClr val="FF0000"/>
                </a:solidFill>
                <a:latin typeface="华文新魏" pitchFamily="2" charset="-122"/>
                <a:ea typeface="华文新魏" pitchFamily="2" charset="-122"/>
              </a:rPr>
              <a:t>是</a:t>
            </a:r>
            <a:r>
              <a:rPr lang="en-US" altLang="zh-CN" sz="2400" b="1" dirty="0">
                <a:solidFill>
                  <a:srgbClr val="FF0000"/>
                </a:solidFill>
                <a:latin typeface="华文新魏" pitchFamily="2" charset="-122"/>
                <a:ea typeface="华文新魏" pitchFamily="2" charset="-122"/>
              </a:rPr>
              <a:t>u</a:t>
            </a:r>
            <a:r>
              <a:rPr lang="zh-CN" altLang="en-US" sz="2400" b="1" dirty="0">
                <a:solidFill>
                  <a:srgbClr val="FF0000"/>
                </a:solidFill>
                <a:latin typeface="华文新魏" pitchFamily="2" charset="-122"/>
                <a:ea typeface="华文新魏" pitchFamily="2" charset="-122"/>
              </a:rPr>
              <a:t>到</a:t>
            </a:r>
            <a:r>
              <a:rPr lang="en-US" altLang="zh-CN" sz="2400" b="1" dirty="0">
                <a:solidFill>
                  <a:srgbClr val="FF0000"/>
                </a:solidFill>
                <a:latin typeface="华文新魏" pitchFamily="2" charset="-122"/>
                <a:ea typeface="华文新魏" pitchFamily="2" charset="-122"/>
              </a:rPr>
              <a:t>z</a:t>
            </a:r>
            <a:r>
              <a:rPr lang="zh-CN" altLang="en-US" sz="2400" b="1" dirty="0">
                <a:solidFill>
                  <a:srgbClr val="FF0000"/>
                </a:solidFill>
                <a:latin typeface="华文新魏" pitchFamily="2" charset="-122"/>
                <a:ea typeface="华文新魏" pitchFamily="2" charset="-122"/>
              </a:rPr>
              <a:t>的最短路径上的下一跳</a:t>
            </a:r>
            <a:endParaRPr lang="en-US" altLang="zh-CN" sz="2400" b="1" dirty="0">
              <a:solidFill>
                <a:srgbClr val="FF0000"/>
              </a:solidFill>
              <a:latin typeface="华文新魏" pitchFamily="2" charset="-122"/>
              <a:ea typeface="华文新魏" pitchFamily="2" charset="-122"/>
            </a:endParaRPr>
          </a:p>
        </p:txBody>
      </p:sp>
      <p:sp>
        <p:nvSpPr>
          <p:cNvPr id="187400" name="Text Box 76"/>
          <p:cNvSpPr txBox="1">
            <a:spLocks noChangeArrowheads="1"/>
          </p:cNvSpPr>
          <p:nvPr/>
        </p:nvSpPr>
        <p:spPr bwMode="auto">
          <a:xfrm>
            <a:off x="3779912" y="2420888"/>
            <a:ext cx="2023311" cy="461665"/>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根据</a:t>
            </a:r>
            <a:r>
              <a:rPr lang="en-US" altLang="zh-CN" sz="2400" b="1" dirty="0">
                <a:latin typeface="华文新魏" pitchFamily="2" charset="-122"/>
                <a:ea typeface="华文新魏" pitchFamily="2" charset="-122"/>
              </a:rPr>
              <a:t>B-F </a:t>
            </a:r>
            <a:r>
              <a:rPr lang="zh-CN" altLang="en-US" sz="2400" b="1" dirty="0">
                <a:latin typeface="华文新魏" pitchFamily="2" charset="-122"/>
                <a:ea typeface="华文新魏" pitchFamily="2" charset="-122"/>
              </a:rPr>
              <a:t>计算</a:t>
            </a:r>
            <a:r>
              <a:rPr lang="en-US" altLang="zh-CN" sz="2400" b="1" dirty="0">
                <a:latin typeface="华文新魏" pitchFamily="2" charset="-122"/>
                <a:ea typeface="华文新魏" pitchFamily="2" charset="-122"/>
              </a:rPr>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6"/>
          <p:cNvSpPr>
            <a:spLocks noGrp="1"/>
          </p:cNvSpPr>
          <p:nvPr>
            <p:ph type="sldNum" sz="quarter" idx="11"/>
          </p:nvPr>
        </p:nvSpPr>
        <p:spPr>
          <a:xfrm>
            <a:off x="8162925" y="6400800"/>
            <a:ext cx="676275" cy="457200"/>
          </a:xfrm>
          <a:noFill/>
        </p:spPr>
        <p:txBody>
          <a:bodyPr/>
          <a:lstStyle/>
          <a:p>
            <a:fld id="{E983EC41-5C39-441B-9761-AE962242CB82}" type="slidenum">
              <a:rPr lang="en-US" altLang="zh-CN" smtClean="0">
                <a:ea typeface="宋体" charset="-122"/>
              </a:rPr>
              <a:pPr/>
              <a:t>84</a:t>
            </a:fld>
            <a:endParaRPr lang="en-US" altLang="zh-CN">
              <a:ea typeface="宋体" charset="-122"/>
            </a:endParaRPr>
          </a:p>
        </p:txBody>
      </p:sp>
      <p:sp>
        <p:nvSpPr>
          <p:cNvPr id="190467" name="Rectangle 2"/>
          <p:cNvSpPr>
            <a:spLocks noGrp="1" noChangeArrowheads="1"/>
          </p:cNvSpPr>
          <p:nvPr>
            <p:ph type="title"/>
          </p:nvPr>
        </p:nvSpPr>
        <p:spPr>
          <a:xfrm>
            <a:off x="179512" y="188640"/>
            <a:ext cx="7772400" cy="864096"/>
          </a:xfrm>
        </p:spPr>
        <p:txBody>
          <a:bodyPr/>
          <a:lstStyle/>
          <a:p>
            <a:pPr algn="l"/>
            <a:r>
              <a:rPr lang="en-US" altLang="zh-CN" sz="3200" u="sng" dirty="0">
                <a:latin typeface="华文新魏" pitchFamily="2" charset="-122"/>
                <a:ea typeface="华文新魏" pitchFamily="2" charset="-122"/>
              </a:rPr>
              <a:t>Distance Vector </a:t>
            </a:r>
            <a:r>
              <a:rPr lang="zh-CN" altLang="en-US" sz="3200" u="sng" dirty="0">
                <a:latin typeface="华文新魏" pitchFamily="2" charset="-122"/>
                <a:ea typeface="华文新魏" pitchFamily="2" charset="-122"/>
              </a:rPr>
              <a:t>算法</a:t>
            </a:r>
            <a:endParaRPr lang="en-US" altLang="zh-CN" u="sng" dirty="0">
              <a:latin typeface="华文新魏" pitchFamily="2" charset="-122"/>
              <a:ea typeface="华文新魏" pitchFamily="2" charset="-122"/>
            </a:endParaRPr>
          </a:p>
        </p:txBody>
      </p:sp>
      <p:sp>
        <p:nvSpPr>
          <p:cNvPr id="190468" name="Rectangle 3"/>
          <p:cNvSpPr>
            <a:spLocks noGrp="1" noChangeArrowheads="1"/>
          </p:cNvSpPr>
          <p:nvPr>
            <p:ph type="body" sz="half" idx="1"/>
          </p:nvPr>
        </p:nvSpPr>
        <p:spPr>
          <a:xfrm>
            <a:off x="539552" y="1484784"/>
            <a:ext cx="3960440" cy="4648200"/>
          </a:xfrm>
        </p:spPr>
        <p:txBody>
          <a:bodyPr/>
          <a:lstStyle/>
          <a:p>
            <a:pPr>
              <a:buFont typeface="ZapfDingbats" pitchFamily="82" charset="2"/>
              <a:buNone/>
            </a:pPr>
            <a:r>
              <a:rPr lang="zh-CN" altLang="en-US" sz="2400" dirty="0">
                <a:solidFill>
                  <a:srgbClr val="FF0000"/>
                </a:solidFill>
                <a:latin typeface="华文新魏" pitchFamily="2" charset="-122"/>
                <a:ea typeface="华文新魏" pitchFamily="2" charset="-122"/>
              </a:rPr>
              <a:t>迭代：</a:t>
            </a:r>
            <a:endParaRPr lang="en-US" altLang="zh-CN" sz="2400" dirty="0">
              <a:solidFill>
                <a:srgbClr val="FF0000"/>
              </a:solidFill>
              <a:latin typeface="华文新魏" pitchFamily="2" charset="-122"/>
              <a:ea typeface="华文新魏" pitchFamily="2" charset="-122"/>
            </a:endParaRPr>
          </a:p>
          <a:p>
            <a:pPr>
              <a:buFont typeface="ZapfDingbats" pitchFamily="82" charset="2"/>
              <a:buNone/>
            </a:pPr>
            <a:r>
              <a:rPr lang="zh-CN" altLang="en-US" dirty="0">
                <a:latin typeface="华文新魏" pitchFamily="2" charset="-122"/>
                <a:ea typeface="华文新魏" pitchFamily="2" charset="-122"/>
              </a:rPr>
              <a:t>每个路由器进行：</a:t>
            </a:r>
            <a:r>
              <a:rPr lang="en-US" altLang="zh-CN" sz="2000" dirty="0">
                <a:latin typeface="华文新魏" pitchFamily="2" charset="-122"/>
                <a:ea typeface="华文新魏" pitchFamily="2" charset="-122"/>
              </a:rPr>
              <a:t> </a:t>
            </a:r>
          </a:p>
          <a:p>
            <a:r>
              <a:rPr lang="zh-CN" altLang="en-US" sz="2000" dirty="0">
                <a:latin typeface="华文新魏" pitchFamily="2" charset="-122"/>
                <a:ea typeface="华文新魏" pitchFamily="2" charset="-122"/>
              </a:rPr>
              <a:t>本地链路发生变化</a:t>
            </a:r>
            <a:endParaRPr lang="en-US" altLang="zh-CN" sz="2000" dirty="0">
              <a:latin typeface="华文新魏" pitchFamily="2" charset="-122"/>
              <a:ea typeface="华文新魏" pitchFamily="2" charset="-122"/>
            </a:endParaRPr>
          </a:p>
          <a:p>
            <a:r>
              <a:rPr lang="zh-CN" altLang="en-US" sz="2000" dirty="0">
                <a:latin typeface="华文新魏" pitchFamily="2" charset="-122"/>
                <a:ea typeface="华文新魏" pitchFamily="2" charset="-122"/>
              </a:rPr>
              <a:t>邻居发来更新的的</a:t>
            </a:r>
            <a:r>
              <a:rPr lang="en-US" altLang="zh-CN" sz="2000" dirty="0">
                <a:latin typeface="华文新魏" pitchFamily="2" charset="-122"/>
                <a:ea typeface="华文新魏" pitchFamily="2" charset="-122"/>
              </a:rPr>
              <a:t>DV</a:t>
            </a:r>
          </a:p>
          <a:p>
            <a:endParaRPr lang="en-US" altLang="zh-CN" sz="2000" dirty="0">
              <a:latin typeface="华文新魏" pitchFamily="2" charset="-122"/>
              <a:ea typeface="华文新魏" pitchFamily="2" charset="-122"/>
            </a:endParaRPr>
          </a:p>
          <a:p>
            <a:pPr>
              <a:buFont typeface="ZapfDingbats" pitchFamily="82" charset="2"/>
              <a:buNone/>
            </a:pPr>
            <a:r>
              <a:rPr lang="zh-CN" altLang="en-US" sz="2400" dirty="0">
                <a:solidFill>
                  <a:srgbClr val="FF0000"/>
                </a:solidFill>
                <a:latin typeface="华文新魏" pitchFamily="2" charset="-122"/>
                <a:ea typeface="华文新魏" pitchFamily="2" charset="-122"/>
              </a:rPr>
              <a:t>分布式：</a:t>
            </a:r>
            <a:endParaRPr lang="en-US" altLang="zh-CN" sz="2400" dirty="0">
              <a:latin typeface="华文新魏" pitchFamily="2" charset="-122"/>
              <a:ea typeface="华文新魏" pitchFamily="2" charset="-122"/>
            </a:endParaRPr>
          </a:p>
          <a:p>
            <a:r>
              <a:rPr lang="zh-CN" altLang="en-US" sz="2000" dirty="0">
                <a:latin typeface="华文新魏" pitchFamily="2" charset="-122"/>
                <a:ea typeface="华文新魏" pitchFamily="2" charset="-122"/>
              </a:rPr>
              <a:t>仅当自己</a:t>
            </a:r>
            <a:r>
              <a:rPr lang="en-US" altLang="zh-CN" sz="2000" dirty="0">
                <a:latin typeface="华文新魏" pitchFamily="2" charset="-122"/>
                <a:ea typeface="华文新魏" pitchFamily="2" charset="-122"/>
              </a:rPr>
              <a:t>DV</a:t>
            </a:r>
            <a:r>
              <a:rPr lang="zh-CN" altLang="en-US" sz="2000" dirty="0">
                <a:latin typeface="华文新魏" pitchFamily="2" charset="-122"/>
                <a:ea typeface="华文新魏" pitchFamily="2" charset="-122"/>
              </a:rPr>
              <a:t>变化时，路由器发给邻居更新通知</a:t>
            </a:r>
            <a:endParaRPr lang="en-US" altLang="zh-CN" sz="2000" dirty="0">
              <a:latin typeface="华文新魏" pitchFamily="2" charset="-122"/>
              <a:ea typeface="华文新魏" pitchFamily="2" charset="-122"/>
            </a:endParaRPr>
          </a:p>
          <a:p>
            <a:pPr lvl="1"/>
            <a:r>
              <a:rPr lang="zh-CN" altLang="en-US" sz="1800" dirty="0">
                <a:latin typeface="华文新魏" pitchFamily="2" charset="-122"/>
                <a:ea typeface="华文新魏" pitchFamily="2" charset="-122"/>
              </a:rPr>
              <a:t>邻居收到后，计算自己的</a:t>
            </a:r>
            <a:r>
              <a:rPr lang="en-US" altLang="zh-CN" sz="1800" dirty="0">
                <a:latin typeface="华文新魏" pitchFamily="2" charset="-122"/>
                <a:ea typeface="华文新魏" pitchFamily="2" charset="-122"/>
              </a:rPr>
              <a:t>DV</a:t>
            </a:r>
            <a:r>
              <a:rPr lang="zh-CN" altLang="en-US" sz="1800" dirty="0">
                <a:latin typeface="华文新魏" pitchFamily="2" charset="-122"/>
                <a:ea typeface="华文新魏" pitchFamily="2" charset="-122"/>
              </a:rPr>
              <a:t>，如变化则通知邻居</a:t>
            </a:r>
            <a:endParaRPr lang="en-US" altLang="zh-CN" sz="2000" dirty="0">
              <a:latin typeface="华文新魏" pitchFamily="2" charset="-122"/>
              <a:ea typeface="华文新魏" pitchFamily="2" charset="-122"/>
            </a:endParaRPr>
          </a:p>
        </p:txBody>
      </p:sp>
      <p:grpSp>
        <p:nvGrpSpPr>
          <p:cNvPr id="2" name="Group 4"/>
          <p:cNvGrpSpPr>
            <a:grpSpLocks/>
          </p:cNvGrpSpPr>
          <p:nvPr/>
        </p:nvGrpSpPr>
        <p:grpSpPr bwMode="auto">
          <a:xfrm>
            <a:off x="5076056" y="1916832"/>
            <a:ext cx="3524250" cy="4494213"/>
            <a:chOff x="3372" y="954"/>
            <a:chExt cx="2220" cy="2831"/>
          </a:xfrm>
        </p:grpSpPr>
        <p:sp>
          <p:nvSpPr>
            <p:cNvPr id="190471" name="Text Box 5"/>
            <p:cNvSpPr txBox="1">
              <a:spLocks noChangeArrowheads="1"/>
            </p:cNvSpPr>
            <p:nvPr/>
          </p:nvSpPr>
          <p:spPr bwMode="auto">
            <a:xfrm>
              <a:off x="3372" y="954"/>
              <a:ext cx="2220" cy="2831"/>
            </a:xfrm>
            <a:prstGeom prst="rect">
              <a:avLst/>
            </a:prstGeom>
            <a:noFill/>
            <a:ln w="9525">
              <a:noFill/>
              <a:miter lim="800000"/>
              <a:headEnd/>
              <a:tailEnd/>
            </a:ln>
          </p:spPr>
          <p:txBody>
            <a:bodyPr>
              <a:spAutoFit/>
            </a:bodyPr>
            <a:lstStyle/>
            <a:p>
              <a:pPr algn="ctr">
                <a:spcBef>
                  <a:spcPct val="50000"/>
                </a:spcBef>
              </a:pPr>
              <a:endParaRPr lang="en-US" altLang="zh-CN" sz="2400" b="1" dirty="0">
                <a:latin typeface="Comic Sans MS" pitchFamily="66" charset="0"/>
                <a:ea typeface="宋体" charset="-122"/>
              </a:endParaRPr>
            </a:p>
            <a:p>
              <a:pPr>
                <a:spcBef>
                  <a:spcPct val="50000"/>
                </a:spcBef>
              </a:pPr>
              <a:r>
                <a:rPr lang="en-US" altLang="zh-CN" sz="2400" b="1" i="1" dirty="0">
                  <a:solidFill>
                    <a:schemeClr val="accent2"/>
                  </a:solidFill>
                  <a:latin typeface="Comic Sans MS" pitchFamily="66" charset="0"/>
                  <a:ea typeface="宋体" charset="-122"/>
                </a:rPr>
                <a:t>wait</a:t>
              </a:r>
              <a:r>
                <a:rPr lang="en-US" altLang="zh-CN" sz="2000" b="1" dirty="0">
                  <a:latin typeface="Comic Sans MS" pitchFamily="66" charset="0"/>
                  <a:ea typeface="宋体" charset="-122"/>
                </a:rPr>
                <a:t> for (change in local link cost or </a:t>
              </a:r>
              <a:r>
                <a:rPr lang="en-US" altLang="zh-CN" sz="2000" b="1" dirty="0" err="1">
                  <a:latin typeface="Comic Sans MS" pitchFamily="66" charset="0"/>
                  <a:ea typeface="宋体" charset="-122"/>
                </a:rPr>
                <a:t>msg</a:t>
              </a:r>
              <a:r>
                <a:rPr lang="en-US" altLang="zh-CN" sz="2000" b="1" dirty="0">
                  <a:latin typeface="Comic Sans MS" pitchFamily="66" charset="0"/>
                  <a:ea typeface="宋体" charset="-122"/>
                </a:rPr>
                <a:t> from neighbor)</a:t>
              </a:r>
            </a:p>
            <a:p>
              <a:pPr>
                <a:spcBef>
                  <a:spcPct val="50000"/>
                </a:spcBef>
              </a:pPr>
              <a:endParaRPr lang="en-US" altLang="zh-CN" sz="2000" b="1" dirty="0">
                <a:latin typeface="Comic Sans MS" pitchFamily="66" charset="0"/>
                <a:ea typeface="宋体" charset="-122"/>
              </a:endParaRPr>
            </a:p>
            <a:p>
              <a:pPr>
                <a:spcBef>
                  <a:spcPct val="50000"/>
                </a:spcBef>
              </a:pPr>
              <a:r>
                <a:rPr lang="en-US" altLang="zh-CN" sz="2400" b="1" i="1" dirty="0" err="1">
                  <a:solidFill>
                    <a:schemeClr val="accent2"/>
                  </a:solidFill>
                  <a:latin typeface="Comic Sans MS" pitchFamily="66" charset="0"/>
                  <a:ea typeface="宋体" charset="-122"/>
                </a:rPr>
                <a:t>recompute</a:t>
              </a:r>
              <a:r>
                <a:rPr lang="en-US" altLang="zh-CN" sz="2000" b="1" dirty="0">
                  <a:latin typeface="Comic Sans MS" pitchFamily="66" charset="0"/>
                  <a:ea typeface="宋体" charset="-122"/>
                </a:rPr>
                <a:t> estimates</a:t>
              </a:r>
            </a:p>
            <a:p>
              <a:pPr>
                <a:spcBef>
                  <a:spcPct val="50000"/>
                </a:spcBef>
              </a:pPr>
              <a:endParaRPr lang="en-US" altLang="zh-CN" sz="2000" b="1" dirty="0">
                <a:latin typeface="Comic Sans MS" pitchFamily="66" charset="0"/>
                <a:ea typeface="宋体" charset="-122"/>
              </a:endParaRPr>
            </a:p>
            <a:p>
              <a:pPr>
                <a:spcBef>
                  <a:spcPct val="50000"/>
                </a:spcBef>
              </a:pPr>
              <a:r>
                <a:rPr lang="en-US" altLang="zh-CN" sz="2000" b="1" dirty="0">
                  <a:latin typeface="Comic Sans MS" pitchFamily="66" charset="0"/>
                  <a:ea typeface="宋体" charset="-122"/>
                </a:rPr>
                <a:t>if DV to any </a:t>
              </a:r>
              <a:r>
                <a:rPr lang="en-US" altLang="zh-CN" sz="2000" b="1" dirty="0" err="1">
                  <a:latin typeface="Comic Sans MS" pitchFamily="66" charset="0"/>
                  <a:ea typeface="宋体" charset="-122"/>
                </a:rPr>
                <a:t>dest</a:t>
              </a:r>
              <a:r>
                <a:rPr lang="en-US" altLang="zh-CN" sz="2000" b="1" dirty="0">
                  <a:latin typeface="Comic Sans MS" pitchFamily="66" charset="0"/>
                  <a:ea typeface="宋体" charset="-122"/>
                </a:rPr>
                <a:t> has changed, </a:t>
              </a:r>
              <a:r>
                <a:rPr lang="en-US" altLang="zh-CN" sz="2400" b="1" i="1" dirty="0">
                  <a:solidFill>
                    <a:schemeClr val="accent2"/>
                  </a:solidFill>
                  <a:latin typeface="Comic Sans MS" pitchFamily="66" charset="0"/>
                  <a:ea typeface="宋体" charset="-122"/>
                </a:rPr>
                <a:t>notify</a:t>
              </a:r>
              <a:r>
                <a:rPr lang="en-US" altLang="zh-CN" sz="2000" b="1" dirty="0">
                  <a:latin typeface="Comic Sans MS" pitchFamily="66" charset="0"/>
                  <a:ea typeface="宋体" charset="-122"/>
                </a:rPr>
                <a:t> neighbors </a:t>
              </a:r>
              <a:endParaRPr lang="en-US" altLang="zh-CN" sz="2400" b="1" dirty="0">
                <a:latin typeface="Comic Sans MS" pitchFamily="66" charset="0"/>
                <a:ea typeface="宋体" charset="-122"/>
              </a:endParaRPr>
            </a:p>
            <a:p>
              <a:pPr algn="ctr">
                <a:spcBef>
                  <a:spcPct val="50000"/>
                </a:spcBef>
              </a:pPr>
              <a:endParaRPr lang="en-US" altLang="zh-CN" sz="2400" b="1" dirty="0">
                <a:latin typeface="Comic Sans MS" pitchFamily="66" charset="0"/>
                <a:ea typeface="宋体" charset="-122"/>
              </a:endParaRPr>
            </a:p>
          </p:txBody>
        </p:sp>
        <p:sp>
          <p:nvSpPr>
            <p:cNvPr id="190472" name="Line 6"/>
            <p:cNvSpPr>
              <a:spLocks noChangeShapeType="1"/>
            </p:cNvSpPr>
            <p:nvPr/>
          </p:nvSpPr>
          <p:spPr bwMode="auto">
            <a:xfrm>
              <a:off x="4344" y="1776"/>
              <a:ext cx="0" cy="372"/>
            </a:xfrm>
            <a:prstGeom prst="line">
              <a:avLst/>
            </a:prstGeom>
            <a:noFill/>
            <a:ln w="19050">
              <a:solidFill>
                <a:schemeClr val="accent2"/>
              </a:solidFill>
              <a:round/>
              <a:headEnd/>
              <a:tailEnd type="triangle" w="med" len="med"/>
            </a:ln>
          </p:spPr>
          <p:txBody>
            <a:bodyPr wrap="none" anchor="ctr"/>
            <a:lstStyle/>
            <a:p>
              <a:endParaRPr lang="zh-CN" altLang="en-US" b="1"/>
            </a:p>
          </p:txBody>
        </p:sp>
        <p:sp>
          <p:nvSpPr>
            <p:cNvPr id="190473" name="Line 7"/>
            <p:cNvSpPr>
              <a:spLocks noChangeShapeType="1"/>
            </p:cNvSpPr>
            <p:nvPr/>
          </p:nvSpPr>
          <p:spPr bwMode="auto">
            <a:xfrm>
              <a:off x="4351" y="2541"/>
              <a:ext cx="0" cy="372"/>
            </a:xfrm>
            <a:prstGeom prst="line">
              <a:avLst/>
            </a:prstGeom>
            <a:noFill/>
            <a:ln w="19050">
              <a:solidFill>
                <a:schemeClr val="accent2"/>
              </a:solidFill>
              <a:round/>
              <a:headEnd/>
              <a:tailEnd type="triangle" w="med" len="med"/>
            </a:ln>
          </p:spPr>
          <p:txBody>
            <a:bodyPr wrap="none" anchor="ctr"/>
            <a:lstStyle/>
            <a:p>
              <a:endParaRPr lang="zh-CN" altLang="en-US" b="1"/>
            </a:p>
          </p:txBody>
        </p:sp>
        <p:sp>
          <p:nvSpPr>
            <p:cNvPr id="190474" name="Freeform 8"/>
            <p:cNvSpPr>
              <a:spLocks/>
            </p:cNvSpPr>
            <p:nvPr/>
          </p:nvSpPr>
          <p:spPr bwMode="auto">
            <a:xfrm>
              <a:off x="3399" y="1271"/>
              <a:ext cx="978" cy="2256"/>
            </a:xfrm>
            <a:custGeom>
              <a:avLst/>
              <a:gdLst>
                <a:gd name="T0" fmla="*/ 960 w 978"/>
                <a:gd name="T1" fmla="*/ 2010 h 2256"/>
                <a:gd name="T2" fmla="*/ 961 w 978"/>
                <a:gd name="T3" fmla="*/ 2256 h 2256"/>
                <a:gd name="T4" fmla="*/ 0 w 978"/>
                <a:gd name="T5" fmla="*/ 2256 h 2256"/>
                <a:gd name="T6" fmla="*/ 0 w 978"/>
                <a:gd name="T7" fmla="*/ 0 h 2256"/>
                <a:gd name="T8" fmla="*/ 978 w 978"/>
                <a:gd name="T9" fmla="*/ 0 h 2256"/>
                <a:gd name="T10" fmla="*/ 978 w 978"/>
                <a:gd name="T11" fmla="*/ 155 h 2256"/>
                <a:gd name="T12" fmla="*/ 0 60000 65536"/>
                <a:gd name="T13" fmla="*/ 0 60000 65536"/>
                <a:gd name="T14" fmla="*/ 0 60000 65536"/>
                <a:gd name="T15" fmla="*/ 0 60000 65536"/>
                <a:gd name="T16" fmla="*/ 0 60000 65536"/>
                <a:gd name="T17" fmla="*/ 0 60000 65536"/>
                <a:gd name="T18" fmla="*/ 0 w 978"/>
                <a:gd name="T19" fmla="*/ 0 h 2256"/>
                <a:gd name="T20" fmla="*/ 978 w 978"/>
                <a:gd name="T21" fmla="*/ 2256 h 2256"/>
              </a:gdLst>
              <a:ahLst/>
              <a:cxnLst>
                <a:cxn ang="T12">
                  <a:pos x="T0" y="T1"/>
                </a:cxn>
                <a:cxn ang="T13">
                  <a:pos x="T2" y="T3"/>
                </a:cxn>
                <a:cxn ang="T14">
                  <a:pos x="T4" y="T5"/>
                </a:cxn>
                <a:cxn ang="T15">
                  <a:pos x="T6" y="T7"/>
                </a:cxn>
                <a:cxn ang="T16">
                  <a:pos x="T8" y="T9"/>
                </a:cxn>
                <a:cxn ang="T17">
                  <a:pos x="T10" y="T11"/>
                </a:cxn>
              </a:cxnLst>
              <a:rect l="T18" t="T19" r="T20" b="T21"/>
              <a:pathLst>
                <a:path w="978" h="2256">
                  <a:moveTo>
                    <a:pt x="960" y="2010"/>
                  </a:moveTo>
                  <a:lnTo>
                    <a:pt x="961" y="2256"/>
                  </a:lnTo>
                  <a:lnTo>
                    <a:pt x="0" y="2256"/>
                  </a:lnTo>
                  <a:lnTo>
                    <a:pt x="0" y="0"/>
                  </a:lnTo>
                  <a:lnTo>
                    <a:pt x="978" y="0"/>
                  </a:lnTo>
                  <a:lnTo>
                    <a:pt x="978" y="155"/>
                  </a:lnTo>
                </a:path>
              </a:pathLst>
            </a:custGeom>
            <a:noFill/>
            <a:ln w="19050">
              <a:solidFill>
                <a:schemeClr val="accent2"/>
              </a:solidFill>
              <a:round/>
              <a:headEnd/>
              <a:tailEnd type="triangle" w="med" len="med"/>
            </a:ln>
          </p:spPr>
          <p:txBody>
            <a:bodyPr wrap="none" anchor="ctr"/>
            <a:lstStyle/>
            <a:p>
              <a:endParaRPr lang="zh-CN" altLang="en-US" b="1"/>
            </a:p>
          </p:txBody>
        </p:sp>
      </p:grpSp>
      <p:sp>
        <p:nvSpPr>
          <p:cNvPr id="190470" name="Text Box 9"/>
          <p:cNvSpPr txBox="1">
            <a:spLocks noChangeArrowheads="1"/>
          </p:cNvSpPr>
          <p:nvPr/>
        </p:nvSpPr>
        <p:spPr bwMode="auto">
          <a:xfrm>
            <a:off x="4729815" y="1628800"/>
            <a:ext cx="1827744" cy="461665"/>
          </a:xfrm>
          <a:prstGeom prst="rect">
            <a:avLst/>
          </a:prstGeom>
          <a:noFill/>
          <a:ln w="9525">
            <a:noFill/>
            <a:miter lim="800000"/>
            <a:headEnd/>
            <a:tailEnd/>
          </a:ln>
        </p:spPr>
        <p:txBody>
          <a:bodyPr wrap="none">
            <a:spAutoFit/>
          </a:bodyPr>
          <a:lstStyle/>
          <a:p>
            <a:pPr algn="ctr"/>
            <a:r>
              <a:rPr lang="en-US" altLang="zh-CN" sz="2400" b="1" dirty="0">
                <a:solidFill>
                  <a:srgbClr val="FF0000"/>
                </a:solidFill>
                <a:latin typeface="Comic Sans MS" pitchFamily="66" charset="0"/>
                <a:ea typeface="宋体" charset="-122"/>
              </a:rPr>
              <a:t>Each node:</a:t>
            </a:r>
            <a:endParaRPr lang="en-US" altLang="zh-CN" sz="2400" b="1" dirty="0">
              <a:latin typeface="Comic Sans MS" pitchFamily="66" charset="0"/>
              <a:ea typeface="宋体"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灯片编号占位符 3"/>
          <p:cNvSpPr>
            <a:spLocks noGrp="1"/>
          </p:cNvSpPr>
          <p:nvPr>
            <p:ph type="sldNum" sz="quarter" idx="11"/>
          </p:nvPr>
        </p:nvSpPr>
        <p:spPr>
          <a:xfrm>
            <a:off x="8162925" y="6400800"/>
            <a:ext cx="676275" cy="457200"/>
          </a:xfrm>
          <a:noFill/>
        </p:spPr>
        <p:txBody>
          <a:bodyPr/>
          <a:lstStyle/>
          <a:p>
            <a:fld id="{C7A5E878-39BB-4588-8707-97CC194C4809}" type="slidenum">
              <a:rPr lang="en-US" altLang="zh-CN" sz="1800" smtClean="0">
                <a:ea typeface="宋体" charset="-122"/>
              </a:rPr>
              <a:pPr/>
              <a:t>85</a:t>
            </a:fld>
            <a:endParaRPr lang="en-US" altLang="zh-CN" sz="1800">
              <a:ea typeface="宋体" charset="-122"/>
            </a:endParaRPr>
          </a:p>
        </p:txBody>
      </p:sp>
      <p:grpSp>
        <p:nvGrpSpPr>
          <p:cNvPr id="2" name="Group 2"/>
          <p:cNvGrpSpPr>
            <a:grpSpLocks/>
          </p:cNvGrpSpPr>
          <p:nvPr/>
        </p:nvGrpSpPr>
        <p:grpSpPr bwMode="auto">
          <a:xfrm>
            <a:off x="971550" y="1125538"/>
            <a:ext cx="1752600" cy="1741487"/>
            <a:chOff x="240" y="192"/>
            <a:chExt cx="1104" cy="1097"/>
          </a:xfrm>
        </p:grpSpPr>
        <p:sp>
          <p:nvSpPr>
            <p:cNvPr id="191588" name="Line 3"/>
            <p:cNvSpPr>
              <a:spLocks noChangeShapeType="1"/>
            </p:cNvSpPr>
            <p:nvPr/>
          </p:nvSpPr>
          <p:spPr bwMode="auto">
            <a:xfrm>
              <a:off x="672" y="480"/>
              <a:ext cx="0" cy="768"/>
            </a:xfrm>
            <a:prstGeom prst="line">
              <a:avLst/>
            </a:prstGeom>
            <a:noFill/>
            <a:ln w="9525">
              <a:solidFill>
                <a:schemeClr val="tx1"/>
              </a:solidFill>
              <a:round/>
              <a:headEnd/>
              <a:tailEnd/>
            </a:ln>
          </p:spPr>
          <p:txBody>
            <a:bodyPr wrap="none"/>
            <a:lstStyle/>
            <a:p>
              <a:endParaRPr lang="zh-CN" altLang="en-US"/>
            </a:p>
          </p:txBody>
        </p:sp>
        <p:sp>
          <p:nvSpPr>
            <p:cNvPr id="191589" name="Line 4"/>
            <p:cNvSpPr>
              <a:spLocks noChangeShapeType="1"/>
            </p:cNvSpPr>
            <p:nvPr/>
          </p:nvSpPr>
          <p:spPr bwMode="auto">
            <a:xfrm>
              <a:off x="480" y="624"/>
              <a:ext cx="864" cy="0"/>
            </a:xfrm>
            <a:prstGeom prst="line">
              <a:avLst/>
            </a:prstGeom>
            <a:noFill/>
            <a:ln w="9525">
              <a:solidFill>
                <a:schemeClr val="tx1"/>
              </a:solidFill>
              <a:round/>
              <a:headEnd/>
              <a:tailEnd/>
            </a:ln>
          </p:spPr>
          <p:txBody>
            <a:bodyPr wrap="none"/>
            <a:lstStyle/>
            <a:p>
              <a:endParaRPr lang="zh-CN" altLang="en-US"/>
            </a:p>
          </p:txBody>
        </p:sp>
        <p:sp>
          <p:nvSpPr>
            <p:cNvPr id="191590" name="Text Box 5"/>
            <p:cNvSpPr txBox="1">
              <a:spLocks noChangeArrowheads="1"/>
            </p:cNvSpPr>
            <p:nvPr/>
          </p:nvSpPr>
          <p:spPr bwMode="auto">
            <a:xfrm>
              <a:off x="672" y="384"/>
              <a:ext cx="611" cy="231"/>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1591" name="Text Box 6"/>
            <p:cNvSpPr txBox="1">
              <a:spLocks noChangeArrowheads="1"/>
            </p:cNvSpPr>
            <p:nvPr/>
          </p:nvSpPr>
          <p:spPr bwMode="auto">
            <a:xfrm>
              <a:off x="480" y="624"/>
              <a:ext cx="188" cy="233"/>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1592" name="Text Box 7"/>
            <p:cNvSpPr txBox="1">
              <a:spLocks noChangeArrowheads="1"/>
            </p:cNvSpPr>
            <p:nvPr/>
          </p:nvSpPr>
          <p:spPr bwMode="auto">
            <a:xfrm>
              <a:off x="480" y="816"/>
              <a:ext cx="191" cy="231"/>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1593" name="Text Box 8"/>
            <p:cNvSpPr txBox="1">
              <a:spLocks noChangeArrowheads="1"/>
            </p:cNvSpPr>
            <p:nvPr/>
          </p:nvSpPr>
          <p:spPr bwMode="auto">
            <a:xfrm>
              <a:off x="480" y="1008"/>
              <a:ext cx="181" cy="233"/>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1594" name="Text Box 9"/>
            <p:cNvSpPr txBox="1">
              <a:spLocks noChangeArrowheads="1"/>
            </p:cNvSpPr>
            <p:nvPr/>
          </p:nvSpPr>
          <p:spPr bwMode="auto">
            <a:xfrm>
              <a:off x="672" y="624"/>
              <a:ext cx="595" cy="231"/>
            </a:xfrm>
            <a:prstGeom prst="rect">
              <a:avLst/>
            </a:prstGeom>
            <a:noFill/>
            <a:ln w="9525">
              <a:noFill/>
              <a:miter lim="800000"/>
              <a:headEnd/>
              <a:tailEnd/>
            </a:ln>
          </p:spPr>
          <p:txBody>
            <a:bodyPr wrap="none">
              <a:spAutoFit/>
            </a:bodyPr>
            <a:lstStyle/>
            <a:p>
              <a:r>
                <a:rPr lang="en-US" altLang="zh-CN" sz="1800">
                  <a:ea typeface="宋体" charset="-122"/>
                </a:rPr>
                <a:t>0  2   7</a:t>
              </a:r>
            </a:p>
          </p:txBody>
        </p:sp>
        <p:sp>
          <p:nvSpPr>
            <p:cNvPr id="191595" name="Text Box 10"/>
            <p:cNvSpPr txBox="1">
              <a:spLocks noChangeArrowheads="1"/>
            </p:cNvSpPr>
            <p:nvPr/>
          </p:nvSpPr>
          <p:spPr bwMode="auto">
            <a:xfrm>
              <a:off x="672" y="864"/>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96" name="Text Box 11"/>
            <p:cNvSpPr txBox="1">
              <a:spLocks noChangeArrowheads="1"/>
            </p:cNvSpPr>
            <p:nvPr/>
          </p:nvSpPr>
          <p:spPr bwMode="auto">
            <a:xfrm>
              <a:off x="816" y="864"/>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97" name="Text Box 12"/>
            <p:cNvSpPr txBox="1">
              <a:spLocks noChangeArrowheads="1"/>
            </p:cNvSpPr>
            <p:nvPr/>
          </p:nvSpPr>
          <p:spPr bwMode="auto">
            <a:xfrm>
              <a:off x="1056" y="864"/>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98" name="Text Box 13"/>
            <p:cNvSpPr txBox="1">
              <a:spLocks noChangeArrowheads="1"/>
            </p:cNvSpPr>
            <p:nvPr/>
          </p:nvSpPr>
          <p:spPr bwMode="auto">
            <a:xfrm>
              <a:off x="672" y="1056"/>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99" name="Text Box 14"/>
            <p:cNvSpPr txBox="1">
              <a:spLocks noChangeArrowheads="1"/>
            </p:cNvSpPr>
            <p:nvPr/>
          </p:nvSpPr>
          <p:spPr bwMode="auto">
            <a:xfrm>
              <a:off x="816" y="1056"/>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600" name="Text Box 15"/>
            <p:cNvSpPr txBox="1">
              <a:spLocks noChangeArrowheads="1"/>
            </p:cNvSpPr>
            <p:nvPr/>
          </p:nvSpPr>
          <p:spPr bwMode="auto">
            <a:xfrm>
              <a:off x="1056" y="1056"/>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601" name="Text Box 16"/>
            <p:cNvSpPr txBox="1">
              <a:spLocks noChangeArrowheads="1"/>
            </p:cNvSpPr>
            <p:nvPr/>
          </p:nvSpPr>
          <p:spPr bwMode="auto">
            <a:xfrm rot="-5400000">
              <a:off x="149" y="826"/>
              <a:ext cx="415" cy="233"/>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1602" name="Text Box 17"/>
            <p:cNvSpPr txBox="1">
              <a:spLocks noChangeArrowheads="1"/>
            </p:cNvSpPr>
            <p:nvPr/>
          </p:nvSpPr>
          <p:spPr bwMode="auto">
            <a:xfrm>
              <a:off x="672" y="192"/>
              <a:ext cx="547" cy="233"/>
            </a:xfrm>
            <a:prstGeom prst="rect">
              <a:avLst/>
            </a:prstGeom>
            <a:noFill/>
            <a:ln w="9525">
              <a:noFill/>
              <a:miter lim="800000"/>
              <a:headEnd/>
              <a:tailEnd/>
            </a:ln>
          </p:spPr>
          <p:txBody>
            <a:bodyPr wrap="none">
              <a:spAutoFit/>
            </a:bodyPr>
            <a:lstStyle/>
            <a:p>
              <a:r>
                <a:rPr lang="en-US" altLang="zh-CN" sz="1800">
                  <a:ea typeface="宋体" charset="-122"/>
                </a:rPr>
                <a:t>cost to</a:t>
              </a:r>
            </a:p>
          </p:txBody>
        </p:sp>
      </p:grpSp>
      <p:sp>
        <p:nvSpPr>
          <p:cNvPr id="191492" name="Text Box 18"/>
          <p:cNvSpPr txBox="1">
            <a:spLocks noChangeArrowheads="1"/>
          </p:cNvSpPr>
          <p:nvPr/>
        </p:nvSpPr>
        <p:spPr bwMode="auto">
          <a:xfrm rot="-5400000">
            <a:off x="825500" y="3960813"/>
            <a:ext cx="658813"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1493" name="Text Box 19"/>
          <p:cNvSpPr txBox="1">
            <a:spLocks noChangeArrowheads="1"/>
          </p:cNvSpPr>
          <p:nvPr/>
        </p:nvSpPr>
        <p:spPr bwMode="auto">
          <a:xfrm rot="-5400000">
            <a:off x="825500" y="5713413"/>
            <a:ext cx="658813"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1494" name="Line 29"/>
          <p:cNvSpPr>
            <a:spLocks noChangeShapeType="1"/>
          </p:cNvSpPr>
          <p:nvPr/>
        </p:nvSpPr>
        <p:spPr bwMode="auto">
          <a:xfrm>
            <a:off x="3714750" y="1582738"/>
            <a:ext cx="0" cy="1219200"/>
          </a:xfrm>
          <a:prstGeom prst="line">
            <a:avLst/>
          </a:prstGeom>
          <a:noFill/>
          <a:ln w="9525">
            <a:solidFill>
              <a:schemeClr val="tx1"/>
            </a:solidFill>
            <a:round/>
            <a:headEnd/>
            <a:tailEnd/>
          </a:ln>
        </p:spPr>
        <p:txBody>
          <a:bodyPr wrap="none"/>
          <a:lstStyle/>
          <a:p>
            <a:endParaRPr lang="zh-CN" altLang="en-US"/>
          </a:p>
        </p:txBody>
      </p:sp>
      <p:sp>
        <p:nvSpPr>
          <p:cNvPr id="191495" name="Line 30"/>
          <p:cNvSpPr>
            <a:spLocks noChangeShapeType="1"/>
          </p:cNvSpPr>
          <p:nvPr/>
        </p:nvSpPr>
        <p:spPr bwMode="auto">
          <a:xfrm>
            <a:off x="3409950" y="1811338"/>
            <a:ext cx="1371600" cy="0"/>
          </a:xfrm>
          <a:prstGeom prst="line">
            <a:avLst/>
          </a:prstGeom>
          <a:noFill/>
          <a:ln w="9525">
            <a:solidFill>
              <a:schemeClr val="tx1"/>
            </a:solidFill>
            <a:round/>
            <a:headEnd/>
            <a:tailEnd/>
          </a:ln>
        </p:spPr>
        <p:txBody>
          <a:bodyPr wrap="none"/>
          <a:lstStyle/>
          <a:p>
            <a:endParaRPr lang="zh-CN" altLang="en-US"/>
          </a:p>
        </p:txBody>
      </p:sp>
      <p:sp>
        <p:nvSpPr>
          <p:cNvPr id="191496" name="Text Box 31"/>
          <p:cNvSpPr txBox="1">
            <a:spLocks noChangeArrowheads="1"/>
          </p:cNvSpPr>
          <p:nvPr/>
        </p:nvSpPr>
        <p:spPr bwMode="auto">
          <a:xfrm>
            <a:off x="3714750" y="1430338"/>
            <a:ext cx="969963" cy="366712"/>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1497" name="Text Box 32"/>
          <p:cNvSpPr txBox="1">
            <a:spLocks noChangeArrowheads="1"/>
          </p:cNvSpPr>
          <p:nvPr/>
        </p:nvSpPr>
        <p:spPr bwMode="auto">
          <a:xfrm>
            <a:off x="3409950" y="1811338"/>
            <a:ext cx="298450" cy="368300"/>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1498" name="Text Box 33"/>
          <p:cNvSpPr txBox="1">
            <a:spLocks noChangeArrowheads="1"/>
          </p:cNvSpPr>
          <p:nvPr/>
        </p:nvSpPr>
        <p:spPr bwMode="auto">
          <a:xfrm>
            <a:off x="3409950" y="2116138"/>
            <a:ext cx="303213" cy="366712"/>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1499" name="Text Box 34"/>
          <p:cNvSpPr txBox="1">
            <a:spLocks noChangeArrowheads="1"/>
          </p:cNvSpPr>
          <p:nvPr/>
        </p:nvSpPr>
        <p:spPr bwMode="auto">
          <a:xfrm>
            <a:off x="3409950" y="2420938"/>
            <a:ext cx="287338" cy="368300"/>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1500" name="Text Box 35"/>
          <p:cNvSpPr txBox="1">
            <a:spLocks noChangeArrowheads="1"/>
          </p:cNvSpPr>
          <p:nvPr/>
        </p:nvSpPr>
        <p:spPr bwMode="auto">
          <a:xfrm>
            <a:off x="3735388" y="1811338"/>
            <a:ext cx="311150" cy="368300"/>
          </a:xfrm>
          <a:prstGeom prst="rect">
            <a:avLst/>
          </a:prstGeom>
          <a:noFill/>
          <a:ln w="9525">
            <a:noFill/>
            <a:miter lim="800000"/>
            <a:headEnd/>
            <a:tailEnd/>
          </a:ln>
        </p:spPr>
        <p:txBody>
          <a:bodyPr wrap="none">
            <a:spAutoFit/>
          </a:bodyPr>
          <a:lstStyle/>
          <a:p>
            <a:r>
              <a:rPr lang="en-US" altLang="zh-CN" sz="1800">
                <a:ea typeface="宋体" charset="-122"/>
              </a:rPr>
              <a:t>0</a:t>
            </a:r>
          </a:p>
        </p:txBody>
      </p:sp>
      <p:sp>
        <p:nvSpPr>
          <p:cNvPr id="191501" name="Text Box 36"/>
          <p:cNvSpPr txBox="1">
            <a:spLocks noChangeArrowheads="1"/>
          </p:cNvSpPr>
          <p:nvPr/>
        </p:nvSpPr>
        <p:spPr bwMode="auto">
          <a:xfrm rot="-5400000">
            <a:off x="2882900" y="2132013"/>
            <a:ext cx="658813"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1502" name="Text Box 37"/>
          <p:cNvSpPr txBox="1">
            <a:spLocks noChangeArrowheads="1"/>
          </p:cNvSpPr>
          <p:nvPr/>
        </p:nvSpPr>
        <p:spPr bwMode="auto">
          <a:xfrm>
            <a:off x="3714750" y="1125538"/>
            <a:ext cx="869950" cy="368300"/>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1503" name="Line 38"/>
          <p:cNvSpPr>
            <a:spLocks noChangeShapeType="1"/>
          </p:cNvSpPr>
          <p:nvPr/>
        </p:nvSpPr>
        <p:spPr bwMode="auto">
          <a:xfrm>
            <a:off x="1657350" y="3335338"/>
            <a:ext cx="0" cy="1219200"/>
          </a:xfrm>
          <a:prstGeom prst="line">
            <a:avLst/>
          </a:prstGeom>
          <a:noFill/>
          <a:ln w="9525">
            <a:solidFill>
              <a:schemeClr val="tx1"/>
            </a:solidFill>
            <a:round/>
            <a:headEnd/>
            <a:tailEnd/>
          </a:ln>
        </p:spPr>
        <p:txBody>
          <a:bodyPr wrap="none"/>
          <a:lstStyle/>
          <a:p>
            <a:endParaRPr lang="zh-CN" altLang="en-US"/>
          </a:p>
        </p:txBody>
      </p:sp>
      <p:sp>
        <p:nvSpPr>
          <p:cNvPr id="191504" name="Line 39"/>
          <p:cNvSpPr>
            <a:spLocks noChangeShapeType="1"/>
          </p:cNvSpPr>
          <p:nvPr/>
        </p:nvSpPr>
        <p:spPr bwMode="auto">
          <a:xfrm>
            <a:off x="1352550" y="3563938"/>
            <a:ext cx="1371600" cy="0"/>
          </a:xfrm>
          <a:prstGeom prst="line">
            <a:avLst/>
          </a:prstGeom>
          <a:noFill/>
          <a:ln w="9525">
            <a:solidFill>
              <a:schemeClr val="tx1"/>
            </a:solidFill>
            <a:round/>
            <a:headEnd/>
            <a:tailEnd/>
          </a:ln>
        </p:spPr>
        <p:txBody>
          <a:bodyPr wrap="none"/>
          <a:lstStyle/>
          <a:p>
            <a:endParaRPr lang="zh-CN" altLang="en-US"/>
          </a:p>
        </p:txBody>
      </p:sp>
      <p:sp>
        <p:nvSpPr>
          <p:cNvPr id="191505" name="Text Box 40"/>
          <p:cNvSpPr txBox="1">
            <a:spLocks noChangeArrowheads="1"/>
          </p:cNvSpPr>
          <p:nvPr/>
        </p:nvSpPr>
        <p:spPr bwMode="auto">
          <a:xfrm>
            <a:off x="1657350" y="3182938"/>
            <a:ext cx="969963" cy="366712"/>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1506" name="Text Box 41"/>
          <p:cNvSpPr txBox="1">
            <a:spLocks noChangeArrowheads="1"/>
          </p:cNvSpPr>
          <p:nvPr/>
        </p:nvSpPr>
        <p:spPr bwMode="auto">
          <a:xfrm>
            <a:off x="1352550" y="3563938"/>
            <a:ext cx="298450" cy="368300"/>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1507" name="Text Box 42"/>
          <p:cNvSpPr txBox="1">
            <a:spLocks noChangeArrowheads="1"/>
          </p:cNvSpPr>
          <p:nvPr/>
        </p:nvSpPr>
        <p:spPr bwMode="auto">
          <a:xfrm>
            <a:off x="1352550" y="3868738"/>
            <a:ext cx="303213" cy="366712"/>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1508" name="Text Box 43"/>
          <p:cNvSpPr txBox="1">
            <a:spLocks noChangeArrowheads="1"/>
          </p:cNvSpPr>
          <p:nvPr/>
        </p:nvSpPr>
        <p:spPr bwMode="auto">
          <a:xfrm>
            <a:off x="1352550" y="4173538"/>
            <a:ext cx="287338" cy="368300"/>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1509" name="Text Box 44"/>
          <p:cNvSpPr txBox="1">
            <a:spLocks noChangeArrowheads="1"/>
          </p:cNvSpPr>
          <p:nvPr/>
        </p:nvSpPr>
        <p:spPr bwMode="auto">
          <a:xfrm>
            <a:off x="1962150" y="3563938"/>
            <a:ext cx="395288" cy="368300"/>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10" name="Text Box 45"/>
          <p:cNvSpPr txBox="1">
            <a:spLocks noChangeArrowheads="1"/>
          </p:cNvSpPr>
          <p:nvPr/>
        </p:nvSpPr>
        <p:spPr bwMode="auto">
          <a:xfrm>
            <a:off x="2266950" y="3563938"/>
            <a:ext cx="395288" cy="368300"/>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11" name="Text Box 46"/>
          <p:cNvSpPr txBox="1">
            <a:spLocks noChangeArrowheads="1"/>
          </p:cNvSpPr>
          <p:nvPr/>
        </p:nvSpPr>
        <p:spPr bwMode="auto">
          <a:xfrm>
            <a:off x="1657350" y="4249738"/>
            <a:ext cx="395288" cy="368300"/>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12" name="Text Box 47"/>
          <p:cNvSpPr txBox="1">
            <a:spLocks noChangeArrowheads="1"/>
          </p:cNvSpPr>
          <p:nvPr/>
        </p:nvSpPr>
        <p:spPr bwMode="auto">
          <a:xfrm>
            <a:off x="1885950" y="4249738"/>
            <a:ext cx="395288" cy="368300"/>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13" name="Text Box 48"/>
          <p:cNvSpPr txBox="1">
            <a:spLocks noChangeArrowheads="1"/>
          </p:cNvSpPr>
          <p:nvPr/>
        </p:nvSpPr>
        <p:spPr bwMode="auto">
          <a:xfrm>
            <a:off x="2266950" y="4249738"/>
            <a:ext cx="395288" cy="368300"/>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14" name="Text Box 49"/>
          <p:cNvSpPr txBox="1">
            <a:spLocks noChangeArrowheads="1"/>
          </p:cNvSpPr>
          <p:nvPr/>
        </p:nvSpPr>
        <p:spPr bwMode="auto">
          <a:xfrm>
            <a:off x="1657350" y="2878138"/>
            <a:ext cx="869950" cy="368300"/>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1515" name="Line 86"/>
          <p:cNvSpPr>
            <a:spLocks noChangeShapeType="1"/>
          </p:cNvSpPr>
          <p:nvPr/>
        </p:nvSpPr>
        <p:spPr bwMode="auto">
          <a:xfrm>
            <a:off x="1657350" y="5164138"/>
            <a:ext cx="0" cy="1219200"/>
          </a:xfrm>
          <a:prstGeom prst="line">
            <a:avLst/>
          </a:prstGeom>
          <a:noFill/>
          <a:ln w="9525">
            <a:solidFill>
              <a:schemeClr val="tx1"/>
            </a:solidFill>
            <a:round/>
            <a:headEnd/>
            <a:tailEnd/>
          </a:ln>
        </p:spPr>
        <p:txBody>
          <a:bodyPr wrap="none"/>
          <a:lstStyle/>
          <a:p>
            <a:endParaRPr lang="zh-CN" altLang="en-US"/>
          </a:p>
        </p:txBody>
      </p:sp>
      <p:sp>
        <p:nvSpPr>
          <p:cNvPr id="191516" name="Line 87"/>
          <p:cNvSpPr>
            <a:spLocks noChangeShapeType="1"/>
          </p:cNvSpPr>
          <p:nvPr/>
        </p:nvSpPr>
        <p:spPr bwMode="auto">
          <a:xfrm>
            <a:off x="1352550" y="5392738"/>
            <a:ext cx="1371600" cy="0"/>
          </a:xfrm>
          <a:prstGeom prst="line">
            <a:avLst/>
          </a:prstGeom>
          <a:noFill/>
          <a:ln w="9525">
            <a:solidFill>
              <a:schemeClr val="tx1"/>
            </a:solidFill>
            <a:round/>
            <a:headEnd/>
            <a:tailEnd/>
          </a:ln>
        </p:spPr>
        <p:txBody>
          <a:bodyPr wrap="none"/>
          <a:lstStyle/>
          <a:p>
            <a:endParaRPr lang="zh-CN" altLang="en-US"/>
          </a:p>
        </p:txBody>
      </p:sp>
      <p:sp>
        <p:nvSpPr>
          <p:cNvPr id="191517" name="Text Box 88"/>
          <p:cNvSpPr txBox="1">
            <a:spLocks noChangeArrowheads="1"/>
          </p:cNvSpPr>
          <p:nvPr/>
        </p:nvSpPr>
        <p:spPr bwMode="auto">
          <a:xfrm>
            <a:off x="1657350" y="5011738"/>
            <a:ext cx="969963" cy="366712"/>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1518" name="Text Box 89"/>
          <p:cNvSpPr txBox="1">
            <a:spLocks noChangeArrowheads="1"/>
          </p:cNvSpPr>
          <p:nvPr/>
        </p:nvSpPr>
        <p:spPr bwMode="auto">
          <a:xfrm>
            <a:off x="1352550" y="5392738"/>
            <a:ext cx="298450" cy="368300"/>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1519" name="Text Box 90"/>
          <p:cNvSpPr txBox="1">
            <a:spLocks noChangeArrowheads="1"/>
          </p:cNvSpPr>
          <p:nvPr/>
        </p:nvSpPr>
        <p:spPr bwMode="auto">
          <a:xfrm>
            <a:off x="1352550" y="5697538"/>
            <a:ext cx="303213" cy="366712"/>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1520" name="Text Box 91"/>
          <p:cNvSpPr txBox="1">
            <a:spLocks noChangeArrowheads="1"/>
          </p:cNvSpPr>
          <p:nvPr/>
        </p:nvSpPr>
        <p:spPr bwMode="auto">
          <a:xfrm>
            <a:off x="1352550" y="6002338"/>
            <a:ext cx="287338" cy="368300"/>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1521" name="Text Box 92"/>
          <p:cNvSpPr txBox="1">
            <a:spLocks noChangeArrowheads="1"/>
          </p:cNvSpPr>
          <p:nvPr/>
        </p:nvSpPr>
        <p:spPr bwMode="auto">
          <a:xfrm>
            <a:off x="1657350" y="5773738"/>
            <a:ext cx="990600" cy="366712"/>
          </a:xfrm>
          <a:prstGeom prst="rect">
            <a:avLst/>
          </a:prstGeom>
          <a:noFill/>
          <a:ln w="9525">
            <a:noFill/>
            <a:miter lim="800000"/>
            <a:headEnd/>
            <a:tailEnd/>
          </a:ln>
        </p:spPr>
        <p:txBody>
          <a:bodyPr>
            <a:spAutoFit/>
          </a:bodyPr>
          <a:lstStyle/>
          <a:p>
            <a:r>
              <a:rPr lang="en-US" altLang="zh-CN" sz="1800">
                <a:ea typeface="宋体" charset="-122"/>
              </a:rPr>
              <a:t>∞</a:t>
            </a:r>
          </a:p>
        </p:txBody>
      </p:sp>
      <p:sp>
        <p:nvSpPr>
          <p:cNvPr id="191522" name="Text Box 93"/>
          <p:cNvSpPr txBox="1">
            <a:spLocks noChangeArrowheads="1"/>
          </p:cNvSpPr>
          <p:nvPr/>
        </p:nvSpPr>
        <p:spPr bwMode="auto">
          <a:xfrm>
            <a:off x="1885950" y="5773738"/>
            <a:ext cx="395288" cy="368300"/>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23" name="Text Box 94"/>
          <p:cNvSpPr txBox="1">
            <a:spLocks noChangeArrowheads="1"/>
          </p:cNvSpPr>
          <p:nvPr/>
        </p:nvSpPr>
        <p:spPr bwMode="auto">
          <a:xfrm>
            <a:off x="2266950" y="5773738"/>
            <a:ext cx="395288" cy="368300"/>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1524" name="Text Box 95"/>
          <p:cNvSpPr txBox="1">
            <a:spLocks noChangeArrowheads="1"/>
          </p:cNvSpPr>
          <p:nvPr/>
        </p:nvSpPr>
        <p:spPr bwMode="auto">
          <a:xfrm>
            <a:off x="1657350" y="6078538"/>
            <a:ext cx="311150" cy="368300"/>
          </a:xfrm>
          <a:prstGeom prst="rect">
            <a:avLst/>
          </a:prstGeom>
          <a:noFill/>
          <a:ln w="9525">
            <a:noFill/>
            <a:miter lim="800000"/>
            <a:headEnd/>
            <a:tailEnd/>
          </a:ln>
        </p:spPr>
        <p:txBody>
          <a:bodyPr wrap="none">
            <a:spAutoFit/>
          </a:bodyPr>
          <a:lstStyle/>
          <a:p>
            <a:r>
              <a:rPr lang="en-US" altLang="zh-CN" sz="1800">
                <a:ea typeface="宋体" charset="-122"/>
              </a:rPr>
              <a:t>7</a:t>
            </a:r>
          </a:p>
        </p:txBody>
      </p:sp>
      <p:sp>
        <p:nvSpPr>
          <p:cNvPr id="191525" name="Text Box 96"/>
          <p:cNvSpPr txBox="1">
            <a:spLocks noChangeArrowheads="1"/>
          </p:cNvSpPr>
          <p:nvPr/>
        </p:nvSpPr>
        <p:spPr bwMode="auto">
          <a:xfrm>
            <a:off x="1885950" y="6078538"/>
            <a:ext cx="311150" cy="368300"/>
          </a:xfrm>
          <a:prstGeom prst="rect">
            <a:avLst/>
          </a:prstGeom>
          <a:noFill/>
          <a:ln w="9525">
            <a:noFill/>
            <a:miter lim="800000"/>
            <a:headEnd/>
            <a:tailEnd/>
          </a:ln>
        </p:spPr>
        <p:txBody>
          <a:bodyPr wrap="none">
            <a:spAutoFit/>
          </a:bodyPr>
          <a:lstStyle/>
          <a:p>
            <a:r>
              <a:rPr lang="en-US" altLang="zh-CN" sz="1800">
                <a:ea typeface="宋体" charset="-122"/>
              </a:rPr>
              <a:t>1</a:t>
            </a:r>
          </a:p>
        </p:txBody>
      </p:sp>
      <p:sp>
        <p:nvSpPr>
          <p:cNvPr id="191526" name="Text Box 97"/>
          <p:cNvSpPr txBox="1">
            <a:spLocks noChangeArrowheads="1"/>
          </p:cNvSpPr>
          <p:nvPr/>
        </p:nvSpPr>
        <p:spPr bwMode="auto">
          <a:xfrm>
            <a:off x="2266950" y="6078538"/>
            <a:ext cx="311150" cy="368300"/>
          </a:xfrm>
          <a:prstGeom prst="rect">
            <a:avLst/>
          </a:prstGeom>
          <a:noFill/>
          <a:ln w="9525">
            <a:noFill/>
            <a:miter lim="800000"/>
            <a:headEnd/>
            <a:tailEnd/>
          </a:ln>
        </p:spPr>
        <p:txBody>
          <a:bodyPr wrap="none">
            <a:spAutoFit/>
          </a:bodyPr>
          <a:lstStyle/>
          <a:p>
            <a:r>
              <a:rPr lang="en-US" altLang="zh-CN" sz="1800">
                <a:ea typeface="宋体" charset="-122"/>
              </a:rPr>
              <a:t>0</a:t>
            </a:r>
          </a:p>
        </p:txBody>
      </p:sp>
      <p:sp>
        <p:nvSpPr>
          <p:cNvPr id="191527" name="Text Box 98"/>
          <p:cNvSpPr txBox="1">
            <a:spLocks noChangeArrowheads="1"/>
          </p:cNvSpPr>
          <p:nvPr/>
        </p:nvSpPr>
        <p:spPr bwMode="auto">
          <a:xfrm>
            <a:off x="1657350" y="4706938"/>
            <a:ext cx="869950" cy="368300"/>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1528" name="Text Box 99"/>
          <p:cNvSpPr txBox="1">
            <a:spLocks noChangeArrowheads="1"/>
          </p:cNvSpPr>
          <p:nvPr/>
        </p:nvSpPr>
        <p:spPr bwMode="auto">
          <a:xfrm>
            <a:off x="1657350" y="3640138"/>
            <a:ext cx="996950" cy="646112"/>
          </a:xfrm>
          <a:prstGeom prst="rect">
            <a:avLst/>
          </a:prstGeom>
          <a:noFill/>
          <a:ln w="9525">
            <a:noFill/>
            <a:miter lim="800000"/>
            <a:headEnd/>
            <a:tailEnd/>
          </a:ln>
        </p:spPr>
        <p:txBody>
          <a:bodyPr wrap="none">
            <a:spAutoFit/>
          </a:bodyPr>
          <a:lstStyle/>
          <a:p>
            <a:r>
              <a:rPr lang="en-US" altLang="zh-CN" sz="1800">
                <a:ea typeface="宋体" charset="-122"/>
              </a:rPr>
              <a:t>∞</a:t>
            </a:r>
          </a:p>
          <a:p>
            <a:r>
              <a:rPr lang="en-US" altLang="zh-CN" sz="1800">
                <a:ea typeface="宋体" charset="-122"/>
              </a:rPr>
              <a:t>2   0   1</a:t>
            </a:r>
          </a:p>
        </p:txBody>
      </p:sp>
      <p:sp>
        <p:nvSpPr>
          <p:cNvPr id="191529" name="Text Box 100"/>
          <p:cNvSpPr txBox="1">
            <a:spLocks noChangeArrowheads="1"/>
          </p:cNvSpPr>
          <p:nvPr/>
        </p:nvSpPr>
        <p:spPr bwMode="auto">
          <a:xfrm>
            <a:off x="1657350" y="5392738"/>
            <a:ext cx="990600" cy="369887"/>
          </a:xfrm>
          <a:prstGeom prst="rect">
            <a:avLst/>
          </a:prstGeom>
          <a:noFill/>
          <a:ln w="9525">
            <a:noFill/>
            <a:miter lim="800000"/>
            <a:headEnd/>
            <a:tailEnd/>
          </a:ln>
        </p:spPr>
        <p:txBody>
          <a:bodyPr>
            <a:spAutoFit/>
          </a:bodyPr>
          <a:lstStyle/>
          <a:p>
            <a:r>
              <a:rPr lang="en-US" altLang="zh-CN" sz="1800">
                <a:ea typeface="宋体" charset="-122"/>
              </a:rPr>
              <a:t>∞ ∞ ∞</a:t>
            </a:r>
          </a:p>
        </p:txBody>
      </p:sp>
      <p:sp>
        <p:nvSpPr>
          <p:cNvPr id="191530" name="Text Box 101"/>
          <p:cNvSpPr txBox="1">
            <a:spLocks noChangeArrowheads="1"/>
          </p:cNvSpPr>
          <p:nvPr/>
        </p:nvSpPr>
        <p:spPr bwMode="auto">
          <a:xfrm>
            <a:off x="3698875" y="2157413"/>
            <a:ext cx="996950" cy="368300"/>
          </a:xfrm>
          <a:prstGeom prst="rect">
            <a:avLst/>
          </a:prstGeom>
          <a:noFill/>
          <a:ln w="9525">
            <a:noFill/>
            <a:miter lim="800000"/>
            <a:headEnd/>
            <a:tailEnd/>
          </a:ln>
        </p:spPr>
        <p:txBody>
          <a:bodyPr wrap="none">
            <a:spAutoFit/>
          </a:bodyPr>
          <a:lstStyle/>
          <a:p>
            <a:r>
              <a:rPr lang="en-US" altLang="zh-CN" sz="1800">
                <a:ea typeface="宋体" charset="-122"/>
              </a:rPr>
              <a:t>2   0   1</a:t>
            </a:r>
          </a:p>
        </p:txBody>
      </p:sp>
      <p:sp>
        <p:nvSpPr>
          <p:cNvPr id="191531" name="Text Box 102"/>
          <p:cNvSpPr txBox="1">
            <a:spLocks noChangeArrowheads="1"/>
          </p:cNvSpPr>
          <p:nvPr/>
        </p:nvSpPr>
        <p:spPr bwMode="auto">
          <a:xfrm>
            <a:off x="3698875" y="2462213"/>
            <a:ext cx="996950" cy="368300"/>
          </a:xfrm>
          <a:prstGeom prst="rect">
            <a:avLst/>
          </a:prstGeom>
          <a:noFill/>
          <a:ln w="9525">
            <a:noFill/>
            <a:miter lim="800000"/>
            <a:headEnd/>
            <a:tailEnd/>
          </a:ln>
        </p:spPr>
        <p:txBody>
          <a:bodyPr wrap="none">
            <a:spAutoFit/>
          </a:bodyPr>
          <a:lstStyle/>
          <a:p>
            <a:r>
              <a:rPr lang="en-US" altLang="zh-CN" sz="1800">
                <a:ea typeface="宋体" charset="-122"/>
              </a:rPr>
              <a:t>7   1   0</a:t>
            </a:r>
          </a:p>
        </p:txBody>
      </p:sp>
      <p:sp>
        <p:nvSpPr>
          <p:cNvPr id="191532" name="Line 113"/>
          <p:cNvSpPr>
            <a:spLocks noChangeShapeType="1"/>
          </p:cNvSpPr>
          <p:nvPr/>
        </p:nvSpPr>
        <p:spPr bwMode="auto">
          <a:xfrm>
            <a:off x="2647950" y="2116138"/>
            <a:ext cx="685800" cy="1524000"/>
          </a:xfrm>
          <a:prstGeom prst="line">
            <a:avLst/>
          </a:prstGeom>
          <a:noFill/>
          <a:ln w="9525">
            <a:solidFill>
              <a:schemeClr val="tx1"/>
            </a:solidFill>
            <a:round/>
            <a:headEnd/>
            <a:tailEnd type="triangle" w="med" len="med"/>
          </a:ln>
        </p:spPr>
        <p:txBody>
          <a:bodyPr wrap="none"/>
          <a:lstStyle/>
          <a:p>
            <a:endParaRPr lang="zh-CN" altLang="en-US"/>
          </a:p>
        </p:txBody>
      </p:sp>
      <p:sp>
        <p:nvSpPr>
          <p:cNvPr id="191533" name="Line 114"/>
          <p:cNvSpPr>
            <a:spLocks noChangeShapeType="1"/>
          </p:cNvSpPr>
          <p:nvPr/>
        </p:nvSpPr>
        <p:spPr bwMode="auto">
          <a:xfrm>
            <a:off x="2571750" y="2192338"/>
            <a:ext cx="685800" cy="3124200"/>
          </a:xfrm>
          <a:prstGeom prst="line">
            <a:avLst/>
          </a:prstGeom>
          <a:noFill/>
          <a:ln w="9525">
            <a:solidFill>
              <a:schemeClr val="tx1"/>
            </a:solidFill>
            <a:round/>
            <a:headEnd/>
            <a:tailEnd type="triangle" w="med" len="med"/>
          </a:ln>
        </p:spPr>
        <p:txBody>
          <a:bodyPr wrap="none"/>
          <a:lstStyle/>
          <a:p>
            <a:endParaRPr lang="zh-CN" altLang="en-US"/>
          </a:p>
        </p:txBody>
      </p:sp>
      <p:sp>
        <p:nvSpPr>
          <p:cNvPr id="191534" name="Line 115"/>
          <p:cNvSpPr>
            <a:spLocks noChangeShapeType="1"/>
          </p:cNvSpPr>
          <p:nvPr/>
        </p:nvSpPr>
        <p:spPr bwMode="auto">
          <a:xfrm flipV="1">
            <a:off x="2571750" y="2649538"/>
            <a:ext cx="762000" cy="1295400"/>
          </a:xfrm>
          <a:prstGeom prst="line">
            <a:avLst/>
          </a:prstGeom>
          <a:noFill/>
          <a:ln w="9525">
            <a:solidFill>
              <a:schemeClr val="tx1"/>
            </a:solidFill>
            <a:round/>
            <a:headEnd/>
            <a:tailEnd type="triangle" w="med" len="med"/>
          </a:ln>
        </p:spPr>
        <p:txBody>
          <a:bodyPr wrap="none"/>
          <a:lstStyle/>
          <a:p>
            <a:endParaRPr lang="zh-CN" altLang="en-US"/>
          </a:p>
        </p:txBody>
      </p:sp>
      <p:sp>
        <p:nvSpPr>
          <p:cNvPr id="191535" name="Line 116"/>
          <p:cNvSpPr>
            <a:spLocks noChangeShapeType="1"/>
          </p:cNvSpPr>
          <p:nvPr/>
        </p:nvSpPr>
        <p:spPr bwMode="auto">
          <a:xfrm>
            <a:off x="2571750" y="4249738"/>
            <a:ext cx="609600" cy="1143000"/>
          </a:xfrm>
          <a:prstGeom prst="line">
            <a:avLst/>
          </a:prstGeom>
          <a:noFill/>
          <a:ln w="9525">
            <a:solidFill>
              <a:schemeClr val="tx1"/>
            </a:solidFill>
            <a:round/>
            <a:headEnd/>
            <a:tailEnd type="triangle" w="med" len="med"/>
          </a:ln>
        </p:spPr>
        <p:txBody>
          <a:bodyPr wrap="none"/>
          <a:lstStyle/>
          <a:p>
            <a:endParaRPr lang="zh-CN" altLang="en-US"/>
          </a:p>
        </p:txBody>
      </p:sp>
      <p:sp>
        <p:nvSpPr>
          <p:cNvPr id="191536" name="Line 117"/>
          <p:cNvSpPr>
            <a:spLocks noChangeShapeType="1"/>
          </p:cNvSpPr>
          <p:nvPr/>
        </p:nvSpPr>
        <p:spPr bwMode="auto">
          <a:xfrm flipV="1">
            <a:off x="2571750" y="2725738"/>
            <a:ext cx="838200" cy="3429000"/>
          </a:xfrm>
          <a:prstGeom prst="line">
            <a:avLst/>
          </a:prstGeom>
          <a:noFill/>
          <a:ln w="9525">
            <a:solidFill>
              <a:schemeClr val="tx1"/>
            </a:solidFill>
            <a:round/>
            <a:headEnd/>
            <a:tailEnd type="triangle" w="med" len="med"/>
          </a:ln>
        </p:spPr>
        <p:txBody>
          <a:bodyPr wrap="none"/>
          <a:lstStyle/>
          <a:p>
            <a:endParaRPr lang="zh-CN" altLang="en-US"/>
          </a:p>
        </p:txBody>
      </p:sp>
      <p:sp>
        <p:nvSpPr>
          <p:cNvPr id="191537" name="Line 118"/>
          <p:cNvSpPr>
            <a:spLocks noChangeShapeType="1"/>
          </p:cNvSpPr>
          <p:nvPr/>
        </p:nvSpPr>
        <p:spPr bwMode="auto">
          <a:xfrm flipV="1">
            <a:off x="2647950" y="4478338"/>
            <a:ext cx="762000" cy="1752600"/>
          </a:xfrm>
          <a:prstGeom prst="line">
            <a:avLst/>
          </a:prstGeom>
          <a:noFill/>
          <a:ln w="9525">
            <a:solidFill>
              <a:schemeClr val="tx1"/>
            </a:solidFill>
            <a:round/>
            <a:headEnd/>
            <a:tailEnd type="triangle" w="med" len="med"/>
          </a:ln>
        </p:spPr>
        <p:txBody>
          <a:bodyPr wrap="none"/>
          <a:lstStyle/>
          <a:p>
            <a:endParaRPr lang="zh-CN" altLang="en-US"/>
          </a:p>
        </p:txBody>
      </p:sp>
      <p:sp>
        <p:nvSpPr>
          <p:cNvPr id="191538" name="Line 123"/>
          <p:cNvSpPr>
            <a:spLocks noChangeShapeType="1"/>
          </p:cNvSpPr>
          <p:nvPr/>
        </p:nvSpPr>
        <p:spPr bwMode="auto">
          <a:xfrm>
            <a:off x="1047750" y="6480175"/>
            <a:ext cx="5410200" cy="0"/>
          </a:xfrm>
          <a:prstGeom prst="line">
            <a:avLst/>
          </a:prstGeom>
          <a:noFill/>
          <a:ln w="9525">
            <a:solidFill>
              <a:schemeClr val="tx1"/>
            </a:solidFill>
            <a:prstDash val="sysDot"/>
            <a:round/>
            <a:headEnd/>
            <a:tailEnd type="triangle" w="med" len="med"/>
          </a:ln>
        </p:spPr>
        <p:txBody>
          <a:bodyPr wrap="none"/>
          <a:lstStyle/>
          <a:p>
            <a:endParaRPr lang="zh-CN" altLang="en-US"/>
          </a:p>
        </p:txBody>
      </p:sp>
      <p:sp>
        <p:nvSpPr>
          <p:cNvPr id="191539" name="Text Box 124"/>
          <p:cNvSpPr txBox="1">
            <a:spLocks noChangeArrowheads="1"/>
          </p:cNvSpPr>
          <p:nvPr/>
        </p:nvSpPr>
        <p:spPr bwMode="auto">
          <a:xfrm>
            <a:off x="6507163" y="6276975"/>
            <a:ext cx="630237" cy="368300"/>
          </a:xfrm>
          <a:prstGeom prst="rect">
            <a:avLst/>
          </a:prstGeom>
          <a:noFill/>
          <a:ln w="9525">
            <a:noFill/>
            <a:miter lim="800000"/>
            <a:headEnd/>
            <a:tailEnd/>
          </a:ln>
        </p:spPr>
        <p:txBody>
          <a:bodyPr wrap="none">
            <a:spAutoFit/>
          </a:bodyPr>
          <a:lstStyle/>
          <a:p>
            <a:r>
              <a:rPr lang="en-US" altLang="zh-CN" sz="1800">
                <a:ea typeface="宋体" charset="-122"/>
              </a:rPr>
              <a:t>time</a:t>
            </a:r>
          </a:p>
        </p:txBody>
      </p:sp>
      <p:grpSp>
        <p:nvGrpSpPr>
          <p:cNvPr id="3" name="Group 125"/>
          <p:cNvGrpSpPr>
            <a:grpSpLocks/>
          </p:cNvGrpSpPr>
          <p:nvPr/>
        </p:nvGrpSpPr>
        <p:grpSpPr bwMode="auto">
          <a:xfrm>
            <a:off x="6632575" y="2911475"/>
            <a:ext cx="2184400" cy="1212850"/>
            <a:chOff x="2352" y="0"/>
            <a:chExt cx="1376" cy="764"/>
          </a:xfrm>
        </p:grpSpPr>
        <p:sp>
          <p:nvSpPr>
            <p:cNvPr id="191554" name="Freeform 126"/>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w="9525">
              <a:noFill/>
              <a:round/>
              <a:headEnd/>
              <a:tailEnd/>
            </a:ln>
          </p:spPr>
          <p:txBody>
            <a:bodyPr wrap="none" anchor="ctr"/>
            <a:lstStyle/>
            <a:p>
              <a:endParaRPr lang="zh-CN" altLang="en-US"/>
            </a:p>
          </p:txBody>
        </p:sp>
        <p:grpSp>
          <p:nvGrpSpPr>
            <p:cNvPr id="4" name="Group 127"/>
            <p:cNvGrpSpPr>
              <a:grpSpLocks/>
            </p:cNvGrpSpPr>
            <p:nvPr/>
          </p:nvGrpSpPr>
          <p:grpSpPr bwMode="auto">
            <a:xfrm>
              <a:off x="2448" y="74"/>
              <a:ext cx="1161" cy="677"/>
              <a:chOff x="-17" y="1286"/>
              <a:chExt cx="1161" cy="677"/>
            </a:xfrm>
          </p:grpSpPr>
          <p:sp>
            <p:nvSpPr>
              <p:cNvPr id="191556" name="Freeform 128"/>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p:spPr>
            <p:txBody>
              <a:bodyPr wrap="none" anchor="ctr"/>
              <a:lstStyle/>
              <a:p>
                <a:endParaRPr lang="zh-CN" altLang="en-US"/>
              </a:p>
            </p:txBody>
          </p:sp>
          <p:sp>
            <p:nvSpPr>
              <p:cNvPr id="191557" name="Oval 129"/>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91558" name="Line 130"/>
              <p:cNvSpPr>
                <a:spLocks noChangeShapeType="1"/>
              </p:cNvSpPr>
              <p:nvPr/>
            </p:nvSpPr>
            <p:spPr bwMode="auto">
              <a:xfrm>
                <a:off x="-14" y="1705"/>
                <a:ext cx="1" cy="50"/>
              </a:xfrm>
              <a:prstGeom prst="line">
                <a:avLst/>
              </a:prstGeom>
              <a:noFill/>
              <a:ln w="12700">
                <a:solidFill>
                  <a:schemeClr val="tx1"/>
                </a:solidFill>
                <a:round/>
                <a:headEnd/>
                <a:tailEnd/>
              </a:ln>
            </p:spPr>
            <p:txBody>
              <a:bodyPr wrap="none" anchor="ctr"/>
              <a:lstStyle/>
              <a:p>
                <a:endParaRPr lang="zh-CN" altLang="en-US"/>
              </a:p>
            </p:txBody>
          </p:sp>
          <p:sp>
            <p:nvSpPr>
              <p:cNvPr id="191559" name="Line 131"/>
              <p:cNvSpPr>
                <a:spLocks noChangeShapeType="1"/>
              </p:cNvSpPr>
              <p:nvPr/>
            </p:nvSpPr>
            <p:spPr bwMode="auto">
              <a:xfrm>
                <a:off x="299" y="1705"/>
                <a:ext cx="1" cy="50"/>
              </a:xfrm>
              <a:prstGeom prst="line">
                <a:avLst/>
              </a:prstGeom>
              <a:noFill/>
              <a:ln w="12700">
                <a:solidFill>
                  <a:schemeClr val="tx1"/>
                </a:solidFill>
                <a:round/>
                <a:headEnd/>
                <a:tailEnd/>
              </a:ln>
            </p:spPr>
            <p:txBody>
              <a:bodyPr wrap="none" anchor="ctr"/>
              <a:lstStyle/>
              <a:p>
                <a:endParaRPr lang="zh-CN" altLang="en-US"/>
              </a:p>
            </p:txBody>
          </p:sp>
          <p:sp>
            <p:nvSpPr>
              <p:cNvPr id="191560" name="Rectangle 132"/>
              <p:cNvSpPr>
                <a:spLocks noChangeArrowheads="1"/>
              </p:cNvSpPr>
              <p:nvPr/>
            </p:nvSpPr>
            <p:spPr bwMode="auto">
              <a:xfrm>
                <a:off x="-14" y="1705"/>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91561" name="Oval 133"/>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91562" name="Freeform 134"/>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p:spPr>
            <p:txBody>
              <a:bodyPr wrap="none" anchor="ctr"/>
              <a:lstStyle/>
              <a:p>
                <a:endParaRPr lang="zh-CN" altLang="en-US"/>
              </a:p>
            </p:txBody>
          </p:sp>
          <p:sp>
            <p:nvSpPr>
              <p:cNvPr id="191563" name="Freeform 135"/>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p:spPr>
            <p:txBody>
              <a:bodyPr wrap="none" anchor="ctr"/>
              <a:lstStyle/>
              <a:p>
                <a:endParaRPr lang="zh-CN" altLang="en-US"/>
              </a:p>
            </p:txBody>
          </p:sp>
          <p:grpSp>
            <p:nvGrpSpPr>
              <p:cNvPr id="5" name="Group 136"/>
              <p:cNvGrpSpPr>
                <a:grpSpLocks/>
              </p:cNvGrpSpPr>
              <p:nvPr/>
            </p:nvGrpSpPr>
            <p:grpSpPr bwMode="auto">
              <a:xfrm>
                <a:off x="41" y="1598"/>
                <a:ext cx="188" cy="233"/>
                <a:chOff x="2963" y="2429"/>
                <a:chExt cx="189" cy="233"/>
              </a:xfrm>
            </p:grpSpPr>
            <p:sp>
              <p:nvSpPr>
                <p:cNvPr id="191586" name="Rectangle 137"/>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91587" name="Text Box 138"/>
                <p:cNvSpPr txBox="1">
                  <a:spLocks noChangeArrowheads="1"/>
                </p:cNvSpPr>
                <p:nvPr/>
              </p:nvSpPr>
              <p:spPr bwMode="auto">
                <a:xfrm>
                  <a:off x="2963" y="2429"/>
                  <a:ext cx="189" cy="233"/>
                </a:xfrm>
                <a:prstGeom prst="rect">
                  <a:avLst/>
                </a:prstGeom>
                <a:noFill/>
                <a:ln w="9525">
                  <a:noFill/>
                  <a:miter lim="800000"/>
                  <a:headEnd/>
                  <a:tailEnd/>
                </a:ln>
              </p:spPr>
              <p:txBody>
                <a:bodyPr wrap="none">
                  <a:spAutoFit/>
                </a:bodyPr>
                <a:lstStyle/>
                <a:p>
                  <a:pPr algn="ctr"/>
                  <a:r>
                    <a:rPr lang="en-US" altLang="zh-CN" sz="1800">
                      <a:ea typeface="宋体" charset="-122"/>
                    </a:rPr>
                    <a:t>x</a:t>
                  </a:r>
                  <a:endParaRPr lang="en-US" altLang="zh-CN" sz="1800">
                    <a:latin typeface="Times New Roman" pitchFamily="18" charset="0"/>
                    <a:ea typeface="宋体" charset="-122"/>
                  </a:endParaRPr>
                </a:p>
              </p:txBody>
            </p:sp>
          </p:grpSp>
          <p:grpSp>
            <p:nvGrpSpPr>
              <p:cNvPr id="6" name="Group 139"/>
              <p:cNvGrpSpPr>
                <a:grpSpLocks/>
              </p:cNvGrpSpPr>
              <p:nvPr/>
            </p:nvGrpSpPr>
            <p:grpSpPr bwMode="auto">
              <a:xfrm>
                <a:off x="828" y="1580"/>
                <a:ext cx="316" cy="233"/>
                <a:chOff x="1740" y="2276"/>
                <a:chExt cx="316" cy="233"/>
              </a:xfrm>
            </p:grpSpPr>
            <p:sp>
              <p:nvSpPr>
                <p:cNvPr id="191578" name="Oval 14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91579" name="Line 141"/>
                <p:cNvSpPr>
                  <a:spLocks noChangeShapeType="1"/>
                </p:cNvSpPr>
                <p:nvPr/>
              </p:nvSpPr>
              <p:spPr bwMode="auto">
                <a:xfrm>
                  <a:off x="1743" y="2413"/>
                  <a:ext cx="0" cy="50"/>
                </a:xfrm>
                <a:prstGeom prst="line">
                  <a:avLst/>
                </a:prstGeom>
                <a:noFill/>
                <a:ln w="12700">
                  <a:solidFill>
                    <a:schemeClr val="tx1"/>
                  </a:solidFill>
                  <a:round/>
                  <a:headEnd/>
                  <a:tailEnd/>
                </a:ln>
              </p:spPr>
              <p:txBody>
                <a:bodyPr wrap="none" anchor="ctr"/>
                <a:lstStyle/>
                <a:p>
                  <a:endParaRPr lang="zh-CN" altLang="en-US"/>
                </a:p>
              </p:txBody>
            </p:sp>
            <p:sp>
              <p:nvSpPr>
                <p:cNvPr id="191580" name="Line 142"/>
                <p:cNvSpPr>
                  <a:spLocks noChangeShapeType="1"/>
                </p:cNvSpPr>
                <p:nvPr/>
              </p:nvSpPr>
              <p:spPr bwMode="auto">
                <a:xfrm>
                  <a:off x="2056" y="2413"/>
                  <a:ext cx="0" cy="50"/>
                </a:xfrm>
                <a:prstGeom prst="line">
                  <a:avLst/>
                </a:prstGeom>
                <a:noFill/>
                <a:ln w="12700">
                  <a:solidFill>
                    <a:schemeClr val="tx1"/>
                  </a:solidFill>
                  <a:round/>
                  <a:headEnd/>
                  <a:tailEnd/>
                </a:ln>
              </p:spPr>
              <p:txBody>
                <a:bodyPr wrap="none" anchor="ctr"/>
                <a:lstStyle/>
                <a:p>
                  <a:endParaRPr lang="zh-CN" altLang="en-US"/>
                </a:p>
              </p:txBody>
            </p:sp>
            <p:sp>
              <p:nvSpPr>
                <p:cNvPr id="191581" name="Rectangle 143"/>
                <p:cNvSpPr>
                  <a:spLocks noChangeArrowheads="1"/>
                </p:cNvSpPr>
                <p:nvPr/>
              </p:nvSpPr>
              <p:spPr bwMode="auto">
                <a:xfrm>
                  <a:off x="1743" y="2413"/>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91582" name="Oval 14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grpSp>
              <p:nvGrpSpPr>
                <p:cNvPr id="7" name="Group 145"/>
                <p:cNvGrpSpPr>
                  <a:grpSpLocks/>
                </p:cNvGrpSpPr>
                <p:nvPr/>
              </p:nvGrpSpPr>
              <p:grpSpPr bwMode="auto">
                <a:xfrm>
                  <a:off x="1808" y="2276"/>
                  <a:ext cx="181" cy="233"/>
                  <a:chOff x="2967" y="2399"/>
                  <a:chExt cx="182" cy="233"/>
                </a:xfrm>
              </p:grpSpPr>
              <p:sp>
                <p:nvSpPr>
                  <p:cNvPr id="191584" name="Rectangle 146"/>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91585" name="Text Box 147"/>
                  <p:cNvSpPr txBox="1">
                    <a:spLocks noChangeArrowheads="1"/>
                  </p:cNvSpPr>
                  <p:nvPr/>
                </p:nvSpPr>
                <p:spPr bwMode="auto">
                  <a:xfrm>
                    <a:off x="2967" y="2399"/>
                    <a:ext cx="182" cy="233"/>
                  </a:xfrm>
                  <a:prstGeom prst="rect">
                    <a:avLst/>
                  </a:prstGeom>
                  <a:noFill/>
                  <a:ln w="9525">
                    <a:noFill/>
                    <a:miter lim="800000"/>
                    <a:headEnd/>
                    <a:tailEnd/>
                  </a:ln>
                </p:spPr>
                <p:txBody>
                  <a:bodyPr wrap="none">
                    <a:spAutoFit/>
                  </a:bodyPr>
                  <a:lstStyle/>
                  <a:p>
                    <a:pPr algn="ctr"/>
                    <a:r>
                      <a:rPr lang="en-US" altLang="zh-CN" sz="1800">
                        <a:ea typeface="宋体" charset="-122"/>
                      </a:rPr>
                      <a:t>z</a:t>
                    </a:r>
                  </a:p>
                </p:txBody>
              </p:sp>
            </p:grpSp>
          </p:grpSp>
          <p:sp>
            <p:nvSpPr>
              <p:cNvPr id="191566" name="Text Box 148"/>
              <p:cNvSpPr txBox="1">
                <a:spLocks noChangeArrowheads="1"/>
              </p:cNvSpPr>
              <p:nvPr/>
            </p:nvSpPr>
            <p:spPr bwMode="auto">
              <a:xfrm>
                <a:off x="723" y="1400"/>
                <a:ext cx="196" cy="233"/>
              </a:xfrm>
              <a:prstGeom prst="rect">
                <a:avLst/>
              </a:prstGeom>
              <a:noFill/>
              <a:ln w="9525">
                <a:noFill/>
                <a:miter lim="800000"/>
                <a:headEnd/>
                <a:tailEnd/>
              </a:ln>
            </p:spPr>
            <p:txBody>
              <a:bodyPr wrap="none">
                <a:spAutoFit/>
              </a:bodyPr>
              <a:lstStyle/>
              <a:p>
                <a:pPr algn="ctr"/>
                <a:r>
                  <a:rPr lang="en-US" altLang="zh-CN" sz="1800">
                    <a:ea typeface="宋体" charset="-122"/>
                  </a:rPr>
                  <a:t>1</a:t>
                </a:r>
                <a:endParaRPr lang="en-US" altLang="zh-CN" sz="1800">
                  <a:latin typeface="Times New Roman" pitchFamily="18" charset="0"/>
                  <a:ea typeface="宋体" charset="-122"/>
                </a:endParaRPr>
              </a:p>
            </p:txBody>
          </p:sp>
          <p:sp>
            <p:nvSpPr>
              <p:cNvPr id="191567" name="Text Box 149"/>
              <p:cNvSpPr txBox="1">
                <a:spLocks noChangeArrowheads="1"/>
              </p:cNvSpPr>
              <p:nvPr/>
            </p:nvSpPr>
            <p:spPr bwMode="auto">
              <a:xfrm>
                <a:off x="196" y="1397"/>
                <a:ext cx="196" cy="233"/>
              </a:xfrm>
              <a:prstGeom prst="rect">
                <a:avLst/>
              </a:prstGeom>
              <a:noFill/>
              <a:ln w="9525">
                <a:noFill/>
                <a:miter lim="800000"/>
                <a:headEnd/>
                <a:tailEnd/>
              </a:ln>
            </p:spPr>
            <p:txBody>
              <a:bodyPr wrap="none">
                <a:spAutoFit/>
              </a:bodyPr>
              <a:lstStyle/>
              <a:p>
                <a:pPr algn="ctr"/>
                <a:r>
                  <a:rPr lang="en-US" altLang="zh-CN" sz="1800">
                    <a:ea typeface="宋体" charset="-122"/>
                  </a:rPr>
                  <a:t>2</a:t>
                </a:r>
                <a:endParaRPr lang="en-US" altLang="zh-CN" sz="1800">
                  <a:latin typeface="Times New Roman" pitchFamily="18" charset="0"/>
                  <a:ea typeface="宋体" charset="-122"/>
                </a:endParaRPr>
              </a:p>
            </p:txBody>
          </p:sp>
          <p:sp>
            <p:nvSpPr>
              <p:cNvPr id="191568" name="Text Box 150"/>
              <p:cNvSpPr txBox="1">
                <a:spLocks noChangeArrowheads="1"/>
              </p:cNvSpPr>
              <p:nvPr/>
            </p:nvSpPr>
            <p:spPr bwMode="auto">
              <a:xfrm>
                <a:off x="481" y="1730"/>
                <a:ext cx="196" cy="233"/>
              </a:xfrm>
              <a:prstGeom prst="rect">
                <a:avLst/>
              </a:prstGeom>
              <a:noFill/>
              <a:ln w="9525">
                <a:noFill/>
                <a:miter lim="800000"/>
                <a:headEnd/>
                <a:tailEnd/>
              </a:ln>
            </p:spPr>
            <p:txBody>
              <a:bodyPr wrap="none">
                <a:spAutoFit/>
              </a:bodyPr>
              <a:lstStyle/>
              <a:p>
                <a:pPr algn="ctr"/>
                <a:r>
                  <a:rPr lang="en-US" altLang="zh-CN" sz="1800">
                    <a:ea typeface="宋体" charset="-122"/>
                  </a:rPr>
                  <a:t>7</a:t>
                </a:r>
                <a:endParaRPr lang="en-US" altLang="zh-CN" sz="1800">
                  <a:latin typeface="Times New Roman" pitchFamily="18" charset="0"/>
                  <a:ea typeface="宋体" charset="-122"/>
                </a:endParaRPr>
              </a:p>
            </p:txBody>
          </p:sp>
          <p:grpSp>
            <p:nvGrpSpPr>
              <p:cNvPr id="8" name="Group 151"/>
              <p:cNvGrpSpPr>
                <a:grpSpLocks/>
              </p:cNvGrpSpPr>
              <p:nvPr/>
            </p:nvGrpSpPr>
            <p:grpSpPr bwMode="auto">
              <a:xfrm>
                <a:off x="408" y="1286"/>
                <a:ext cx="316" cy="233"/>
                <a:chOff x="1740" y="2306"/>
                <a:chExt cx="316" cy="233"/>
              </a:xfrm>
            </p:grpSpPr>
            <p:sp>
              <p:nvSpPr>
                <p:cNvPr id="191570" name="Oval 152"/>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91571" name="Line 153"/>
                <p:cNvSpPr>
                  <a:spLocks noChangeShapeType="1"/>
                </p:cNvSpPr>
                <p:nvPr/>
              </p:nvSpPr>
              <p:spPr bwMode="auto">
                <a:xfrm>
                  <a:off x="1743" y="2413"/>
                  <a:ext cx="0" cy="50"/>
                </a:xfrm>
                <a:prstGeom prst="line">
                  <a:avLst/>
                </a:prstGeom>
                <a:noFill/>
                <a:ln w="12700">
                  <a:solidFill>
                    <a:schemeClr val="tx1"/>
                  </a:solidFill>
                  <a:round/>
                  <a:headEnd/>
                  <a:tailEnd/>
                </a:ln>
              </p:spPr>
              <p:txBody>
                <a:bodyPr wrap="none" anchor="ctr"/>
                <a:lstStyle/>
                <a:p>
                  <a:endParaRPr lang="zh-CN" altLang="en-US"/>
                </a:p>
              </p:txBody>
            </p:sp>
            <p:sp>
              <p:nvSpPr>
                <p:cNvPr id="191572" name="Line 154"/>
                <p:cNvSpPr>
                  <a:spLocks noChangeShapeType="1"/>
                </p:cNvSpPr>
                <p:nvPr/>
              </p:nvSpPr>
              <p:spPr bwMode="auto">
                <a:xfrm>
                  <a:off x="2056" y="2413"/>
                  <a:ext cx="0" cy="50"/>
                </a:xfrm>
                <a:prstGeom prst="line">
                  <a:avLst/>
                </a:prstGeom>
                <a:noFill/>
                <a:ln w="12700">
                  <a:solidFill>
                    <a:schemeClr val="tx1"/>
                  </a:solidFill>
                  <a:round/>
                  <a:headEnd/>
                  <a:tailEnd/>
                </a:ln>
              </p:spPr>
              <p:txBody>
                <a:bodyPr wrap="none" anchor="ctr"/>
                <a:lstStyle/>
                <a:p>
                  <a:endParaRPr lang="zh-CN" altLang="en-US"/>
                </a:p>
              </p:txBody>
            </p:sp>
            <p:sp>
              <p:nvSpPr>
                <p:cNvPr id="191573" name="Rectangle 155"/>
                <p:cNvSpPr>
                  <a:spLocks noChangeArrowheads="1"/>
                </p:cNvSpPr>
                <p:nvPr/>
              </p:nvSpPr>
              <p:spPr bwMode="auto">
                <a:xfrm>
                  <a:off x="1743" y="2413"/>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91574" name="Oval 156"/>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grpSp>
              <p:nvGrpSpPr>
                <p:cNvPr id="9" name="Group 157"/>
                <p:cNvGrpSpPr>
                  <a:grpSpLocks/>
                </p:cNvGrpSpPr>
                <p:nvPr/>
              </p:nvGrpSpPr>
              <p:grpSpPr bwMode="auto">
                <a:xfrm>
                  <a:off x="1805" y="2306"/>
                  <a:ext cx="189" cy="233"/>
                  <a:chOff x="2962" y="2429"/>
                  <a:chExt cx="191" cy="233"/>
                </a:xfrm>
              </p:grpSpPr>
              <p:sp>
                <p:nvSpPr>
                  <p:cNvPr id="191576" name="Rectangle 158"/>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91577" name="Text Box 159"/>
                  <p:cNvSpPr txBox="1">
                    <a:spLocks noChangeArrowheads="1"/>
                  </p:cNvSpPr>
                  <p:nvPr/>
                </p:nvSpPr>
                <p:spPr bwMode="auto">
                  <a:xfrm>
                    <a:off x="2962" y="2429"/>
                    <a:ext cx="191" cy="233"/>
                  </a:xfrm>
                  <a:prstGeom prst="rect">
                    <a:avLst/>
                  </a:prstGeom>
                  <a:noFill/>
                  <a:ln w="9525">
                    <a:noFill/>
                    <a:miter lim="800000"/>
                    <a:headEnd/>
                    <a:tailEnd/>
                  </a:ln>
                </p:spPr>
                <p:txBody>
                  <a:bodyPr wrap="none">
                    <a:spAutoFit/>
                  </a:bodyPr>
                  <a:lstStyle/>
                  <a:p>
                    <a:pPr algn="ctr"/>
                    <a:r>
                      <a:rPr lang="en-US" altLang="zh-CN" sz="1800">
                        <a:ea typeface="宋体" charset="-122"/>
                      </a:rPr>
                      <a:t>y</a:t>
                    </a:r>
                    <a:endParaRPr lang="en-US" altLang="zh-CN" sz="1800">
                      <a:latin typeface="Times New Roman" pitchFamily="18" charset="0"/>
                      <a:ea typeface="宋体" charset="-122"/>
                    </a:endParaRPr>
                  </a:p>
                </p:txBody>
              </p:sp>
            </p:grpSp>
          </p:grpSp>
        </p:grpSp>
      </p:grpSp>
      <p:sp>
        <p:nvSpPr>
          <p:cNvPr id="191541" name="Text Box 160"/>
          <p:cNvSpPr txBox="1">
            <a:spLocks noChangeArrowheads="1"/>
          </p:cNvSpPr>
          <p:nvPr/>
        </p:nvSpPr>
        <p:spPr bwMode="auto">
          <a:xfrm>
            <a:off x="250825" y="836613"/>
            <a:ext cx="1620838" cy="369887"/>
          </a:xfrm>
          <a:prstGeom prst="rect">
            <a:avLst/>
          </a:prstGeom>
          <a:noFill/>
          <a:ln w="9525">
            <a:noFill/>
            <a:miter lim="800000"/>
            <a:headEnd/>
            <a:tailEnd/>
          </a:ln>
        </p:spPr>
        <p:txBody>
          <a:bodyPr wrap="none">
            <a:spAutoFit/>
          </a:bodyPr>
          <a:lstStyle/>
          <a:p>
            <a:r>
              <a:rPr lang="en-US" altLang="zh-CN" sz="1800" b="1" u="sng">
                <a:ea typeface="宋体" charset="-122"/>
              </a:rPr>
              <a:t>node x table</a:t>
            </a:r>
          </a:p>
        </p:txBody>
      </p:sp>
      <p:sp>
        <p:nvSpPr>
          <p:cNvPr id="191542" name="Text Box 161"/>
          <p:cNvSpPr txBox="1">
            <a:spLocks noChangeArrowheads="1"/>
          </p:cNvSpPr>
          <p:nvPr/>
        </p:nvSpPr>
        <p:spPr bwMode="auto">
          <a:xfrm>
            <a:off x="323850" y="2781300"/>
            <a:ext cx="1612900" cy="368300"/>
          </a:xfrm>
          <a:prstGeom prst="rect">
            <a:avLst/>
          </a:prstGeom>
          <a:noFill/>
          <a:ln w="9525">
            <a:noFill/>
            <a:miter lim="800000"/>
            <a:headEnd/>
            <a:tailEnd/>
          </a:ln>
        </p:spPr>
        <p:txBody>
          <a:bodyPr wrap="none">
            <a:spAutoFit/>
          </a:bodyPr>
          <a:lstStyle/>
          <a:p>
            <a:r>
              <a:rPr lang="en-US" altLang="zh-CN" sz="1800" b="1" u="sng">
                <a:ea typeface="宋体" charset="-122"/>
              </a:rPr>
              <a:t>node y table</a:t>
            </a:r>
          </a:p>
        </p:txBody>
      </p:sp>
      <p:sp>
        <p:nvSpPr>
          <p:cNvPr id="191543" name="Text Box 162"/>
          <p:cNvSpPr txBox="1">
            <a:spLocks noChangeArrowheads="1"/>
          </p:cNvSpPr>
          <p:nvPr/>
        </p:nvSpPr>
        <p:spPr bwMode="auto">
          <a:xfrm>
            <a:off x="395288" y="4508500"/>
            <a:ext cx="1601787" cy="369888"/>
          </a:xfrm>
          <a:prstGeom prst="rect">
            <a:avLst/>
          </a:prstGeom>
          <a:noFill/>
          <a:ln w="9525">
            <a:noFill/>
            <a:miter lim="800000"/>
            <a:headEnd/>
            <a:tailEnd/>
          </a:ln>
        </p:spPr>
        <p:txBody>
          <a:bodyPr wrap="none">
            <a:spAutoFit/>
          </a:bodyPr>
          <a:lstStyle/>
          <a:p>
            <a:r>
              <a:rPr lang="en-US" altLang="zh-CN" sz="1800" b="1" u="sng">
                <a:ea typeface="宋体" charset="-122"/>
              </a:rPr>
              <a:t>node z table</a:t>
            </a:r>
          </a:p>
        </p:txBody>
      </p:sp>
      <p:sp>
        <p:nvSpPr>
          <p:cNvPr id="191544" name="Oval 163"/>
          <p:cNvSpPr>
            <a:spLocks noChangeArrowheads="1"/>
          </p:cNvSpPr>
          <p:nvPr/>
        </p:nvSpPr>
        <p:spPr bwMode="auto">
          <a:xfrm>
            <a:off x="1657350" y="1811338"/>
            <a:ext cx="1066800" cy="381000"/>
          </a:xfrm>
          <a:prstGeom prst="ellipse">
            <a:avLst/>
          </a:prstGeom>
          <a:noFill/>
          <a:ln w="9525">
            <a:solidFill>
              <a:srgbClr val="FF0000"/>
            </a:solidFill>
            <a:round/>
            <a:headEnd/>
            <a:tailEnd/>
          </a:ln>
        </p:spPr>
        <p:txBody>
          <a:bodyPr wrap="none" anchor="ctr"/>
          <a:lstStyle/>
          <a:p>
            <a:endParaRPr lang="zh-CN" altLang="en-US" sz="1800">
              <a:ea typeface="宋体" charset="-122"/>
            </a:endParaRPr>
          </a:p>
        </p:txBody>
      </p:sp>
      <p:sp>
        <p:nvSpPr>
          <p:cNvPr id="191545" name="Oval 164"/>
          <p:cNvSpPr>
            <a:spLocks noChangeArrowheads="1"/>
          </p:cNvSpPr>
          <p:nvPr/>
        </p:nvSpPr>
        <p:spPr bwMode="auto">
          <a:xfrm>
            <a:off x="1657350" y="3868738"/>
            <a:ext cx="1066800" cy="381000"/>
          </a:xfrm>
          <a:prstGeom prst="ellipse">
            <a:avLst/>
          </a:prstGeom>
          <a:noFill/>
          <a:ln w="9525">
            <a:solidFill>
              <a:srgbClr val="FF0000"/>
            </a:solidFill>
            <a:round/>
            <a:headEnd/>
            <a:tailEnd/>
          </a:ln>
        </p:spPr>
        <p:txBody>
          <a:bodyPr wrap="none" anchor="ctr"/>
          <a:lstStyle/>
          <a:p>
            <a:endParaRPr lang="zh-CN" altLang="en-US" sz="1800">
              <a:ea typeface="宋体" charset="-122"/>
            </a:endParaRPr>
          </a:p>
        </p:txBody>
      </p:sp>
      <p:sp>
        <p:nvSpPr>
          <p:cNvPr id="191546" name="Oval 165"/>
          <p:cNvSpPr>
            <a:spLocks noChangeArrowheads="1"/>
          </p:cNvSpPr>
          <p:nvPr/>
        </p:nvSpPr>
        <p:spPr bwMode="auto">
          <a:xfrm>
            <a:off x="1657350" y="6078538"/>
            <a:ext cx="1066800" cy="381000"/>
          </a:xfrm>
          <a:prstGeom prst="ellipse">
            <a:avLst/>
          </a:prstGeom>
          <a:noFill/>
          <a:ln w="9525">
            <a:solidFill>
              <a:srgbClr val="FF0000"/>
            </a:solidFill>
            <a:round/>
            <a:headEnd/>
            <a:tailEnd/>
          </a:ln>
        </p:spPr>
        <p:txBody>
          <a:bodyPr wrap="none" anchor="ctr"/>
          <a:lstStyle/>
          <a:p>
            <a:endParaRPr lang="zh-CN" altLang="en-US" sz="1800">
              <a:ea typeface="宋体" charset="-122"/>
            </a:endParaRPr>
          </a:p>
        </p:txBody>
      </p:sp>
      <p:sp>
        <p:nvSpPr>
          <p:cNvPr id="191547" name="Oval 166"/>
          <p:cNvSpPr>
            <a:spLocks noChangeArrowheads="1"/>
          </p:cNvSpPr>
          <p:nvPr/>
        </p:nvSpPr>
        <p:spPr bwMode="auto">
          <a:xfrm>
            <a:off x="3735388" y="1811338"/>
            <a:ext cx="1066800" cy="381000"/>
          </a:xfrm>
          <a:prstGeom prst="ellipse">
            <a:avLst/>
          </a:prstGeom>
          <a:noFill/>
          <a:ln w="9525">
            <a:solidFill>
              <a:srgbClr val="FF0000"/>
            </a:solidFill>
            <a:round/>
            <a:headEnd/>
            <a:tailEnd/>
          </a:ln>
        </p:spPr>
        <p:txBody>
          <a:bodyPr wrap="none" anchor="ctr"/>
          <a:lstStyle/>
          <a:p>
            <a:endParaRPr lang="zh-CN" altLang="en-US" sz="1800">
              <a:ea typeface="宋体" charset="-122"/>
            </a:endParaRPr>
          </a:p>
        </p:txBody>
      </p:sp>
      <p:sp>
        <p:nvSpPr>
          <p:cNvPr id="472232" name="Rectangle 168"/>
          <p:cNvSpPr>
            <a:spLocks noChangeArrowheads="1"/>
          </p:cNvSpPr>
          <p:nvPr/>
        </p:nvSpPr>
        <p:spPr bwMode="auto">
          <a:xfrm>
            <a:off x="1501775" y="184150"/>
            <a:ext cx="4654550" cy="647700"/>
          </a:xfrm>
          <a:prstGeom prst="rect">
            <a:avLst/>
          </a:prstGeom>
          <a:noFill/>
          <a:ln w="9525" algn="ctr">
            <a:noFill/>
            <a:miter lim="800000"/>
            <a:headEnd/>
            <a:tailEnd/>
          </a:ln>
        </p:spPr>
        <p:txBody>
          <a:bodyPr wrap="none" anchor="ctr">
            <a:spAutoFit/>
          </a:bodyPr>
          <a:lstStyle/>
          <a:p>
            <a:pPr algn="just"/>
            <a:r>
              <a:rPr lang="fr-FR" altLang="zh-CN" sz="1800">
                <a:solidFill>
                  <a:srgbClr val="000000"/>
                </a:solidFill>
                <a:ea typeface="宋体" charset="-122"/>
                <a:cs typeface="Times New Roman" pitchFamily="18" charset="0"/>
              </a:rPr>
              <a:t>D</a:t>
            </a:r>
            <a:r>
              <a:rPr lang="fr-FR" altLang="zh-CN" sz="1800" baseline="-25000">
                <a:solidFill>
                  <a:srgbClr val="000000"/>
                </a:solidFill>
                <a:ea typeface="宋体" charset="-122"/>
                <a:cs typeface="Times New Roman" pitchFamily="18" charset="0"/>
              </a:rPr>
              <a:t>x</a:t>
            </a:r>
            <a:r>
              <a:rPr lang="fr-FR" altLang="zh-CN" sz="1800">
                <a:solidFill>
                  <a:srgbClr val="000000"/>
                </a:solidFill>
                <a:ea typeface="宋体" charset="-122"/>
                <a:cs typeface="Times New Roman" pitchFamily="18" charset="0"/>
              </a:rPr>
              <a:t>(y) = min{c(x,y) + D</a:t>
            </a:r>
            <a:r>
              <a:rPr lang="fr-FR" altLang="zh-CN" sz="1800" baseline="-25000">
                <a:solidFill>
                  <a:srgbClr val="000000"/>
                </a:solidFill>
                <a:ea typeface="宋体" charset="-122"/>
                <a:cs typeface="Times New Roman" pitchFamily="18" charset="0"/>
              </a:rPr>
              <a:t>y</a:t>
            </a:r>
            <a:r>
              <a:rPr lang="fr-FR" altLang="zh-CN" sz="1800">
                <a:solidFill>
                  <a:srgbClr val="000000"/>
                </a:solidFill>
                <a:ea typeface="宋体" charset="-122"/>
                <a:cs typeface="Times New Roman" pitchFamily="18" charset="0"/>
              </a:rPr>
              <a:t>(y), c(x,z) + D</a:t>
            </a:r>
            <a:r>
              <a:rPr lang="fr-FR" altLang="zh-CN" sz="1800" baseline="-25000">
                <a:solidFill>
                  <a:srgbClr val="000000"/>
                </a:solidFill>
                <a:ea typeface="宋体" charset="-122"/>
                <a:cs typeface="Times New Roman" pitchFamily="18" charset="0"/>
              </a:rPr>
              <a:t>z</a:t>
            </a:r>
            <a:r>
              <a:rPr lang="fr-FR" altLang="zh-CN" sz="1800">
                <a:solidFill>
                  <a:srgbClr val="000000"/>
                </a:solidFill>
                <a:ea typeface="宋体" charset="-122"/>
                <a:cs typeface="Times New Roman" pitchFamily="18" charset="0"/>
              </a:rPr>
              <a:t>(y)} </a:t>
            </a:r>
            <a:br>
              <a:rPr lang="fr-FR" altLang="zh-CN" sz="1800">
                <a:solidFill>
                  <a:srgbClr val="000000"/>
                </a:solidFill>
                <a:ea typeface="宋体" charset="-122"/>
                <a:cs typeface="Times New Roman" pitchFamily="18" charset="0"/>
              </a:rPr>
            </a:br>
            <a:r>
              <a:rPr lang="fr-FR" altLang="zh-CN" sz="1800">
                <a:solidFill>
                  <a:srgbClr val="000000"/>
                </a:solidFill>
                <a:ea typeface="宋体" charset="-122"/>
                <a:cs typeface="Times New Roman" pitchFamily="18" charset="0"/>
              </a:rPr>
              <a:t>             = min{2+0 , 7+1} = 2</a:t>
            </a:r>
          </a:p>
        </p:txBody>
      </p:sp>
      <p:sp>
        <p:nvSpPr>
          <p:cNvPr id="472233" name="Line 169"/>
          <p:cNvSpPr>
            <a:spLocks noChangeShapeType="1"/>
          </p:cNvSpPr>
          <p:nvPr/>
        </p:nvSpPr>
        <p:spPr bwMode="auto">
          <a:xfrm flipH="1">
            <a:off x="4198938" y="944563"/>
            <a:ext cx="809625" cy="966787"/>
          </a:xfrm>
          <a:prstGeom prst="line">
            <a:avLst/>
          </a:prstGeom>
          <a:noFill/>
          <a:ln w="12700">
            <a:solidFill>
              <a:schemeClr val="accent2"/>
            </a:solidFill>
            <a:round/>
            <a:headEnd/>
            <a:tailEnd type="triangle" w="med" len="med"/>
          </a:ln>
        </p:spPr>
        <p:txBody>
          <a:bodyPr wrap="none"/>
          <a:lstStyle/>
          <a:p>
            <a:endParaRPr lang="zh-CN" altLang="en-US"/>
          </a:p>
        </p:txBody>
      </p:sp>
      <p:sp>
        <p:nvSpPr>
          <p:cNvPr id="472234" name="Rectangle 170"/>
          <p:cNvSpPr>
            <a:spLocks noChangeArrowheads="1"/>
          </p:cNvSpPr>
          <p:nvPr/>
        </p:nvSpPr>
        <p:spPr bwMode="auto">
          <a:xfrm>
            <a:off x="6365875" y="107950"/>
            <a:ext cx="2841625" cy="922338"/>
          </a:xfrm>
          <a:prstGeom prst="rect">
            <a:avLst/>
          </a:prstGeom>
          <a:noFill/>
          <a:ln w="9525">
            <a:noFill/>
            <a:miter lim="800000"/>
            <a:headEnd/>
            <a:tailEnd/>
          </a:ln>
        </p:spPr>
        <p:txBody>
          <a:bodyPr wrap="none" anchor="ctr">
            <a:spAutoFit/>
          </a:bodyPr>
          <a:lstStyle/>
          <a:p>
            <a:pPr algn="just"/>
            <a:r>
              <a:rPr lang="fr-FR" altLang="zh-CN" sz="1800" i="1">
                <a:ea typeface="宋体" charset="-122"/>
              </a:rPr>
              <a:t>D</a:t>
            </a:r>
            <a:r>
              <a:rPr lang="fr-FR" altLang="zh-CN" sz="1800" i="1" baseline="-25000">
                <a:ea typeface="宋体" charset="-122"/>
              </a:rPr>
              <a:t>x</a:t>
            </a:r>
            <a:r>
              <a:rPr lang="fr-FR" altLang="zh-CN" sz="1800" i="1">
                <a:ea typeface="宋体" charset="-122"/>
              </a:rPr>
              <a:t>(z) = </a:t>
            </a:r>
            <a:r>
              <a:rPr lang="fr-FR" altLang="zh-CN" sz="1800">
                <a:ea typeface="宋体" charset="-122"/>
              </a:rPr>
              <a:t>min{</a:t>
            </a:r>
            <a:r>
              <a:rPr lang="fr-FR" altLang="zh-CN" sz="1800" i="1">
                <a:ea typeface="宋体" charset="-122"/>
              </a:rPr>
              <a:t>c(x,y) + </a:t>
            </a:r>
            <a:br>
              <a:rPr lang="fr-FR" altLang="zh-CN" sz="1800" i="1">
                <a:ea typeface="宋体" charset="-122"/>
              </a:rPr>
            </a:br>
            <a:r>
              <a:rPr lang="fr-FR" altLang="zh-CN" sz="1800" i="1">
                <a:ea typeface="宋体" charset="-122"/>
              </a:rPr>
              <a:t>      D</a:t>
            </a:r>
            <a:r>
              <a:rPr lang="fr-FR" altLang="zh-CN" sz="1800" i="1" baseline="-25000">
                <a:ea typeface="宋体" charset="-122"/>
              </a:rPr>
              <a:t>y</a:t>
            </a:r>
            <a:r>
              <a:rPr lang="fr-FR" altLang="zh-CN" sz="1800" i="1">
                <a:ea typeface="宋体" charset="-122"/>
              </a:rPr>
              <a:t>(z), c(x,z) + D</a:t>
            </a:r>
            <a:r>
              <a:rPr lang="fr-FR" altLang="zh-CN" sz="1800" i="1" baseline="-25000">
                <a:ea typeface="宋体" charset="-122"/>
              </a:rPr>
              <a:t>z</a:t>
            </a:r>
            <a:r>
              <a:rPr lang="fr-FR" altLang="zh-CN" sz="1800" i="1">
                <a:ea typeface="宋体" charset="-122"/>
              </a:rPr>
              <a:t>(z)</a:t>
            </a:r>
            <a:r>
              <a:rPr lang="fr-FR" altLang="zh-CN" sz="1800">
                <a:ea typeface="宋体" charset="-122"/>
              </a:rPr>
              <a:t>} </a:t>
            </a:r>
          </a:p>
          <a:p>
            <a:pPr algn="just"/>
            <a:r>
              <a:rPr lang="fr-FR" altLang="zh-CN" sz="1800">
                <a:ea typeface="宋体" charset="-122"/>
              </a:rPr>
              <a:t>= min{2+1 , 7+0} = 3</a:t>
            </a:r>
          </a:p>
        </p:txBody>
      </p:sp>
      <p:sp>
        <p:nvSpPr>
          <p:cNvPr id="472235" name="Line 171"/>
          <p:cNvSpPr>
            <a:spLocks noChangeShapeType="1"/>
          </p:cNvSpPr>
          <p:nvPr/>
        </p:nvSpPr>
        <p:spPr bwMode="auto">
          <a:xfrm flipH="1">
            <a:off x="4572000" y="482600"/>
            <a:ext cx="2193925" cy="1433513"/>
          </a:xfrm>
          <a:prstGeom prst="line">
            <a:avLst/>
          </a:prstGeom>
          <a:noFill/>
          <a:ln w="9525">
            <a:solidFill>
              <a:schemeClr val="accent2"/>
            </a:solidFill>
            <a:round/>
            <a:headEnd/>
            <a:tailEnd type="triangle" w="med" len="med"/>
          </a:ln>
        </p:spPr>
        <p:txBody>
          <a:bodyPr wrap="none"/>
          <a:lstStyle/>
          <a:p>
            <a:endParaRPr lang="zh-CN" altLang="en-US"/>
          </a:p>
        </p:txBody>
      </p:sp>
      <p:sp>
        <p:nvSpPr>
          <p:cNvPr id="472236" name="Text Box 172"/>
          <p:cNvSpPr txBox="1">
            <a:spLocks noChangeArrowheads="1"/>
          </p:cNvSpPr>
          <p:nvPr/>
        </p:nvSpPr>
        <p:spPr bwMode="auto">
          <a:xfrm>
            <a:off x="4360863" y="1814513"/>
            <a:ext cx="311150" cy="368300"/>
          </a:xfrm>
          <a:prstGeom prst="rect">
            <a:avLst/>
          </a:prstGeom>
          <a:noFill/>
          <a:ln w="9525">
            <a:noFill/>
            <a:miter lim="800000"/>
            <a:headEnd/>
            <a:tailEnd/>
          </a:ln>
        </p:spPr>
        <p:txBody>
          <a:bodyPr wrap="none">
            <a:spAutoFit/>
          </a:bodyPr>
          <a:lstStyle/>
          <a:p>
            <a:r>
              <a:rPr lang="en-US" altLang="zh-CN" sz="1800">
                <a:ea typeface="宋体" charset="-122"/>
              </a:rPr>
              <a:t>3</a:t>
            </a:r>
          </a:p>
        </p:txBody>
      </p:sp>
      <p:sp>
        <p:nvSpPr>
          <p:cNvPr id="472237" name="Text Box 173"/>
          <p:cNvSpPr txBox="1">
            <a:spLocks noChangeArrowheads="1"/>
          </p:cNvSpPr>
          <p:nvPr/>
        </p:nvSpPr>
        <p:spPr bwMode="auto">
          <a:xfrm>
            <a:off x="4017963" y="1814513"/>
            <a:ext cx="342900" cy="366712"/>
          </a:xfrm>
          <a:prstGeom prst="rect">
            <a:avLst/>
          </a:prstGeom>
          <a:noFill/>
          <a:ln w="9525">
            <a:noFill/>
            <a:miter lim="800000"/>
            <a:headEnd/>
            <a:tailEnd/>
          </a:ln>
        </p:spPr>
        <p:txBody>
          <a:bodyPr>
            <a:spAutoFit/>
          </a:bodyPr>
          <a:lstStyle/>
          <a:p>
            <a:r>
              <a:rPr lang="en-US" altLang="zh-CN" sz="1800">
                <a:ea typeface="宋体" charset="-122"/>
              </a:rPr>
              <a:t>2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22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22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22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22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22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2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232" grpId="0"/>
      <p:bldP spid="472233" grpId="0" animBg="1"/>
      <p:bldP spid="472234" grpId="0"/>
      <p:bldP spid="472235" grpId="0" animBg="1"/>
      <p:bldP spid="472236" grpId="0"/>
      <p:bldP spid="47223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灯片编号占位符 3"/>
          <p:cNvSpPr>
            <a:spLocks noGrp="1"/>
          </p:cNvSpPr>
          <p:nvPr>
            <p:ph type="sldNum" sz="quarter" idx="11"/>
          </p:nvPr>
        </p:nvSpPr>
        <p:spPr>
          <a:xfrm>
            <a:off x="8162925" y="6400800"/>
            <a:ext cx="676275" cy="457200"/>
          </a:xfrm>
          <a:noFill/>
        </p:spPr>
        <p:txBody>
          <a:bodyPr/>
          <a:lstStyle/>
          <a:p>
            <a:fld id="{0CBD3ECA-BEBB-4827-842C-3532100E573A}" type="slidenum">
              <a:rPr lang="en-US" altLang="zh-CN" smtClean="0">
                <a:ea typeface="宋体" charset="-122"/>
              </a:rPr>
              <a:pPr/>
              <a:t>86</a:t>
            </a:fld>
            <a:endParaRPr lang="en-US" altLang="zh-CN">
              <a:ea typeface="宋体" charset="-122"/>
            </a:endParaRPr>
          </a:p>
        </p:txBody>
      </p:sp>
      <p:grpSp>
        <p:nvGrpSpPr>
          <p:cNvPr id="2" name="Group 2"/>
          <p:cNvGrpSpPr>
            <a:grpSpLocks/>
          </p:cNvGrpSpPr>
          <p:nvPr/>
        </p:nvGrpSpPr>
        <p:grpSpPr bwMode="auto">
          <a:xfrm>
            <a:off x="533400" y="990600"/>
            <a:ext cx="1752600" cy="1741488"/>
            <a:chOff x="240" y="192"/>
            <a:chExt cx="1104" cy="1097"/>
          </a:xfrm>
        </p:grpSpPr>
        <p:sp>
          <p:nvSpPr>
            <p:cNvPr id="192670" name="Line 3"/>
            <p:cNvSpPr>
              <a:spLocks noChangeShapeType="1"/>
            </p:cNvSpPr>
            <p:nvPr/>
          </p:nvSpPr>
          <p:spPr bwMode="auto">
            <a:xfrm>
              <a:off x="672" y="480"/>
              <a:ext cx="0" cy="768"/>
            </a:xfrm>
            <a:prstGeom prst="line">
              <a:avLst/>
            </a:prstGeom>
            <a:noFill/>
            <a:ln w="9525">
              <a:solidFill>
                <a:schemeClr val="tx1"/>
              </a:solidFill>
              <a:round/>
              <a:headEnd/>
              <a:tailEnd/>
            </a:ln>
          </p:spPr>
          <p:txBody>
            <a:bodyPr wrap="none"/>
            <a:lstStyle/>
            <a:p>
              <a:endParaRPr lang="zh-CN" altLang="en-US"/>
            </a:p>
          </p:txBody>
        </p:sp>
        <p:sp>
          <p:nvSpPr>
            <p:cNvPr id="192671" name="Line 4"/>
            <p:cNvSpPr>
              <a:spLocks noChangeShapeType="1"/>
            </p:cNvSpPr>
            <p:nvPr/>
          </p:nvSpPr>
          <p:spPr bwMode="auto">
            <a:xfrm>
              <a:off x="480" y="624"/>
              <a:ext cx="864" cy="0"/>
            </a:xfrm>
            <a:prstGeom prst="line">
              <a:avLst/>
            </a:prstGeom>
            <a:noFill/>
            <a:ln w="9525">
              <a:solidFill>
                <a:schemeClr val="tx1"/>
              </a:solidFill>
              <a:round/>
              <a:headEnd/>
              <a:tailEnd/>
            </a:ln>
          </p:spPr>
          <p:txBody>
            <a:bodyPr wrap="none"/>
            <a:lstStyle/>
            <a:p>
              <a:endParaRPr lang="zh-CN" altLang="en-US"/>
            </a:p>
          </p:txBody>
        </p:sp>
        <p:sp>
          <p:nvSpPr>
            <p:cNvPr id="192672" name="Text Box 5"/>
            <p:cNvSpPr txBox="1">
              <a:spLocks noChangeArrowheads="1"/>
            </p:cNvSpPr>
            <p:nvPr/>
          </p:nvSpPr>
          <p:spPr bwMode="auto">
            <a:xfrm>
              <a:off x="672" y="384"/>
              <a:ext cx="598" cy="233"/>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2673" name="Text Box 6"/>
            <p:cNvSpPr txBox="1">
              <a:spLocks noChangeArrowheads="1"/>
            </p:cNvSpPr>
            <p:nvPr/>
          </p:nvSpPr>
          <p:spPr bwMode="auto">
            <a:xfrm>
              <a:off x="480" y="624"/>
              <a:ext cx="188" cy="233"/>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2674" name="Text Box 7"/>
            <p:cNvSpPr txBox="1">
              <a:spLocks noChangeArrowheads="1"/>
            </p:cNvSpPr>
            <p:nvPr/>
          </p:nvSpPr>
          <p:spPr bwMode="auto">
            <a:xfrm>
              <a:off x="480" y="816"/>
              <a:ext cx="189" cy="233"/>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2675" name="Text Box 8"/>
            <p:cNvSpPr txBox="1">
              <a:spLocks noChangeArrowheads="1"/>
            </p:cNvSpPr>
            <p:nvPr/>
          </p:nvSpPr>
          <p:spPr bwMode="auto">
            <a:xfrm>
              <a:off x="480" y="1008"/>
              <a:ext cx="181" cy="233"/>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2676" name="Text Box 9"/>
            <p:cNvSpPr txBox="1">
              <a:spLocks noChangeArrowheads="1"/>
            </p:cNvSpPr>
            <p:nvPr/>
          </p:nvSpPr>
          <p:spPr bwMode="auto">
            <a:xfrm>
              <a:off x="672" y="624"/>
              <a:ext cx="583" cy="233"/>
            </a:xfrm>
            <a:prstGeom prst="rect">
              <a:avLst/>
            </a:prstGeom>
            <a:noFill/>
            <a:ln w="9525">
              <a:noFill/>
              <a:miter lim="800000"/>
              <a:headEnd/>
              <a:tailEnd/>
            </a:ln>
          </p:spPr>
          <p:txBody>
            <a:bodyPr wrap="none">
              <a:spAutoFit/>
            </a:bodyPr>
            <a:lstStyle/>
            <a:p>
              <a:r>
                <a:rPr lang="en-US" altLang="zh-CN" sz="1800">
                  <a:ea typeface="宋体" charset="-122"/>
                </a:rPr>
                <a:t>0  2   7</a:t>
              </a:r>
            </a:p>
          </p:txBody>
        </p:sp>
        <p:sp>
          <p:nvSpPr>
            <p:cNvPr id="192677" name="Text Box 10"/>
            <p:cNvSpPr txBox="1">
              <a:spLocks noChangeArrowheads="1"/>
            </p:cNvSpPr>
            <p:nvPr/>
          </p:nvSpPr>
          <p:spPr bwMode="auto">
            <a:xfrm>
              <a:off x="672" y="864"/>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678" name="Text Box 11"/>
            <p:cNvSpPr txBox="1">
              <a:spLocks noChangeArrowheads="1"/>
            </p:cNvSpPr>
            <p:nvPr/>
          </p:nvSpPr>
          <p:spPr bwMode="auto">
            <a:xfrm>
              <a:off x="816" y="864"/>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679" name="Text Box 12"/>
            <p:cNvSpPr txBox="1">
              <a:spLocks noChangeArrowheads="1"/>
            </p:cNvSpPr>
            <p:nvPr/>
          </p:nvSpPr>
          <p:spPr bwMode="auto">
            <a:xfrm>
              <a:off x="1056" y="864"/>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680" name="Text Box 13"/>
            <p:cNvSpPr txBox="1">
              <a:spLocks noChangeArrowheads="1"/>
            </p:cNvSpPr>
            <p:nvPr/>
          </p:nvSpPr>
          <p:spPr bwMode="auto">
            <a:xfrm>
              <a:off x="672" y="1056"/>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681" name="Text Box 14"/>
            <p:cNvSpPr txBox="1">
              <a:spLocks noChangeArrowheads="1"/>
            </p:cNvSpPr>
            <p:nvPr/>
          </p:nvSpPr>
          <p:spPr bwMode="auto">
            <a:xfrm>
              <a:off x="816" y="1056"/>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682" name="Text Box 15"/>
            <p:cNvSpPr txBox="1">
              <a:spLocks noChangeArrowheads="1"/>
            </p:cNvSpPr>
            <p:nvPr/>
          </p:nvSpPr>
          <p:spPr bwMode="auto">
            <a:xfrm>
              <a:off x="1056" y="1056"/>
              <a:ext cx="249" cy="233"/>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683" name="Text Box 16"/>
            <p:cNvSpPr txBox="1">
              <a:spLocks noChangeArrowheads="1"/>
            </p:cNvSpPr>
            <p:nvPr/>
          </p:nvSpPr>
          <p:spPr bwMode="auto">
            <a:xfrm rot="-5400000">
              <a:off x="149" y="826"/>
              <a:ext cx="415" cy="233"/>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2684" name="Text Box 17"/>
            <p:cNvSpPr txBox="1">
              <a:spLocks noChangeArrowheads="1"/>
            </p:cNvSpPr>
            <p:nvPr/>
          </p:nvSpPr>
          <p:spPr bwMode="auto">
            <a:xfrm>
              <a:off x="672" y="192"/>
              <a:ext cx="547" cy="233"/>
            </a:xfrm>
            <a:prstGeom prst="rect">
              <a:avLst/>
            </a:prstGeom>
            <a:noFill/>
            <a:ln w="9525">
              <a:noFill/>
              <a:miter lim="800000"/>
              <a:headEnd/>
              <a:tailEnd/>
            </a:ln>
          </p:spPr>
          <p:txBody>
            <a:bodyPr wrap="none">
              <a:spAutoFit/>
            </a:bodyPr>
            <a:lstStyle/>
            <a:p>
              <a:r>
                <a:rPr lang="en-US" altLang="zh-CN" sz="1800">
                  <a:ea typeface="宋体" charset="-122"/>
                </a:rPr>
                <a:t>cost to</a:t>
              </a:r>
            </a:p>
          </p:txBody>
        </p:sp>
      </p:grpSp>
      <p:sp>
        <p:nvSpPr>
          <p:cNvPr id="192516" name="Text Box 18"/>
          <p:cNvSpPr txBox="1">
            <a:spLocks noChangeArrowheads="1"/>
          </p:cNvSpPr>
          <p:nvPr/>
        </p:nvSpPr>
        <p:spPr bwMode="auto">
          <a:xfrm rot="-5400000">
            <a:off x="388144" y="3826669"/>
            <a:ext cx="657225"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2517" name="Text Box 19"/>
          <p:cNvSpPr txBox="1">
            <a:spLocks noChangeArrowheads="1"/>
          </p:cNvSpPr>
          <p:nvPr/>
        </p:nvSpPr>
        <p:spPr bwMode="auto">
          <a:xfrm rot="-5400000">
            <a:off x="388144" y="5579269"/>
            <a:ext cx="657225"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2518" name="Line 20"/>
          <p:cNvSpPr>
            <a:spLocks noChangeShapeType="1"/>
          </p:cNvSpPr>
          <p:nvPr/>
        </p:nvSpPr>
        <p:spPr bwMode="auto">
          <a:xfrm>
            <a:off x="5486400" y="1524000"/>
            <a:ext cx="0" cy="1219200"/>
          </a:xfrm>
          <a:prstGeom prst="line">
            <a:avLst/>
          </a:prstGeom>
          <a:noFill/>
          <a:ln w="9525">
            <a:solidFill>
              <a:schemeClr val="tx1"/>
            </a:solidFill>
            <a:round/>
            <a:headEnd/>
            <a:tailEnd/>
          </a:ln>
        </p:spPr>
        <p:txBody>
          <a:bodyPr wrap="none"/>
          <a:lstStyle/>
          <a:p>
            <a:endParaRPr lang="zh-CN" altLang="en-US"/>
          </a:p>
        </p:txBody>
      </p:sp>
      <p:sp>
        <p:nvSpPr>
          <p:cNvPr id="192519" name="Line 21"/>
          <p:cNvSpPr>
            <a:spLocks noChangeShapeType="1"/>
          </p:cNvSpPr>
          <p:nvPr/>
        </p:nvSpPr>
        <p:spPr bwMode="auto">
          <a:xfrm>
            <a:off x="5181600" y="1752600"/>
            <a:ext cx="1371600" cy="0"/>
          </a:xfrm>
          <a:prstGeom prst="line">
            <a:avLst/>
          </a:prstGeom>
          <a:noFill/>
          <a:ln w="9525">
            <a:solidFill>
              <a:schemeClr val="tx1"/>
            </a:solidFill>
            <a:round/>
            <a:headEnd/>
            <a:tailEnd/>
          </a:ln>
        </p:spPr>
        <p:txBody>
          <a:bodyPr wrap="none"/>
          <a:lstStyle/>
          <a:p>
            <a:endParaRPr lang="zh-CN" altLang="en-US"/>
          </a:p>
        </p:txBody>
      </p:sp>
      <p:sp>
        <p:nvSpPr>
          <p:cNvPr id="192520" name="Text Box 22"/>
          <p:cNvSpPr txBox="1">
            <a:spLocks noChangeArrowheads="1"/>
          </p:cNvSpPr>
          <p:nvPr/>
        </p:nvSpPr>
        <p:spPr bwMode="auto">
          <a:xfrm>
            <a:off x="5486400" y="1371600"/>
            <a:ext cx="949325" cy="369888"/>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2521" name="Text Box 23"/>
          <p:cNvSpPr txBox="1">
            <a:spLocks noChangeArrowheads="1"/>
          </p:cNvSpPr>
          <p:nvPr/>
        </p:nvSpPr>
        <p:spPr bwMode="auto">
          <a:xfrm>
            <a:off x="5181600" y="1752600"/>
            <a:ext cx="298450" cy="369888"/>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2522" name="Text Box 24"/>
          <p:cNvSpPr txBox="1">
            <a:spLocks noChangeArrowheads="1"/>
          </p:cNvSpPr>
          <p:nvPr/>
        </p:nvSpPr>
        <p:spPr bwMode="auto">
          <a:xfrm>
            <a:off x="5181600" y="2057400"/>
            <a:ext cx="300038" cy="369888"/>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2523" name="Text Box 25"/>
          <p:cNvSpPr txBox="1">
            <a:spLocks noChangeArrowheads="1"/>
          </p:cNvSpPr>
          <p:nvPr/>
        </p:nvSpPr>
        <p:spPr bwMode="auto">
          <a:xfrm>
            <a:off x="5181600" y="2362200"/>
            <a:ext cx="287338" cy="369888"/>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2524" name="Text Box 26"/>
          <p:cNvSpPr txBox="1">
            <a:spLocks noChangeArrowheads="1"/>
          </p:cNvSpPr>
          <p:nvPr/>
        </p:nvSpPr>
        <p:spPr bwMode="auto">
          <a:xfrm>
            <a:off x="5486400" y="1752600"/>
            <a:ext cx="925513" cy="369888"/>
          </a:xfrm>
          <a:prstGeom prst="rect">
            <a:avLst/>
          </a:prstGeom>
          <a:noFill/>
          <a:ln w="9525">
            <a:noFill/>
            <a:miter lim="800000"/>
            <a:headEnd/>
            <a:tailEnd/>
          </a:ln>
        </p:spPr>
        <p:txBody>
          <a:bodyPr wrap="none">
            <a:spAutoFit/>
          </a:bodyPr>
          <a:lstStyle/>
          <a:p>
            <a:r>
              <a:rPr lang="en-US" altLang="zh-CN" sz="1800">
                <a:ea typeface="宋体" charset="-122"/>
              </a:rPr>
              <a:t>0  2   3</a:t>
            </a:r>
          </a:p>
        </p:txBody>
      </p:sp>
      <p:sp>
        <p:nvSpPr>
          <p:cNvPr id="192525" name="Text Box 27"/>
          <p:cNvSpPr txBox="1">
            <a:spLocks noChangeArrowheads="1"/>
          </p:cNvSpPr>
          <p:nvPr/>
        </p:nvSpPr>
        <p:spPr bwMode="auto">
          <a:xfrm rot="-5400000">
            <a:off x="4655344" y="2074069"/>
            <a:ext cx="657225"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2526" name="Text Box 28"/>
          <p:cNvSpPr txBox="1">
            <a:spLocks noChangeArrowheads="1"/>
          </p:cNvSpPr>
          <p:nvPr/>
        </p:nvSpPr>
        <p:spPr bwMode="auto">
          <a:xfrm>
            <a:off x="5486400" y="1066800"/>
            <a:ext cx="868363" cy="369888"/>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2527" name="Line 29"/>
          <p:cNvSpPr>
            <a:spLocks noChangeShapeType="1"/>
          </p:cNvSpPr>
          <p:nvPr/>
        </p:nvSpPr>
        <p:spPr bwMode="auto">
          <a:xfrm>
            <a:off x="3276600" y="1447800"/>
            <a:ext cx="0" cy="1219200"/>
          </a:xfrm>
          <a:prstGeom prst="line">
            <a:avLst/>
          </a:prstGeom>
          <a:noFill/>
          <a:ln w="9525">
            <a:solidFill>
              <a:schemeClr val="tx1"/>
            </a:solidFill>
            <a:round/>
            <a:headEnd/>
            <a:tailEnd/>
          </a:ln>
        </p:spPr>
        <p:txBody>
          <a:bodyPr wrap="none"/>
          <a:lstStyle/>
          <a:p>
            <a:endParaRPr lang="zh-CN" altLang="en-US"/>
          </a:p>
        </p:txBody>
      </p:sp>
      <p:sp>
        <p:nvSpPr>
          <p:cNvPr id="192528" name="Line 30"/>
          <p:cNvSpPr>
            <a:spLocks noChangeShapeType="1"/>
          </p:cNvSpPr>
          <p:nvPr/>
        </p:nvSpPr>
        <p:spPr bwMode="auto">
          <a:xfrm>
            <a:off x="2971800" y="1676400"/>
            <a:ext cx="1371600" cy="0"/>
          </a:xfrm>
          <a:prstGeom prst="line">
            <a:avLst/>
          </a:prstGeom>
          <a:noFill/>
          <a:ln w="9525">
            <a:solidFill>
              <a:schemeClr val="tx1"/>
            </a:solidFill>
            <a:round/>
            <a:headEnd/>
            <a:tailEnd/>
          </a:ln>
        </p:spPr>
        <p:txBody>
          <a:bodyPr wrap="none"/>
          <a:lstStyle/>
          <a:p>
            <a:endParaRPr lang="zh-CN" altLang="en-US"/>
          </a:p>
        </p:txBody>
      </p:sp>
      <p:sp>
        <p:nvSpPr>
          <p:cNvPr id="192529" name="Text Box 31"/>
          <p:cNvSpPr txBox="1">
            <a:spLocks noChangeArrowheads="1"/>
          </p:cNvSpPr>
          <p:nvPr/>
        </p:nvSpPr>
        <p:spPr bwMode="auto">
          <a:xfrm>
            <a:off x="3276600" y="1295400"/>
            <a:ext cx="949325" cy="369888"/>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2530" name="Text Box 32"/>
          <p:cNvSpPr txBox="1">
            <a:spLocks noChangeArrowheads="1"/>
          </p:cNvSpPr>
          <p:nvPr/>
        </p:nvSpPr>
        <p:spPr bwMode="auto">
          <a:xfrm>
            <a:off x="2971800" y="1676400"/>
            <a:ext cx="298450" cy="369888"/>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2531" name="Text Box 33"/>
          <p:cNvSpPr txBox="1">
            <a:spLocks noChangeArrowheads="1"/>
          </p:cNvSpPr>
          <p:nvPr/>
        </p:nvSpPr>
        <p:spPr bwMode="auto">
          <a:xfrm>
            <a:off x="2971800" y="1981200"/>
            <a:ext cx="300038" cy="369888"/>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2532" name="Text Box 34"/>
          <p:cNvSpPr txBox="1">
            <a:spLocks noChangeArrowheads="1"/>
          </p:cNvSpPr>
          <p:nvPr/>
        </p:nvSpPr>
        <p:spPr bwMode="auto">
          <a:xfrm>
            <a:off x="2971800" y="2286000"/>
            <a:ext cx="287338" cy="369888"/>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2533" name="Text Box 35"/>
          <p:cNvSpPr txBox="1">
            <a:spLocks noChangeArrowheads="1"/>
          </p:cNvSpPr>
          <p:nvPr/>
        </p:nvSpPr>
        <p:spPr bwMode="auto">
          <a:xfrm>
            <a:off x="3276600" y="1676400"/>
            <a:ext cx="925513" cy="369888"/>
          </a:xfrm>
          <a:prstGeom prst="rect">
            <a:avLst/>
          </a:prstGeom>
          <a:noFill/>
          <a:ln w="9525">
            <a:noFill/>
            <a:miter lim="800000"/>
            <a:headEnd/>
            <a:tailEnd/>
          </a:ln>
        </p:spPr>
        <p:txBody>
          <a:bodyPr wrap="none">
            <a:spAutoFit/>
          </a:bodyPr>
          <a:lstStyle/>
          <a:p>
            <a:r>
              <a:rPr lang="en-US" altLang="zh-CN" sz="1800">
                <a:ea typeface="宋体" charset="-122"/>
              </a:rPr>
              <a:t>0  2   3</a:t>
            </a:r>
          </a:p>
        </p:txBody>
      </p:sp>
      <p:sp>
        <p:nvSpPr>
          <p:cNvPr id="192534" name="Text Box 36"/>
          <p:cNvSpPr txBox="1">
            <a:spLocks noChangeArrowheads="1"/>
          </p:cNvSpPr>
          <p:nvPr/>
        </p:nvSpPr>
        <p:spPr bwMode="auto">
          <a:xfrm rot="-5400000">
            <a:off x="2445544" y="1997869"/>
            <a:ext cx="657225"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2535" name="Text Box 37"/>
          <p:cNvSpPr txBox="1">
            <a:spLocks noChangeArrowheads="1"/>
          </p:cNvSpPr>
          <p:nvPr/>
        </p:nvSpPr>
        <p:spPr bwMode="auto">
          <a:xfrm>
            <a:off x="3276600" y="990600"/>
            <a:ext cx="868363" cy="369888"/>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2536" name="Line 38"/>
          <p:cNvSpPr>
            <a:spLocks noChangeShapeType="1"/>
          </p:cNvSpPr>
          <p:nvPr/>
        </p:nvSpPr>
        <p:spPr bwMode="auto">
          <a:xfrm>
            <a:off x="1219200" y="3200400"/>
            <a:ext cx="0" cy="1219200"/>
          </a:xfrm>
          <a:prstGeom prst="line">
            <a:avLst/>
          </a:prstGeom>
          <a:noFill/>
          <a:ln w="9525">
            <a:solidFill>
              <a:schemeClr val="tx1"/>
            </a:solidFill>
            <a:round/>
            <a:headEnd/>
            <a:tailEnd/>
          </a:ln>
        </p:spPr>
        <p:txBody>
          <a:bodyPr wrap="none"/>
          <a:lstStyle/>
          <a:p>
            <a:endParaRPr lang="zh-CN" altLang="en-US"/>
          </a:p>
        </p:txBody>
      </p:sp>
      <p:sp>
        <p:nvSpPr>
          <p:cNvPr id="192537" name="Line 39"/>
          <p:cNvSpPr>
            <a:spLocks noChangeShapeType="1"/>
          </p:cNvSpPr>
          <p:nvPr/>
        </p:nvSpPr>
        <p:spPr bwMode="auto">
          <a:xfrm>
            <a:off x="914400" y="3429000"/>
            <a:ext cx="1371600" cy="0"/>
          </a:xfrm>
          <a:prstGeom prst="line">
            <a:avLst/>
          </a:prstGeom>
          <a:noFill/>
          <a:ln w="9525">
            <a:solidFill>
              <a:schemeClr val="tx1"/>
            </a:solidFill>
            <a:round/>
            <a:headEnd/>
            <a:tailEnd/>
          </a:ln>
        </p:spPr>
        <p:txBody>
          <a:bodyPr wrap="none"/>
          <a:lstStyle/>
          <a:p>
            <a:endParaRPr lang="zh-CN" altLang="en-US"/>
          </a:p>
        </p:txBody>
      </p:sp>
      <p:sp>
        <p:nvSpPr>
          <p:cNvPr id="192538" name="Text Box 40"/>
          <p:cNvSpPr txBox="1">
            <a:spLocks noChangeArrowheads="1"/>
          </p:cNvSpPr>
          <p:nvPr/>
        </p:nvSpPr>
        <p:spPr bwMode="auto">
          <a:xfrm>
            <a:off x="1219200" y="3048000"/>
            <a:ext cx="949325" cy="369888"/>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2539" name="Text Box 41"/>
          <p:cNvSpPr txBox="1">
            <a:spLocks noChangeArrowheads="1"/>
          </p:cNvSpPr>
          <p:nvPr/>
        </p:nvSpPr>
        <p:spPr bwMode="auto">
          <a:xfrm>
            <a:off x="914400" y="3429000"/>
            <a:ext cx="298450" cy="369888"/>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2540" name="Text Box 42"/>
          <p:cNvSpPr txBox="1">
            <a:spLocks noChangeArrowheads="1"/>
          </p:cNvSpPr>
          <p:nvPr/>
        </p:nvSpPr>
        <p:spPr bwMode="auto">
          <a:xfrm>
            <a:off x="914400" y="3733800"/>
            <a:ext cx="300038" cy="369888"/>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2541" name="Text Box 43"/>
          <p:cNvSpPr txBox="1">
            <a:spLocks noChangeArrowheads="1"/>
          </p:cNvSpPr>
          <p:nvPr/>
        </p:nvSpPr>
        <p:spPr bwMode="auto">
          <a:xfrm>
            <a:off x="914400" y="4038600"/>
            <a:ext cx="287338" cy="369888"/>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2542" name="Text Box 44"/>
          <p:cNvSpPr txBox="1">
            <a:spLocks noChangeArrowheads="1"/>
          </p:cNvSpPr>
          <p:nvPr/>
        </p:nvSpPr>
        <p:spPr bwMode="auto">
          <a:xfrm>
            <a:off x="1524000" y="3429000"/>
            <a:ext cx="395288" cy="369888"/>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543" name="Text Box 45"/>
          <p:cNvSpPr txBox="1">
            <a:spLocks noChangeArrowheads="1"/>
          </p:cNvSpPr>
          <p:nvPr/>
        </p:nvSpPr>
        <p:spPr bwMode="auto">
          <a:xfrm>
            <a:off x="1828800" y="3429000"/>
            <a:ext cx="395288" cy="369888"/>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544" name="Text Box 46"/>
          <p:cNvSpPr txBox="1">
            <a:spLocks noChangeArrowheads="1"/>
          </p:cNvSpPr>
          <p:nvPr/>
        </p:nvSpPr>
        <p:spPr bwMode="auto">
          <a:xfrm>
            <a:off x="1219200" y="4114800"/>
            <a:ext cx="395288" cy="369888"/>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545" name="Text Box 47"/>
          <p:cNvSpPr txBox="1">
            <a:spLocks noChangeArrowheads="1"/>
          </p:cNvSpPr>
          <p:nvPr/>
        </p:nvSpPr>
        <p:spPr bwMode="auto">
          <a:xfrm>
            <a:off x="1447800" y="4114800"/>
            <a:ext cx="395288" cy="369888"/>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546" name="Text Box 48"/>
          <p:cNvSpPr txBox="1">
            <a:spLocks noChangeArrowheads="1"/>
          </p:cNvSpPr>
          <p:nvPr/>
        </p:nvSpPr>
        <p:spPr bwMode="auto">
          <a:xfrm>
            <a:off x="1828800" y="4114800"/>
            <a:ext cx="395288" cy="369888"/>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547" name="Text Box 49"/>
          <p:cNvSpPr txBox="1">
            <a:spLocks noChangeArrowheads="1"/>
          </p:cNvSpPr>
          <p:nvPr/>
        </p:nvSpPr>
        <p:spPr bwMode="auto">
          <a:xfrm>
            <a:off x="1219200" y="2743200"/>
            <a:ext cx="868363" cy="369888"/>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2548" name="Line 50"/>
          <p:cNvSpPr>
            <a:spLocks noChangeShapeType="1"/>
          </p:cNvSpPr>
          <p:nvPr/>
        </p:nvSpPr>
        <p:spPr bwMode="auto">
          <a:xfrm>
            <a:off x="3276600" y="3200400"/>
            <a:ext cx="0" cy="1219200"/>
          </a:xfrm>
          <a:prstGeom prst="line">
            <a:avLst/>
          </a:prstGeom>
          <a:noFill/>
          <a:ln w="9525">
            <a:solidFill>
              <a:schemeClr val="tx1"/>
            </a:solidFill>
            <a:round/>
            <a:headEnd/>
            <a:tailEnd/>
          </a:ln>
        </p:spPr>
        <p:txBody>
          <a:bodyPr wrap="none"/>
          <a:lstStyle/>
          <a:p>
            <a:endParaRPr lang="zh-CN" altLang="en-US"/>
          </a:p>
        </p:txBody>
      </p:sp>
      <p:sp>
        <p:nvSpPr>
          <p:cNvPr id="192549" name="Line 51"/>
          <p:cNvSpPr>
            <a:spLocks noChangeShapeType="1"/>
          </p:cNvSpPr>
          <p:nvPr/>
        </p:nvSpPr>
        <p:spPr bwMode="auto">
          <a:xfrm>
            <a:off x="2971800" y="3429000"/>
            <a:ext cx="1371600" cy="0"/>
          </a:xfrm>
          <a:prstGeom prst="line">
            <a:avLst/>
          </a:prstGeom>
          <a:noFill/>
          <a:ln w="9525">
            <a:solidFill>
              <a:schemeClr val="tx1"/>
            </a:solidFill>
            <a:round/>
            <a:headEnd/>
            <a:tailEnd/>
          </a:ln>
        </p:spPr>
        <p:txBody>
          <a:bodyPr wrap="none"/>
          <a:lstStyle/>
          <a:p>
            <a:endParaRPr lang="zh-CN" altLang="en-US"/>
          </a:p>
        </p:txBody>
      </p:sp>
      <p:sp>
        <p:nvSpPr>
          <p:cNvPr id="192550" name="Text Box 52"/>
          <p:cNvSpPr txBox="1">
            <a:spLocks noChangeArrowheads="1"/>
          </p:cNvSpPr>
          <p:nvPr/>
        </p:nvSpPr>
        <p:spPr bwMode="auto">
          <a:xfrm>
            <a:off x="3276600" y="3048000"/>
            <a:ext cx="949325" cy="369888"/>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2551" name="Text Box 53"/>
          <p:cNvSpPr txBox="1">
            <a:spLocks noChangeArrowheads="1"/>
          </p:cNvSpPr>
          <p:nvPr/>
        </p:nvSpPr>
        <p:spPr bwMode="auto">
          <a:xfrm>
            <a:off x="2971800" y="3429000"/>
            <a:ext cx="298450" cy="369888"/>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2552" name="Text Box 54"/>
          <p:cNvSpPr txBox="1">
            <a:spLocks noChangeArrowheads="1"/>
          </p:cNvSpPr>
          <p:nvPr/>
        </p:nvSpPr>
        <p:spPr bwMode="auto">
          <a:xfrm>
            <a:off x="2971800" y="3733800"/>
            <a:ext cx="300038" cy="369888"/>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2553" name="Text Box 55"/>
          <p:cNvSpPr txBox="1">
            <a:spLocks noChangeArrowheads="1"/>
          </p:cNvSpPr>
          <p:nvPr/>
        </p:nvSpPr>
        <p:spPr bwMode="auto">
          <a:xfrm>
            <a:off x="2971800" y="4038600"/>
            <a:ext cx="287338" cy="369888"/>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2554" name="Text Box 56"/>
          <p:cNvSpPr txBox="1">
            <a:spLocks noChangeArrowheads="1"/>
          </p:cNvSpPr>
          <p:nvPr/>
        </p:nvSpPr>
        <p:spPr bwMode="auto">
          <a:xfrm>
            <a:off x="3276600" y="3429000"/>
            <a:ext cx="925513" cy="369888"/>
          </a:xfrm>
          <a:prstGeom prst="rect">
            <a:avLst/>
          </a:prstGeom>
          <a:noFill/>
          <a:ln w="9525">
            <a:noFill/>
            <a:miter lim="800000"/>
            <a:headEnd/>
            <a:tailEnd/>
          </a:ln>
        </p:spPr>
        <p:txBody>
          <a:bodyPr wrap="none">
            <a:spAutoFit/>
          </a:bodyPr>
          <a:lstStyle/>
          <a:p>
            <a:r>
              <a:rPr lang="en-US" altLang="zh-CN" sz="1800">
                <a:ea typeface="宋体" charset="-122"/>
              </a:rPr>
              <a:t>0  2   7</a:t>
            </a:r>
          </a:p>
        </p:txBody>
      </p:sp>
      <p:sp>
        <p:nvSpPr>
          <p:cNvPr id="192555" name="Text Box 57"/>
          <p:cNvSpPr txBox="1">
            <a:spLocks noChangeArrowheads="1"/>
          </p:cNvSpPr>
          <p:nvPr/>
        </p:nvSpPr>
        <p:spPr bwMode="auto">
          <a:xfrm rot="-5400000">
            <a:off x="2445544" y="3750469"/>
            <a:ext cx="657225"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2556" name="Text Box 58"/>
          <p:cNvSpPr txBox="1">
            <a:spLocks noChangeArrowheads="1"/>
          </p:cNvSpPr>
          <p:nvPr/>
        </p:nvSpPr>
        <p:spPr bwMode="auto">
          <a:xfrm>
            <a:off x="3276600" y="2743200"/>
            <a:ext cx="868363" cy="369888"/>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2557" name="Line 59"/>
          <p:cNvSpPr>
            <a:spLocks noChangeShapeType="1"/>
          </p:cNvSpPr>
          <p:nvPr/>
        </p:nvSpPr>
        <p:spPr bwMode="auto">
          <a:xfrm>
            <a:off x="5486400" y="3276600"/>
            <a:ext cx="0" cy="1219200"/>
          </a:xfrm>
          <a:prstGeom prst="line">
            <a:avLst/>
          </a:prstGeom>
          <a:noFill/>
          <a:ln w="9525">
            <a:solidFill>
              <a:schemeClr val="tx1"/>
            </a:solidFill>
            <a:round/>
            <a:headEnd/>
            <a:tailEnd/>
          </a:ln>
        </p:spPr>
        <p:txBody>
          <a:bodyPr wrap="none"/>
          <a:lstStyle/>
          <a:p>
            <a:endParaRPr lang="zh-CN" altLang="en-US"/>
          </a:p>
        </p:txBody>
      </p:sp>
      <p:sp>
        <p:nvSpPr>
          <p:cNvPr id="192558" name="Line 60"/>
          <p:cNvSpPr>
            <a:spLocks noChangeShapeType="1"/>
          </p:cNvSpPr>
          <p:nvPr/>
        </p:nvSpPr>
        <p:spPr bwMode="auto">
          <a:xfrm>
            <a:off x="5181600" y="3505200"/>
            <a:ext cx="1371600" cy="0"/>
          </a:xfrm>
          <a:prstGeom prst="line">
            <a:avLst/>
          </a:prstGeom>
          <a:noFill/>
          <a:ln w="9525">
            <a:solidFill>
              <a:schemeClr val="tx1"/>
            </a:solidFill>
            <a:round/>
            <a:headEnd/>
            <a:tailEnd/>
          </a:ln>
        </p:spPr>
        <p:txBody>
          <a:bodyPr wrap="none"/>
          <a:lstStyle/>
          <a:p>
            <a:endParaRPr lang="zh-CN" altLang="en-US"/>
          </a:p>
        </p:txBody>
      </p:sp>
      <p:sp>
        <p:nvSpPr>
          <p:cNvPr id="192559" name="Text Box 61"/>
          <p:cNvSpPr txBox="1">
            <a:spLocks noChangeArrowheads="1"/>
          </p:cNvSpPr>
          <p:nvPr/>
        </p:nvSpPr>
        <p:spPr bwMode="auto">
          <a:xfrm>
            <a:off x="5486400" y="3124200"/>
            <a:ext cx="949325" cy="369888"/>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2560" name="Text Box 62"/>
          <p:cNvSpPr txBox="1">
            <a:spLocks noChangeArrowheads="1"/>
          </p:cNvSpPr>
          <p:nvPr/>
        </p:nvSpPr>
        <p:spPr bwMode="auto">
          <a:xfrm>
            <a:off x="5181600" y="3505200"/>
            <a:ext cx="298450" cy="369888"/>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2561" name="Text Box 63"/>
          <p:cNvSpPr txBox="1">
            <a:spLocks noChangeArrowheads="1"/>
          </p:cNvSpPr>
          <p:nvPr/>
        </p:nvSpPr>
        <p:spPr bwMode="auto">
          <a:xfrm>
            <a:off x="5181600" y="3810000"/>
            <a:ext cx="300038" cy="369888"/>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2562" name="Text Box 64"/>
          <p:cNvSpPr txBox="1">
            <a:spLocks noChangeArrowheads="1"/>
          </p:cNvSpPr>
          <p:nvPr/>
        </p:nvSpPr>
        <p:spPr bwMode="auto">
          <a:xfrm>
            <a:off x="5181600" y="4114800"/>
            <a:ext cx="287338" cy="369888"/>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2563" name="Text Box 65"/>
          <p:cNvSpPr txBox="1">
            <a:spLocks noChangeArrowheads="1"/>
          </p:cNvSpPr>
          <p:nvPr/>
        </p:nvSpPr>
        <p:spPr bwMode="auto">
          <a:xfrm>
            <a:off x="5486400" y="3505200"/>
            <a:ext cx="925513" cy="369888"/>
          </a:xfrm>
          <a:prstGeom prst="rect">
            <a:avLst/>
          </a:prstGeom>
          <a:noFill/>
          <a:ln w="9525">
            <a:noFill/>
            <a:miter lim="800000"/>
            <a:headEnd/>
            <a:tailEnd/>
          </a:ln>
        </p:spPr>
        <p:txBody>
          <a:bodyPr wrap="none">
            <a:spAutoFit/>
          </a:bodyPr>
          <a:lstStyle/>
          <a:p>
            <a:r>
              <a:rPr lang="en-US" altLang="zh-CN" sz="1800">
                <a:ea typeface="宋体" charset="-122"/>
              </a:rPr>
              <a:t>0  2   3</a:t>
            </a:r>
          </a:p>
        </p:txBody>
      </p:sp>
      <p:sp>
        <p:nvSpPr>
          <p:cNvPr id="192564" name="Text Box 66"/>
          <p:cNvSpPr txBox="1">
            <a:spLocks noChangeArrowheads="1"/>
          </p:cNvSpPr>
          <p:nvPr/>
        </p:nvSpPr>
        <p:spPr bwMode="auto">
          <a:xfrm rot="-5400000">
            <a:off x="4655344" y="3826669"/>
            <a:ext cx="657225"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2565" name="Text Box 67"/>
          <p:cNvSpPr txBox="1">
            <a:spLocks noChangeArrowheads="1"/>
          </p:cNvSpPr>
          <p:nvPr/>
        </p:nvSpPr>
        <p:spPr bwMode="auto">
          <a:xfrm>
            <a:off x="5486400" y="2819400"/>
            <a:ext cx="868363" cy="369888"/>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2566" name="Line 68"/>
          <p:cNvSpPr>
            <a:spLocks noChangeShapeType="1"/>
          </p:cNvSpPr>
          <p:nvPr/>
        </p:nvSpPr>
        <p:spPr bwMode="auto">
          <a:xfrm>
            <a:off x="5410200" y="4953000"/>
            <a:ext cx="0" cy="1219200"/>
          </a:xfrm>
          <a:prstGeom prst="line">
            <a:avLst/>
          </a:prstGeom>
          <a:noFill/>
          <a:ln w="9525">
            <a:solidFill>
              <a:schemeClr val="tx1"/>
            </a:solidFill>
            <a:round/>
            <a:headEnd/>
            <a:tailEnd/>
          </a:ln>
        </p:spPr>
        <p:txBody>
          <a:bodyPr wrap="none"/>
          <a:lstStyle/>
          <a:p>
            <a:endParaRPr lang="zh-CN" altLang="en-US"/>
          </a:p>
        </p:txBody>
      </p:sp>
      <p:sp>
        <p:nvSpPr>
          <p:cNvPr id="192567" name="Line 69"/>
          <p:cNvSpPr>
            <a:spLocks noChangeShapeType="1"/>
          </p:cNvSpPr>
          <p:nvPr/>
        </p:nvSpPr>
        <p:spPr bwMode="auto">
          <a:xfrm>
            <a:off x="5105400" y="5181600"/>
            <a:ext cx="1371600" cy="0"/>
          </a:xfrm>
          <a:prstGeom prst="line">
            <a:avLst/>
          </a:prstGeom>
          <a:noFill/>
          <a:ln w="9525">
            <a:solidFill>
              <a:schemeClr val="tx1"/>
            </a:solidFill>
            <a:round/>
            <a:headEnd/>
            <a:tailEnd/>
          </a:ln>
        </p:spPr>
        <p:txBody>
          <a:bodyPr wrap="none"/>
          <a:lstStyle/>
          <a:p>
            <a:endParaRPr lang="zh-CN" altLang="en-US"/>
          </a:p>
        </p:txBody>
      </p:sp>
      <p:sp>
        <p:nvSpPr>
          <p:cNvPr id="192568" name="Text Box 70"/>
          <p:cNvSpPr txBox="1">
            <a:spLocks noChangeArrowheads="1"/>
          </p:cNvSpPr>
          <p:nvPr/>
        </p:nvSpPr>
        <p:spPr bwMode="auto">
          <a:xfrm>
            <a:off x="5410200" y="4800600"/>
            <a:ext cx="949325" cy="369888"/>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2569" name="Text Box 71"/>
          <p:cNvSpPr txBox="1">
            <a:spLocks noChangeArrowheads="1"/>
          </p:cNvSpPr>
          <p:nvPr/>
        </p:nvSpPr>
        <p:spPr bwMode="auto">
          <a:xfrm>
            <a:off x="5105400" y="5181600"/>
            <a:ext cx="298450" cy="369888"/>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2570" name="Text Box 72"/>
          <p:cNvSpPr txBox="1">
            <a:spLocks noChangeArrowheads="1"/>
          </p:cNvSpPr>
          <p:nvPr/>
        </p:nvSpPr>
        <p:spPr bwMode="auto">
          <a:xfrm>
            <a:off x="5105400" y="5486400"/>
            <a:ext cx="300038" cy="369888"/>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2571" name="Text Box 73"/>
          <p:cNvSpPr txBox="1">
            <a:spLocks noChangeArrowheads="1"/>
          </p:cNvSpPr>
          <p:nvPr/>
        </p:nvSpPr>
        <p:spPr bwMode="auto">
          <a:xfrm>
            <a:off x="5105400" y="5791200"/>
            <a:ext cx="287338" cy="369888"/>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2572" name="Text Box 74"/>
          <p:cNvSpPr txBox="1">
            <a:spLocks noChangeArrowheads="1"/>
          </p:cNvSpPr>
          <p:nvPr/>
        </p:nvSpPr>
        <p:spPr bwMode="auto">
          <a:xfrm>
            <a:off x="5410200" y="5181600"/>
            <a:ext cx="925513" cy="369888"/>
          </a:xfrm>
          <a:prstGeom prst="rect">
            <a:avLst/>
          </a:prstGeom>
          <a:noFill/>
          <a:ln w="9525">
            <a:noFill/>
            <a:miter lim="800000"/>
            <a:headEnd/>
            <a:tailEnd/>
          </a:ln>
        </p:spPr>
        <p:txBody>
          <a:bodyPr wrap="none">
            <a:spAutoFit/>
          </a:bodyPr>
          <a:lstStyle/>
          <a:p>
            <a:r>
              <a:rPr lang="en-US" altLang="zh-CN" sz="1800">
                <a:ea typeface="宋体" charset="-122"/>
              </a:rPr>
              <a:t>0  2   3</a:t>
            </a:r>
          </a:p>
        </p:txBody>
      </p:sp>
      <p:sp>
        <p:nvSpPr>
          <p:cNvPr id="192573" name="Text Box 75"/>
          <p:cNvSpPr txBox="1">
            <a:spLocks noChangeArrowheads="1"/>
          </p:cNvSpPr>
          <p:nvPr/>
        </p:nvSpPr>
        <p:spPr bwMode="auto">
          <a:xfrm rot="-5400000">
            <a:off x="4579144" y="5503069"/>
            <a:ext cx="657225"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2574" name="Text Box 76"/>
          <p:cNvSpPr txBox="1">
            <a:spLocks noChangeArrowheads="1"/>
          </p:cNvSpPr>
          <p:nvPr/>
        </p:nvSpPr>
        <p:spPr bwMode="auto">
          <a:xfrm>
            <a:off x="5410200" y="4495800"/>
            <a:ext cx="868363" cy="369888"/>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2575" name="Line 77"/>
          <p:cNvSpPr>
            <a:spLocks noChangeShapeType="1"/>
          </p:cNvSpPr>
          <p:nvPr/>
        </p:nvSpPr>
        <p:spPr bwMode="auto">
          <a:xfrm>
            <a:off x="3276600" y="4953000"/>
            <a:ext cx="0" cy="1219200"/>
          </a:xfrm>
          <a:prstGeom prst="line">
            <a:avLst/>
          </a:prstGeom>
          <a:noFill/>
          <a:ln w="9525">
            <a:solidFill>
              <a:schemeClr val="tx1"/>
            </a:solidFill>
            <a:round/>
            <a:headEnd/>
            <a:tailEnd/>
          </a:ln>
        </p:spPr>
        <p:txBody>
          <a:bodyPr wrap="none"/>
          <a:lstStyle/>
          <a:p>
            <a:endParaRPr lang="zh-CN" altLang="en-US"/>
          </a:p>
        </p:txBody>
      </p:sp>
      <p:sp>
        <p:nvSpPr>
          <p:cNvPr id="192576" name="Line 78"/>
          <p:cNvSpPr>
            <a:spLocks noChangeShapeType="1"/>
          </p:cNvSpPr>
          <p:nvPr/>
        </p:nvSpPr>
        <p:spPr bwMode="auto">
          <a:xfrm>
            <a:off x="2971800" y="5181600"/>
            <a:ext cx="1371600" cy="0"/>
          </a:xfrm>
          <a:prstGeom prst="line">
            <a:avLst/>
          </a:prstGeom>
          <a:noFill/>
          <a:ln w="9525">
            <a:solidFill>
              <a:schemeClr val="tx1"/>
            </a:solidFill>
            <a:round/>
            <a:headEnd/>
            <a:tailEnd/>
          </a:ln>
        </p:spPr>
        <p:txBody>
          <a:bodyPr wrap="none"/>
          <a:lstStyle/>
          <a:p>
            <a:endParaRPr lang="zh-CN" altLang="en-US"/>
          </a:p>
        </p:txBody>
      </p:sp>
      <p:sp>
        <p:nvSpPr>
          <p:cNvPr id="192577" name="Text Box 79"/>
          <p:cNvSpPr txBox="1">
            <a:spLocks noChangeArrowheads="1"/>
          </p:cNvSpPr>
          <p:nvPr/>
        </p:nvSpPr>
        <p:spPr bwMode="auto">
          <a:xfrm>
            <a:off x="3276600" y="4800600"/>
            <a:ext cx="949325" cy="369888"/>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2578" name="Text Box 80"/>
          <p:cNvSpPr txBox="1">
            <a:spLocks noChangeArrowheads="1"/>
          </p:cNvSpPr>
          <p:nvPr/>
        </p:nvSpPr>
        <p:spPr bwMode="auto">
          <a:xfrm>
            <a:off x="2971800" y="5181600"/>
            <a:ext cx="298450" cy="369888"/>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2579" name="Text Box 81"/>
          <p:cNvSpPr txBox="1">
            <a:spLocks noChangeArrowheads="1"/>
          </p:cNvSpPr>
          <p:nvPr/>
        </p:nvSpPr>
        <p:spPr bwMode="auto">
          <a:xfrm>
            <a:off x="2971800" y="5486400"/>
            <a:ext cx="300038" cy="369888"/>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2580" name="Text Box 82"/>
          <p:cNvSpPr txBox="1">
            <a:spLocks noChangeArrowheads="1"/>
          </p:cNvSpPr>
          <p:nvPr/>
        </p:nvSpPr>
        <p:spPr bwMode="auto">
          <a:xfrm>
            <a:off x="2971800" y="5791200"/>
            <a:ext cx="287338" cy="369888"/>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2581" name="Text Box 83"/>
          <p:cNvSpPr txBox="1">
            <a:spLocks noChangeArrowheads="1"/>
          </p:cNvSpPr>
          <p:nvPr/>
        </p:nvSpPr>
        <p:spPr bwMode="auto">
          <a:xfrm>
            <a:off x="3276600" y="5181600"/>
            <a:ext cx="925513" cy="369888"/>
          </a:xfrm>
          <a:prstGeom prst="rect">
            <a:avLst/>
          </a:prstGeom>
          <a:noFill/>
          <a:ln w="9525">
            <a:noFill/>
            <a:miter lim="800000"/>
            <a:headEnd/>
            <a:tailEnd/>
          </a:ln>
        </p:spPr>
        <p:txBody>
          <a:bodyPr wrap="none">
            <a:spAutoFit/>
          </a:bodyPr>
          <a:lstStyle/>
          <a:p>
            <a:r>
              <a:rPr lang="en-US" altLang="zh-CN" sz="1800">
                <a:ea typeface="宋体" charset="-122"/>
              </a:rPr>
              <a:t>0  2   7</a:t>
            </a:r>
          </a:p>
        </p:txBody>
      </p:sp>
      <p:sp>
        <p:nvSpPr>
          <p:cNvPr id="192582" name="Text Box 84"/>
          <p:cNvSpPr txBox="1">
            <a:spLocks noChangeArrowheads="1"/>
          </p:cNvSpPr>
          <p:nvPr/>
        </p:nvSpPr>
        <p:spPr bwMode="auto">
          <a:xfrm rot="-5400000">
            <a:off x="2445544" y="5503069"/>
            <a:ext cx="657225" cy="369887"/>
          </a:xfrm>
          <a:prstGeom prst="rect">
            <a:avLst/>
          </a:prstGeom>
          <a:noFill/>
          <a:ln w="9525">
            <a:noFill/>
            <a:miter lim="800000"/>
            <a:headEnd/>
            <a:tailEnd/>
          </a:ln>
        </p:spPr>
        <p:txBody>
          <a:bodyPr wrap="none">
            <a:spAutoFit/>
          </a:bodyPr>
          <a:lstStyle/>
          <a:p>
            <a:r>
              <a:rPr lang="en-US" altLang="zh-CN" sz="1800">
                <a:ea typeface="宋体" charset="-122"/>
              </a:rPr>
              <a:t>from</a:t>
            </a:r>
          </a:p>
        </p:txBody>
      </p:sp>
      <p:sp>
        <p:nvSpPr>
          <p:cNvPr id="192583" name="Text Box 85"/>
          <p:cNvSpPr txBox="1">
            <a:spLocks noChangeArrowheads="1"/>
          </p:cNvSpPr>
          <p:nvPr/>
        </p:nvSpPr>
        <p:spPr bwMode="auto">
          <a:xfrm>
            <a:off x="3276600" y="4495800"/>
            <a:ext cx="868363" cy="369888"/>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2584" name="Line 86"/>
          <p:cNvSpPr>
            <a:spLocks noChangeShapeType="1"/>
          </p:cNvSpPr>
          <p:nvPr/>
        </p:nvSpPr>
        <p:spPr bwMode="auto">
          <a:xfrm>
            <a:off x="1219200" y="5029200"/>
            <a:ext cx="0" cy="1219200"/>
          </a:xfrm>
          <a:prstGeom prst="line">
            <a:avLst/>
          </a:prstGeom>
          <a:noFill/>
          <a:ln w="9525">
            <a:solidFill>
              <a:schemeClr val="tx1"/>
            </a:solidFill>
            <a:round/>
            <a:headEnd/>
            <a:tailEnd/>
          </a:ln>
        </p:spPr>
        <p:txBody>
          <a:bodyPr wrap="none"/>
          <a:lstStyle/>
          <a:p>
            <a:endParaRPr lang="zh-CN" altLang="en-US"/>
          </a:p>
        </p:txBody>
      </p:sp>
      <p:sp>
        <p:nvSpPr>
          <p:cNvPr id="192585" name="Line 87"/>
          <p:cNvSpPr>
            <a:spLocks noChangeShapeType="1"/>
          </p:cNvSpPr>
          <p:nvPr/>
        </p:nvSpPr>
        <p:spPr bwMode="auto">
          <a:xfrm>
            <a:off x="914400" y="5257800"/>
            <a:ext cx="1371600" cy="0"/>
          </a:xfrm>
          <a:prstGeom prst="line">
            <a:avLst/>
          </a:prstGeom>
          <a:noFill/>
          <a:ln w="9525">
            <a:solidFill>
              <a:schemeClr val="tx1"/>
            </a:solidFill>
            <a:round/>
            <a:headEnd/>
            <a:tailEnd/>
          </a:ln>
        </p:spPr>
        <p:txBody>
          <a:bodyPr wrap="none"/>
          <a:lstStyle/>
          <a:p>
            <a:endParaRPr lang="zh-CN" altLang="en-US"/>
          </a:p>
        </p:txBody>
      </p:sp>
      <p:sp>
        <p:nvSpPr>
          <p:cNvPr id="192586" name="Text Box 88"/>
          <p:cNvSpPr txBox="1">
            <a:spLocks noChangeArrowheads="1"/>
          </p:cNvSpPr>
          <p:nvPr/>
        </p:nvSpPr>
        <p:spPr bwMode="auto">
          <a:xfrm>
            <a:off x="1219200" y="4876800"/>
            <a:ext cx="949325" cy="369888"/>
          </a:xfrm>
          <a:prstGeom prst="rect">
            <a:avLst/>
          </a:prstGeom>
          <a:noFill/>
          <a:ln w="9525">
            <a:noFill/>
            <a:miter lim="800000"/>
            <a:headEnd/>
            <a:tailEnd/>
          </a:ln>
        </p:spPr>
        <p:txBody>
          <a:bodyPr wrap="none">
            <a:spAutoFit/>
          </a:bodyPr>
          <a:lstStyle/>
          <a:p>
            <a:r>
              <a:rPr lang="en-US" altLang="zh-CN" sz="1800">
                <a:ea typeface="宋体" charset="-122"/>
              </a:rPr>
              <a:t>x   y   z</a:t>
            </a:r>
          </a:p>
        </p:txBody>
      </p:sp>
      <p:sp>
        <p:nvSpPr>
          <p:cNvPr id="192587" name="Text Box 89"/>
          <p:cNvSpPr txBox="1">
            <a:spLocks noChangeArrowheads="1"/>
          </p:cNvSpPr>
          <p:nvPr/>
        </p:nvSpPr>
        <p:spPr bwMode="auto">
          <a:xfrm>
            <a:off x="914400" y="5257800"/>
            <a:ext cx="298450" cy="369888"/>
          </a:xfrm>
          <a:prstGeom prst="rect">
            <a:avLst/>
          </a:prstGeom>
          <a:noFill/>
          <a:ln w="9525">
            <a:noFill/>
            <a:miter lim="800000"/>
            <a:headEnd/>
            <a:tailEnd/>
          </a:ln>
        </p:spPr>
        <p:txBody>
          <a:bodyPr wrap="none">
            <a:spAutoFit/>
          </a:bodyPr>
          <a:lstStyle/>
          <a:p>
            <a:r>
              <a:rPr lang="en-US" altLang="zh-CN" sz="1800">
                <a:ea typeface="宋体" charset="-122"/>
              </a:rPr>
              <a:t>x</a:t>
            </a:r>
          </a:p>
        </p:txBody>
      </p:sp>
      <p:sp>
        <p:nvSpPr>
          <p:cNvPr id="192588" name="Text Box 90"/>
          <p:cNvSpPr txBox="1">
            <a:spLocks noChangeArrowheads="1"/>
          </p:cNvSpPr>
          <p:nvPr/>
        </p:nvSpPr>
        <p:spPr bwMode="auto">
          <a:xfrm>
            <a:off x="914400" y="5562600"/>
            <a:ext cx="300038" cy="369888"/>
          </a:xfrm>
          <a:prstGeom prst="rect">
            <a:avLst/>
          </a:prstGeom>
          <a:noFill/>
          <a:ln w="9525">
            <a:noFill/>
            <a:miter lim="800000"/>
            <a:headEnd/>
            <a:tailEnd/>
          </a:ln>
        </p:spPr>
        <p:txBody>
          <a:bodyPr wrap="none">
            <a:spAutoFit/>
          </a:bodyPr>
          <a:lstStyle/>
          <a:p>
            <a:r>
              <a:rPr lang="en-US" altLang="zh-CN" sz="1800">
                <a:ea typeface="宋体" charset="-122"/>
              </a:rPr>
              <a:t>y</a:t>
            </a:r>
          </a:p>
        </p:txBody>
      </p:sp>
      <p:sp>
        <p:nvSpPr>
          <p:cNvPr id="192589" name="Text Box 91"/>
          <p:cNvSpPr txBox="1">
            <a:spLocks noChangeArrowheads="1"/>
          </p:cNvSpPr>
          <p:nvPr/>
        </p:nvSpPr>
        <p:spPr bwMode="auto">
          <a:xfrm>
            <a:off x="914400" y="5867400"/>
            <a:ext cx="287338" cy="369888"/>
          </a:xfrm>
          <a:prstGeom prst="rect">
            <a:avLst/>
          </a:prstGeom>
          <a:noFill/>
          <a:ln w="9525">
            <a:noFill/>
            <a:miter lim="800000"/>
            <a:headEnd/>
            <a:tailEnd/>
          </a:ln>
        </p:spPr>
        <p:txBody>
          <a:bodyPr wrap="none">
            <a:spAutoFit/>
          </a:bodyPr>
          <a:lstStyle/>
          <a:p>
            <a:r>
              <a:rPr lang="en-US" altLang="zh-CN" sz="1800">
                <a:ea typeface="宋体" charset="-122"/>
              </a:rPr>
              <a:t>z</a:t>
            </a:r>
          </a:p>
        </p:txBody>
      </p:sp>
      <p:sp>
        <p:nvSpPr>
          <p:cNvPr id="192590" name="Text Box 92"/>
          <p:cNvSpPr txBox="1">
            <a:spLocks noChangeArrowheads="1"/>
          </p:cNvSpPr>
          <p:nvPr/>
        </p:nvSpPr>
        <p:spPr bwMode="auto">
          <a:xfrm>
            <a:off x="1219200" y="5638800"/>
            <a:ext cx="990600" cy="369888"/>
          </a:xfrm>
          <a:prstGeom prst="rect">
            <a:avLst/>
          </a:prstGeom>
          <a:noFill/>
          <a:ln w="9525">
            <a:noFill/>
            <a:miter lim="800000"/>
            <a:headEnd/>
            <a:tailEnd/>
          </a:ln>
        </p:spPr>
        <p:txBody>
          <a:bodyPr>
            <a:spAutoFit/>
          </a:bodyPr>
          <a:lstStyle/>
          <a:p>
            <a:r>
              <a:rPr lang="en-US" altLang="zh-CN" sz="1800">
                <a:ea typeface="宋体" charset="-122"/>
              </a:rPr>
              <a:t>∞</a:t>
            </a:r>
          </a:p>
        </p:txBody>
      </p:sp>
      <p:sp>
        <p:nvSpPr>
          <p:cNvPr id="192591" name="Text Box 93"/>
          <p:cNvSpPr txBox="1">
            <a:spLocks noChangeArrowheads="1"/>
          </p:cNvSpPr>
          <p:nvPr/>
        </p:nvSpPr>
        <p:spPr bwMode="auto">
          <a:xfrm>
            <a:off x="1447800" y="5638800"/>
            <a:ext cx="395288" cy="369888"/>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592" name="Text Box 94"/>
          <p:cNvSpPr txBox="1">
            <a:spLocks noChangeArrowheads="1"/>
          </p:cNvSpPr>
          <p:nvPr/>
        </p:nvSpPr>
        <p:spPr bwMode="auto">
          <a:xfrm>
            <a:off x="1828800" y="5638800"/>
            <a:ext cx="395288" cy="369888"/>
          </a:xfrm>
          <a:prstGeom prst="rect">
            <a:avLst/>
          </a:prstGeom>
          <a:noFill/>
          <a:ln w="9525">
            <a:noFill/>
            <a:miter lim="800000"/>
            <a:headEnd/>
            <a:tailEnd/>
          </a:ln>
        </p:spPr>
        <p:txBody>
          <a:bodyPr wrap="none">
            <a:spAutoFit/>
          </a:bodyPr>
          <a:lstStyle/>
          <a:p>
            <a:r>
              <a:rPr lang="en-US" altLang="zh-CN" sz="1800">
                <a:ea typeface="宋体" charset="-122"/>
              </a:rPr>
              <a:t>∞</a:t>
            </a:r>
          </a:p>
        </p:txBody>
      </p:sp>
      <p:sp>
        <p:nvSpPr>
          <p:cNvPr id="192593" name="Text Box 95"/>
          <p:cNvSpPr txBox="1">
            <a:spLocks noChangeArrowheads="1"/>
          </p:cNvSpPr>
          <p:nvPr/>
        </p:nvSpPr>
        <p:spPr bwMode="auto">
          <a:xfrm>
            <a:off x="1219200" y="5943600"/>
            <a:ext cx="311150" cy="369888"/>
          </a:xfrm>
          <a:prstGeom prst="rect">
            <a:avLst/>
          </a:prstGeom>
          <a:noFill/>
          <a:ln w="9525">
            <a:noFill/>
            <a:miter lim="800000"/>
            <a:headEnd/>
            <a:tailEnd/>
          </a:ln>
        </p:spPr>
        <p:txBody>
          <a:bodyPr wrap="none">
            <a:spAutoFit/>
          </a:bodyPr>
          <a:lstStyle/>
          <a:p>
            <a:r>
              <a:rPr lang="en-US" altLang="zh-CN" sz="1800">
                <a:ea typeface="宋体" charset="-122"/>
              </a:rPr>
              <a:t>7</a:t>
            </a:r>
          </a:p>
        </p:txBody>
      </p:sp>
      <p:sp>
        <p:nvSpPr>
          <p:cNvPr id="192594" name="Text Box 96"/>
          <p:cNvSpPr txBox="1">
            <a:spLocks noChangeArrowheads="1"/>
          </p:cNvSpPr>
          <p:nvPr/>
        </p:nvSpPr>
        <p:spPr bwMode="auto">
          <a:xfrm>
            <a:off x="1447800" y="5943600"/>
            <a:ext cx="311150" cy="369888"/>
          </a:xfrm>
          <a:prstGeom prst="rect">
            <a:avLst/>
          </a:prstGeom>
          <a:noFill/>
          <a:ln w="9525">
            <a:noFill/>
            <a:miter lim="800000"/>
            <a:headEnd/>
            <a:tailEnd/>
          </a:ln>
        </p:spPr>
        <p:txBody>
          <a:bodyPr wrap="none">
            <a:spAutoFit/>
          </a:bodyPr>
          <a:lstStyle/>
          <a:p>
            <a:r>
              <a:rPr lang="en-US" altLang="zh-CN" sz="1800">
                <a:ea typeface="宋体" charset="-122"/>
              </a:rPr>
              <a:t>1</a:t>
            </a:r>
          </a:p>
        </p:txBody>
      </p:sp>
      <p:sp>
        <p:nvSpPr>
          <p:cNvPr id="192595" name="Text Box 97"/>
          <p:cNvSpPr txBox="1">
            <a:spLocks noChangeArrowheads="1"/>
          </p:cNvSpPr>
          <p:nvPr/>
        </p:nvSpPr>
        <p:spPr bwMode="auto">
          <a:xfrm>
            <a:off x="1828800" y="5943600"/>
            <a:ext cx="311150" cy="369888"/>
          </a:xfrm>
          <a:prstGeom prst="rect">
            <a:avLst/>
          </a:prstGeom>
          <a:noFill/>
          <a:ln w="9525">
            <a:noFill/>
            <a:miter lim="800000"/>
            <a:headEnd/>
            <a:tailEnd/>
          </a:ln>
        </p:spPr>
        <p:txBody>
          <a:bodyPr wrap="none">
            <a:spAutoFit/>
          </a:bodyPr>
          <a:lstStyle/>
          <a:p>
            <a:r>
              <a:rPr lang="en-US" altLang="zh-CN" sz="1800">
                <a:ea typeface="宋体" charset="-122"/>
              </a:rPr>
              <a:t>0</a:t>
            </a:r>
          </a:p>
        </p:txBody>
      </p:sp>
      <p:sp>
        <p:nvSpPr>
          <p:cNvPr id="192596" name="Text Box 98"/>
          <p:cNvSpPr txBox="1">
            <a:spLocks noChangeArrowheads="1"/>
          </p:cNvSpPr>
          <p:nvPr/>
        </p:nvSpPr>
        <p:spPr bwMode="auto">
          <a:xfrm>
            <a:off x="1219200" y="4572000"/>
            <a:ext cx="868363" cy="369888"/>
          </a:xfrm>
          <a:prstGeom prst="rect">
            <a:avLst/>
          </a:prstGeom>
          <a:noFill/>
          <a:ln w="9525">
            <a:noFill/>
            <a:miter lim="800000"/>
            <a:headEnd/>
            <a:tailEnd/>
          </a:ln>
        </p:spPr>
        <p:txBody>
          <a:bodyPr wrap="none">
            <a:spAutoFit/>
          </a:bodyPr>
          <a:lstStyle/>
          <a:p>
            <a:r>
              <a:rPr lang="en-US" altLang="zh-CN" sz="1800">
                <a:ea typeface="宋体" charset="-122"/>
              </a:rPr>
              <a:t>cost to</a:t>
            </a:r>
          </a:p>
        </p:txBody>
      </p:sp>
      <p:sp>
        <p:nvSpPr>
          <p:cNvPr id="192597" name="Text Box 99"/>
          <p:cNvSpPr txBox="1">
            <a:spLocks noChangeArrowheads="1"/>
          </p:cNvSpPr>
          <p:nvPr/>
        </p:nvSpPr>
        <p:spPr bwMode="auto">
          <a:xfrm>
            <a:off x="1219200" y="3505200"/>
            <a:ext cx="996950" cy="646113"/>
          </a:xfrm>
          <a:prstGeom prst="rect">
            <a:avLst/>
          </a:prstGeom>
          <a:noFill/>
          <a:ln w="9525">
            <a:noFill/>
            <a:miter lim="800000"/>
            <a:headEnd/>
            <a:tailEnd/>
          </a:ln>
        </p:spPr>
        <p:txBody>
          <a:bodyPr wrap="none">
            <a:spAutoFit/>
          </a:bodyPr>
          <a:lstStyle/>
          <a:p>
            <a:r>
              <a:rPr lang="en-US" altLang="zh-CN" sz="1800">
                <a:ea typeface="宋体" charset="-122"/>
              </a:rPr>
              <a:t>∞</a:t>
            </a:r>
          </a:p>
          <a:p>
            <a:r>
              <a:rPr lang="en-US" altLang="zh-CN" sz="1800">
                <a:ea typeface="宋体" charset="-122"/>
              </a:rPr>
              <a:t>2   0   1</a:t>
            </a:r>
          </a:p>
        </p:txBody>
      </p:sp>
      <p:sp>
        <p:nvSpPr>
          <p:cNvPr id="192598" name="Text Box 100"/>
          <p:cNvSpPr txBox="1">
            <a:spLocks noChangeArrowheads="1"/>
          </p:cNvSpPr>
          <p:nvPr/>
        </p:nvSpPr>
        <p:spPr bwMode="auto">
          <a:xfrm>
            <a:off x="1219200" y="5257800"/>
            <a:ext cx="990600" cy="369888"/>
          </a:xfrm>
          <a:prstGeom prst="rect">
            <a:avLst/>
          </a:prstGeom>
          <a:noFill/>
          <a:ln w="9525">
            <a:noFill/>
            <a:miter lim="800000"/>
            <a:headEnd/>
            <a:tailEnd/>
          </a:ln>
        </p:spPr>
        <p:txBody>
          <a:bodyPr>
            <a:spAutoFit/>
          </a:bodyPr>
          <a:lstStyle/>
          <a:p>
            <a:r>
              <a:rPr lang="en-US" altLang="zh-CN" sz="1800">
                <a:ea typeface="宋体" charset="-122"/>
              </a:rPr>
              <a:t>∞ ∞ ∞</a:t>
            </a:r>
          </a:p>
        </p:txBody>
      </p:sp>
      <p:sp>
        <p:nvSpPr>
          <p:cNvPr id="192599" name="Text Box 101"/>
          <p:cNvSpPr txBox="1">
            <a:spLocks noChangeArrowheads="1"/>
          </p:cNvSpPr>
          <p:nvPr/>
        </p:nvSpPr>
        <p:spPr bwMode="auto">
          <a:xfrm>
            <a:off x="3260725" y="2022475"/>
            <a:ext cx="996950" cy="369888"/>
          </a:xfrm>
          <a:prstGeom prst="rect">
            <a:avLst/>
          </a:prstGeom>
          <a:noFill/>
          <a:ln w="9525">
            <a:noFill/>
            <a:miter lim="800000"/>
            <a:headEnd/>
            <a:tailEnd/>
          </a:ln>
        </p:spPr>
        <p:txBody>
          <a:bodyPr wrap="none">
            <a:spAutoFit/>
          </a:bodyPr>
          <a:lstStyle/>
          <a:p>
            <a:r>
              <a:rPr lang="en-US" altLang="zh-CN" sz="1800">
                <a:ea typeface="宋体" charset="-122"/>
              </a:rPr>
              <a:t>2   0   1</a:t>
            </a:r>
          </a:p>
        </p:txBody>
      </p:sp>
      <p:sp>
        <p:nvSpPr>
          <p:cNvPr id="192600" name="Text Box 102"/>
          <p:cNvSpPr txBox="1">
            <a:spLocks noChangeArrowheads="1"/>
          </p:cNvSpPr>
          <p:nvPr/>
        </p:nvSpPr>
        <p:spPr bwMode="auto">
          <a:xfrm>
            <a:off x="3260725" y="2327275"/>
            <a:ext cx="996950" cy="369888"/>
          </a:xfrm>
          <a:prstGeom prst="rect">
            <a:avLst/>
          </a:prstGeom>
          <a:noFill/>
          <a:ln w="9525">
            <a:noFill/>
            <a:miter lim="800000"/>
            <a:headEnd/>
            <a:tailEnd/>
          </a:ln>
        </p:spPr>
        <p:txBody>
          <a:bodyPr wrap="none">
            <a:spAutoFit/>
          </a:bodyPr>
          <a:lstStyle/>
          <a:p>
            <a:r>
              <a:rPr lang="en-US" altLang="zh-CN" sz="1800">
                <a:ea typeface="宋体" charset="-122"/>
              </a:rPr>
              <a:t>7   1   0</a:t>
            </a:r>
          </a:p>
        </p:txBody>
      </p:sp>
      <p:sp>
        <p:nvSpPr>
          <p:cNvPr id="192601" name="Text Box 103"/>
          <p:cNvSpPr txBox="1">
            <a:spLocks noChangeArrowheads="1"/>
          </p:cNvSpPr>
          <p:nvPr/>
        </p:nvSpPr>
        <p:spPr bwMode="auto">
          <a:xfrm>
            <a:off x="3276600" y="3810000"/>
            <a:ext cx="925513" cy="369888"/>
          </a:xfrm>
          <a:prstGeom prst="rect">
            <a:avLst/>
          </a:prstGeom>
          <a:noFill/>
          <a:ln w="9525">
            <a:noFill/>
            <a:miter lim="800000"/>
            <a:headEnd/>
            <a:tailEnd/>
          </a:ln>
        </p:spPr>
        <p:txBody>
          <a:bodyPr wrap="none">
            <a:spAutoFit/>
          </a:bodyPr>
          <a:lstStyle/>
          <a:p>
            <a:r>
              <a:rPr lang="en-US" altLang="zh-CN" sz="1800">
                <a:ea typeface="宋体" charset="-122"/>
              </a:rPr>
              <a:t>2  0   1</a:t>
            </a:r>
          </a:p>
        </p:txBody>
      </p:sp>
      <p:sp>
        <p:nvSpPr>
          <p:cNvPr id="192602" name="Text Box 104"/>
          <p:cNvSpPr txBox="1">
            <a:spLocks noChangeArrowheads="1"/>
          </p:cNvSpPr>
          <p:nvPr/>
        </p:nvSpPr>
        <p:spPr bwMode="auto">
          <a:xfrm>
            <a:off x="3276600" y="4114800"/>
            <a:ext cx="996950" cy="369888"/>
          </a:xfrm>
          <a:prstGeom prst="rect">
            <a:avLst/>
          </a:prstGeom>
          <a:noFill/>
          <a:ln w="9525">
            <a:noFill/>
            <a:miter lim="800000"/>
            <a:headEnd/>
            <a:tailEnd/>
          </a:ln>
        </p:spPr>
        <p:txBody>
          <a:bodyPr wrap="none">
            <a:spAutoFit/>
          </a:bodyPr>
          <a:lstStyle/>
          <a:p>
            <a:r>
              <a:rPr lang="en-US" altLang="zh-CN" sz="1800">
                <a:ea typeface="宋体" charset="-122"/>
              </a:rPr>
              <a:t>7   1   0</a:t>
            </a:r>
          </a:p>
        </p:txBody>
      </p:sp>
      <p:sp>
        <p:nvSpPr>
          <p:cNvPr id="192603" name="Text Box 105"/>
          <p:cNvSpPr txBox="1">
            <a:spLocks noChangeArrowheads="1"/>
          </p:cNvSpPr>
          <p:nvPr/>
        </p:nvSpPr>
        <p:spPr bwMode="auto">
          <a:xfrm>
            <a:off x="3276600" y="5562600"/>
            <a:ext cx="925513" cy="369888"/>
          </a:xfrm>
          <a:prstGeom prst="rect">
            <a:avLst/>
          </a:prstGeom>
          <a:noFill/>
          <a:ln w="9525">
            <a:noFill/>
            <a:miter lim="800000"/>
            <a:headEnd/>
            <a:tailEnd/>
          </a:ln>
        </p:spPr>
        <p:txBody>
          <a:bodyPr wrap="none">
            <a:spAutoFit/>
          </a:bodyPr>
          <a:lstStyle/>
          <a:p>
            <a:r>
              <a:rPr lang="en-US" altLang="zh-CN" sz="1800">
                <a:ea typeface="宋体" charset="-122"/>
              </a:rPr>
              <a:t>2  0   1</a:t>
            </a:r>
          </a:p>
        </p:txBody>
      </p:sp>
      <p:sp>
        <p:nvSpPr>
          <p:cNvPr id="192604" name="Text Box 106"/>
          <p:cNvSpPr txBox="1">
            <a:spLocks noChangeArrowheads="1"/>
          </p:cNvSpPr>
          <p:nvPr/>
        </p:nvSpPr>
        <p:spPr bwMode="auto">
          <a:xfrm>
            <a:off x="3276600" y="5867400"/>
            <a:ext cx="925513" cy="369888"/>
          </a:xfrm>
          <a:prstGeom prst="rect">
            <a:avLst/>
          </a:prstGeom>
          <a:noFill/>
          <a:ln w="9525">
            <a:noFill/>
            <a:miter lim="800000"/>
            <a:headEnd/>
            <a:tailEnd/>
          </a:ln>
        </p:spPr>
        <p:txBody>
          <a:bodyPr wrap="none">
            <a:spAutoFit/>
          </a:bodyPr>
          <a:lstStyle/>
          <a:p>
            <a:r>
              <a:rPr lang="en-US" altLang="zh-CN" sz="1800">
                <a:ea typeface="宋体" charset="-122"/>
              </a:rPr>
              <a:t>3  1   0</a:t>
            </a:r>
          </a:p>
        </p:txBody>
      </p:sp>
      <p:sp>
        <p:nvSpPr>
          <p:cNvPr id="192605" name="Text Box 107"/>
          <p:cNvSpPr txBox="1">
            <a:spLocks noChangeArrowheads="1"/>
          </p:cNvSpPr>
          <p:nvPr/>
        </p:nvSpPr>
        <p:spPr bwMode="auto">
          <a:xfrm>
            <a:off x="5486400" y="2133600"/>
            <a:ext cx="996950" cy="369888"/>
          </a:xfrm>
          <a:prstGeom prst="rect">
            <a:avLst/>
          </a:prstGeom>
          <a:noFill/>
          <a:ln w="9525">
            <a:noFill/>
            <a:miter lim="800000"/>
            <a:headEnd/>
            <a:tailEnd/>
          </a:ln>
        </p:spPr>
        <p:txBody>
          <a:bodyPr wrap="none">
            <a:spAutoFit/>
          </a:bodyPr>
          <a:lstStyle/>
          <a:p>
            <a:r>
              <a:rPr lang="en-US" altLang="zh-CN" sz="1800">
                <a:ea typeface="宋体" charset="-122"/>
              </a:rPr>
              <a:t>2   0   1</a:t>
            </a:r>
          </a:p>
        </p:txBody>
      </p:sp>
      <p:sp>
        <p:nvSpPr>
          <p:cNvPr id="192606" name="Text Box 108"/>
          <p:cNvSpPr txBox="1">
            <a:spLocks noChangeArrowheads="1"/>
          </p:cNvSpPr>
          <p:nvPr/>
        </p:nvSpPr>
        <p:spPr bwMode="auto">
          <a:xfrm>
            <a:off x="5486400" y="2438400"/>
            <a:ext cx="925513" cy="369888"/>
          </a:xfrm>
          <a:prstGeom prst="rect">
            <a:avLst/>
          </a:prstGeom>
          <a:noFill/>
          <a:ln w="9525">
            <a:noFill/>
            <a:miter lim="800000"/>
            <a:headEnd/>
            <a:tailEnd/>
          </a:ln>
        </p:spPr>
        <p:txBody>
          <a:bodyPr wrap="none">
            <a:spAutoFit/>
          </a:bodyPr>
          <a:lstStyle/>
          <a:p>
            <a:r>
              <a:rPr lang="en-US" altLang="zh-CN" sz="1800">
                <a:ea typeface="宋体" charset="-122"/>
              </a:rPr>
              <a:t>3  1   0</a:t>
            </a:r>
          </a:p>
        </p:txBody>
      </p:sp>
      <p:sp>
        <p:nvSpPr>
          <p:cNvPr id="192607" name="Text Box 109"/>
          <p:cNvSpPr txBox="1">
            <a:spLocks noChangeArrowheads="1"/>
          </p:cNvSpPr>
          <p:nvPr/>
        </p:nvSpPr>
        <p:spPr bwMode="auto">
          <a:xfrm>
            <a:off x="5486400" y="3886200"/>
            <a:ext cx="925513" cy="369888"/>
          </a:xfrm>
          <a:prstGeom prst="rect">
            <a:avLst/>
          </a:prstGeom>
          <a:noFill/>
          <a:ln w="9525">
            <a:noFill/>
            <a:miter lim="800000"/>
            <a:headEnd/>
            <a:tailEnd/>
          </a:ln>
        </p:spPr>
        <p:txBody>
          <a:bodyPr wrap="none">
            <a:spAutoFit/>
          </a:bodyPr>
          <a:lstStyle/>
          <a:p>
            <a:r>
              <a:rPr lang="en-US" altLang="zh-CN" sz="1800">
                <a:ea typeface="宋体" charset="-122"/>
              </a:rPr>
              <a:t>2  0   1</a:t>
            </a:r>
          </a:p>
        </p:txBody>
      </p:sp>
      <p:sp>
        <p:nvSpPr>
          <p:cNvPr id="192608" name="Text Box 110"/>
          <p:cNvSpPr txBox="1">
            <a:spLocks noChangeArrowheads="1"/>
          </p:cNvSpPr>
          <p:nvPr/>
        </p:nvSpPr>
        <p:spPr bwMode="auto">
          <a:xfrm>
            <a:off x="5410200" y="5867400"/>
            <a:ext cx="925513" cy="369888"/>
          </a:xfrm>
          <a:prstGeom prst="rect">
            <a:avLst/>
          </a:prstGeom>
          <a:noFill/>
          <a:ln w="9525">
            <a:noFill/>
            <a:miter lim="800000"/>
            <a:headEnd/>
            <a:tailEnd/>
          </a:ln>
        </p:spPr>
        <p:txBody>
          <a:bodyPr wrap="none">
            <a:spAutoFit/>
          </a:bodyPr>
          <a:lstStyle/>
          <a:p>
            <a:r>
              <a:rPr lang="en-US" altLang="zh-CN" sz="1800">
                <a:ea typeface="宋体" charset="-122"/>
              </a:rPr>
              <a:t>3  1   0</a:t>
            </a:r>
          </a:p>
        </p:txBody>
      </p:sp>
      <p:sp>
        <p:nvSpPr>
          <p:cNvPr id="192609" name="Text Box 111"/>
          <p:cNvSpPr txBox="1">
            <a:spLocks noChangeArrowheads="1"/>
          </p:cNvSpPr>
          <p:nvPr/>
        </p:nvSpPr>
        <p:spPr bwMode="auto">
          <a:xfrm>
            <a:off x="5410200" y="5486400"/>
            <a:ext cx="925513" cy="369888"/>
          </a:xfrm>
          <a:prstGeom prst="rect">
            <a:avLst/>
          </a:prstGeom>
          <a:noFill/>
          <a:ln w="9525">
            <a:noFill/>
            <a:miter lim="800000"/>
            <a:headEnd/>
            <a:tailEnd/>
          </a:ln>
        </p:spPr>
        <p:txBody>
          <a:bodyPr wrap="none">
            <a:spAutoFit/>
          </a:bodyPr>
          <a:lstStyle/>
          <a:p>
            <a:r>
              <a:rPr lang="en-US" altLang="zh-CN" sz="1800">
                <a:ea typeface="宋体" charset="-122"/>
              </a:rPr>
              <a:t>2  0   1</a:t>
            </a:r>
          </a:p>
        </p:txBody>
      </p:sp>
      <p:sp>
        <p:nvSpPr>
          <p:cNvPr id="192610" name="Text Box 112"/>
          <p:cNvSpPr txBox="1">
            <a:spLocks noChangeArrowheads="1"/>
          </p:cNvSpPr>
          <p:nvPr/>
        </p:nvSpPr>
        <p:spPr bwMode="auto">
          <a:xfrm>
            <a:off x="5486400" y="4114800"/>
            <a:ext cx="925513" cy="369888"/>
          </a:xfrm>
          <a:prstGeom prst="rect">
            <a:avLst/>
          </a:prstGeom>
          <a:noFill/>
          <a:ln w="9525">
            <a:noFill/>
            <a:miter lim="800000"/>
            <a:headEnd/>
            <a:tailEnd/>
          </a:ln>
        </p:spPr>
        <p:txBody>
          <a:bodyPr wrap="none">
            <a:spAutoFit/>
          </a:bodyPr>
          <a:lstStyle/>
          <a:p>
            <a:r>
              <a:rPr lang="en-US" altLang="zh-CN" sz="1800">
                <a:ea typeface="宋体" charset="-122"/>
              </a:rPr>
              <a:t>3  1   0</a:t>
            </a:r>
          </a:p>
        </p:txBody>
      </p:sp>
      <p:sp>
        <p:nvSpPr>
          <p:cNvPr id="192611" name="Line 113"/>
          <p:cNvSpPr>
            <a:spLocks noChangeShapeType="1"/>
          </p:cNvSpPr>
          <p:nvPr/>
        </p:nvSpPr>
        <p:spPr bwMode="auto">
          <a:xfrm>
            <a:off x="2209800" y="1981200"/>
            <a:ext cx="685800" cy="1524000"/>
          </a:xfrm>
          <a:prstGeom prst="line">
            <a:avLst/>
          </a:prstGeom>
          <a:noFill/>
          <a:ln w="9525">
            <a:solidFill>
              <a:schemeClr val="tx1"/>
            </a:solidFill>
            <a:round/>
            <a:headEnd/>
            <a:tailEnd type="triangle" w="med" len="med"/>
          </a:ln>
        </p:spPr>
        <p:txBody>
          <a:bodyPr wrap="none"/>
          <a:lstStyle/>
          <a:p>
            <a:endParaRPr lang="zh-CN" altLang="en-US"/>
          </a:p>
        </p:txBody>
      </p:sp>
      <p:sp>
        <p:nvSpPr>
          <p:cNvPr id="192612" name="Line 114"/>
          <p:cNvSpPr>
            <a:spLocks noChangeShapeType="1"/>
          </p:cNvSpPr>
          <p:nvPr/>
        </p:nvSpPr>
        <p:spPr bwMode="auto">
          <a:xfrm>
            <a:off x="2133600" y="2057400"/>
            <a:ext cx="685800" cy="3124200"/>
          </a:xfrm>
          <a:prstGeom prst="line">
            <a:avLst/>
          </a:prstGeom>
          <a:noFill/>
          <a:ln w="9525">
            <a:solidFill>
              <a:schemeClr val="tx1"/>
            </a:solidFill>
            <a:round/>
            <a:headEnd/>
            <a:tailEnd type="triangle" w="med" len="med"/>
          </a:ln>
        </p:spPr>
        <p:txBody>
          <a:bodyPr wrap="none"/>
          <a:lstStyle/>
          <a:p>
            <a:endParaRPr lang="zh-CN" altLang="en-US"/>
          </a:p>
        </p:txBody>
      </p:sp>
      <p:sp>
        <p:nvSpPr>
          <p:cNvPr id="192613" name="Line 115"/>
          <p:cNvSpPr>
            <a:spLocks noChangeShapeType="1"/>
          </p:cNvSpPr>
          <p:nvPr/>
        </p:nvSpPr>
        <p:spPr bwMode="auto">
          <a:xfrm flipV="1">
            <a:off x="2133600" y="2514600"/>
            <a:ext cx="762000" cy="1295400"/>
          </a:xfrm>
          <a:prstGeom prst="line">
            <a:avLst/>
          </a:prstGeom>
          <a:noFill/>
          <a:ln w="9525">
            <a:solidFill>
              <a:schemeClr val="tx1"/>
            </a:solidFill>
            <a:round/>
            <a:headEnd/>
            <a:tailEnd type="triangle" w="med" len="med"/>
          </a:ln>
        </p:spPr>
        <p:txBody>
          <a:bodyPr wrap="none"/>
          <a:lstStyle/>
          <a:p>
            <a:endParaRPr lang="zh-CN" altLang="en-US"/>
          </a:p>
        </p:txBody>
      </p:sp>
      <p:sp>
        <p:nvSpPr>
          <p:cNvPr id="192614" name="Line 116"/>
          <p:cNvSpPr>
            <a:spLocks noChangeShapeType="1"/>
          </p:cNvSpPr>
          <p:nvPr/>
        </p:nvSpPr>
        <p:spPr bwMode="auto">
          <a:xfrm>
            <a:off x="2133600" y="4114800"/>
            <a:ext cx="609600" cy="1143000"/>
          </a:xfrm>
          <a:prstGeom prst="line">
            <a:avLst/>
          </a:prstGeom>
          <a:noFill/>
          <a:ln w="9525">
            <a:solidFill>
              <a:schemeClr val="tx1"/>
            </a:solidFill>
            <a:round/>
            <a:headEnd/>
            <a:tailEnd type="triangle" w="med" len="med"/>
          </a:ln>
        </p:spPr>
        <p:txBody>
          <a:bodyPr wrap="none"/>
          <a:lstStyle/>
          <a:p>
            <a:endParaRPr lang="zh-CN" altLang="en-US"/>
          </a:p>
        </p:txBody>
      </p:sp>
      <p:sp>
        <p:nvSpPr>
          <p:cNvPr id="192615" name="Line 117"/>
          <p:cNvSpPr>
            <a:spLocks noChangeShapeType="1"/>
          </p:cNvSpPr>
          <p:nvPr/>
        </p:nvSpPr>
        <p:spPr bwMode="auto">
          <a:xfrm flipV="1">
            <a:off x="2133600" y="2590800"/>
            <a:ext cx="838200" cy="3429000"/>
          </a:xfrm>
          <a:prstGeom prst="line">
            <a:avLst/>
          </a:prstGeom>
          <a:noFill/>
          <a:ln w="9525">
            <a:solidFill>
              <a:schemeClr val="tx1"/>
            </a:solidFill>
            <a:round/>
            <a:headEnd/>
            <a:tailEnd type="triangle" w="med" len="med"/>
          </a:ln>
        </p:spPr>
        <p:txBody>
          <a:bodyPr wrap="none"/>
          <a:lstStyle/>
          <a:p>
            <a:endParaRPr lang="zh-CN" altLang="en-US"/>
          </a:p>
        </p:txBody>
      </p:sp>
      <p:sp>
        <p:nvSpPr>
          <p:cNvPr id="192616" name="Line 118"/>
          <p:cNvSpPr>
            <a:spLocks noChangeShapeType="1"/>
          </p:cNvSpPr>
          <p:nvPr/>
        </p:nvSpPr>
        <p:spPr bwMode="auto">
          <a:xfrm flipV="1">
            <a:off x="2209800" y="4343400"/>
            <a:ext cx="762000" cy="1752600"/>
          </a:xfrm>
          <a:prstGeom prst="line">
            <a:avLst/>
          </a:prstGeom>
          <a:noFill/>
          <a:ln w="9525">
            <a:solidFill>
              <a:schemeClr val="tx1"/>
            </a:solidFill>
            <a:round/>
            <a:headEnd/>
            <a:tailEnd type="triangle" w="med" len="med"/>
          </a:ln>
        </p:spPr>
        <p:txBody>
          <a:bodyPr wrap="none"/>
          <a:lstStyle/>
          <a:p>
            <a:endParaRPr lang="zh-CN" altLang="en-US"/>
          </a:p>
        </p:txBody>
      </p:sp>
      <p:sp>
        <p:nvSpPr>
          <p:cNvPr id="192617" name="Line 119"/>
          <p:cNvSpPr>
            <a:spLocks noChangeShapeType="1"/>
          </p:cNvSpPr>
          <p:nvPr/>
        </p:nvSpPr>
        <p:spPr bwMode="auto">
          <a:xfrm>
            <a:off x="4267200" y="1981200"/>
            <a:ext cx="762000" cy="1600200"/>
          </a:xfrm>
          <a:prstGeom prst="line">
            <a:avLst/>
          </a:prstGeom>
          <a:noFill/>
          <a:ln w="9525">
            <a:solidFill>
              <a:schemeClr val="tx1"/>
            </a:solidFill>
            <a:round/>
            <a:headEnd/>
            <a:tailEnd type="triangle" w="med" len="med"/>
          </a:ln>
        </p:spPr>
        <p:txBody>
          <a:bodyPr wrap="none"/>
          <a:lstStyle/>
          <a:p>
            <a:endParaRPr lang="zh-CN" altLang="en-US"/>
          </a:p>
        </p:txBody>
      </p:sp>
      <p:sp>
        <p:nvSpPr>
          <p:cNvPr id="192618" name="Line 120"/>
          <p:cNvSpPr>
            <a:spLocks noChangeShapeType="1"/>
          </p:cNvSpPr>
          <p:nvPr/>
        </p:nvSpPr>
        <p:spPr bwMode="auto">
          <a:xfrm>
            <a:off x="4191000" y="2057400"/>
            <a:ext cx="838200" cy="2971800"/>
          </a:xfrm>
          <a:prstGeom prst="line">
            <a:avLst/>
          </a:prstGeom>
          <a:noFill/>
          <a:ln w="9525">
            <a:solidFill>
              <a:schemeClr val="tx1"/>
            </a:solidFill>
            <a:round/>
            <a:headEnd/>
            <a:tailEnd type="triangle" w="med" len="med"/>
          </a:ln>
        </p:spPr>
        <p:txBody>
          <a:bodyPr wrap="none"/>
          <a:lstStyle/>
          <a:p>
            <a:endParaRPr lang="zh-CN" altLang="en-US"/>
          </a:p>
        </p:txBody>
      </p:sp>
      <p:sp>
        <p:nvSpPr>
          <p:cNvPr id="192619" name="Line 121"/>
          <p:cNvSpPr>
            <a:spLocks noChangeShapeType="1"/>
          </p:cNvSpPr>
          <p:nvPr/>
        </p:nvSpPr>
        <p:spPr bwMode="auto">
          <a:xfrm flipV="1">
            <a:off x="4114800" y="2743200"/>
            <a:ext cx="1143000" cy="3200400"/>
          </a:xfrm>
          <a:prstGeom prst="line">
            <a:avLst/>
          </a:prstGeom>
          <a:noFill/>
          <a:ln w="9525">
            <a:solidFill>
              <a:schemeClr val="tx1"/>
            </a:solidFill>
            <a:round/>
            <a:headEnd/>
            <a:tailEnd type="triangle" w="med" len="med"/>
          </a:ln>
        </p:spPr>
        <p:txBody>
          <a:bodyPr wrap="none"/>
          <a:lstStyle/>
          <a:p>
            <a:endParaRPr lang="zh-CN" altLang="en-US"/>
          </a:p>
        </p:txBody>
      </p:sp>
      <p:sp>
        <p:nvSpPr>
          <p:cNvPr id="192620" name="Line 122"/>
          <p:cNvSpPr>
            <a:spLocks noChangeShapeType="1"/>
          </p:cNvSpPr>
          <p:nvPr/>
        </p:nvSpPr>
        <p:spPr bwMode="auto">
          <a:xfrm flipV="1">
            <a:off x="4114800" y="4419600"/>
            <a:ext cx="1066800" cy="1676400"/>
          </a:xfrm>
          <a:prstGeom prst="line">
            <a:avLst/>
          </a:prstGeom>
          <a:noFill/>
          <a:ln w="9525">
            <a:solidFill>
              <a:schemeClr val="tx1"/>
            </a:solidFill>
            <a:round/>
            <a:headEnd/>
            <a:tailEnd type="triangle" w="med" len="med"/>
          </a:ln>
        </p:spPr>
        <p:txBody>
          <a:bodyPr wrap="none"/>
          <a:lstStyle/>
          <a:p>
            <a:endParaRPr lang="zh-CN" altLang="en-US"/>
          </a:p>
        </p:txBody>
      </p:sp>
      <p:sp>
        <p:nvSpPr>
          <p:cNvPr id="192621" name="Line 123"/>
          <p:cNvSpPr>
            <a:spLocks noChangeShapeType="1"/>
          </p:cNvSpPr>
          <p:nvPr/>
        </p:nvSpPr>
        <p:spPr bwMode="auto">
          <a:xfrm>
            <a:off x="609600" y="6345238"/>
            <a:ext cx="5410200" cy="0"/>
          </a:xfrm>
          <a:prstGeom prst="line">
            <a:avLst/>
          </a:prstGeom>
          <a:noFill/>
          <a:ln w="9525">
            <a:solidFill>
              <a:schemeClr val="tx1"/>
            </a:solidFill>
            <a:prstDash val="sysDot"/>
            <a:round/>
            <a:headEnd/>
            <a:tailEnd type="triangle" w="med" len="med"/>
          </a:ln>
        </p:spPr>
        <p:txBody>
          <a:bodyPr wrap="none"/>
          <a:lstStyle/>
          <a:p>
            <a:endParaRPr lang="zh-CN" altLang="en-US"/>
          </a:p>
        </p:txBody>
      </p:sp>
      <p:sp>
        <p:nvSpPr>
          <p:cNvPr id="192622" name="Text Box 124"/>
          <p:cNvSpPr txBox="1">
            <a:spLocks noChangeArrowheads="1"/>
          </p:cNvSpPr>
          <p:nvPr/>
        </p:nvSpPr>
        <p:spPr bwMode="auto">
          <a:xfrm>
            <a:off x="6069013" y="6142038"/>
            <a:ext cx="630237" cy="369887"/>
          </a:xfrm>
          <a:prstGeom prst="rect">
            <a:avLst/>
          </a:prstGeom>
          <a:noFill/>
          <a:ln w="9525">
            <a:noFill/>
            <a:miter lim="800000"/>
            <a:headEnd/>
            <a:tailEnd/>
          </a:ln>
        </p:spPr>
        <p:txBody>
          <a:bodyPr wrap="none">
            <a:spAutoFit/>
          </a:bodyPr>
          <a:lstStyle/>
          <a:p>
            <a:r>
              <a:rPr lang="en-US" altLang="zh-CN" sz="1800">
                <a:ea typeface="宋体" charset="-122"/>
              </a:rPr>
              <a:t>time</a:t>
            </a:r>
          </a:p>
        </p:txBody>
      </p:sp>
      <p:grpSp>
        <p:nvGrpSpPr>
          <p:cNvPr id="3" name="Group 125"/>
          <p:cNvGrpSpPr>
            <a:grpSpLocks/>
          </p:cNvGrpSpPr>
          <p:nvPr/>
        </p:nvGrpSpPr>
        <p:grpSpPr bwMode="auto">
          <a:xfrm>
            <a:off x="6632575" y="2911475"/>
            <a:ext cx="2184400" cy="1212850"/>
            <a:chOff x="2352" y="0"/>
            <a:chExt cx="1376" cy="764"/>
          </a:xfrm>
        </p:grpSpPr>
        <p:sp>
          <p:nvSpPr>
            <p:cNvPr id="192636" name="Freeform 126"/>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w="9525">
              <a:noFill/>
              <a:round/>
              <a:headEnd/>
              <a:tailEnd/>
            </a:ln>
          </p:spPr>
          <p:txBody>
            <a:bodyPr wrap="none" anchor="ctr"/>
            <a:lstStyle/>
            <a:p>
              <a:endParaRPr lang="zh-CN" altLang="en-US"/>
            </a:p>
          </p:txBody>
        </p:sp>
        <p:grpSp>
          <p:nvGrpSpPr>
            <p:cNvPr id="4" name="Group 127"/>
            <p:cNvGrpSpPr>
              <a:grpSpLocks/>
            </p:cNvGrpSpPr>
            <p:nvPr/>
          </p:nvGrpSpPr>
          <p:grpSpPr bwMode="auto">
            <a:xfrm>
              <a:off x="2448" y="74"/>
              <a:ext cx="1161" cy="677"/>
              <a:chOff x="-17" y="1286"/>
              <a:chExt cx="1161" cy="677"/>
            </a:xfrm>
          </p:grpSpPr>
          <p:sp>
            <p:nvSpPr>
              <p:cNvPr id="192638" name="Freeform 128"/>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p:spPr>
            <p:txBody>
              <a:bodyPr wrap="none" anchor="ctr"/>
              <a:lstStyle/>
              <a:p>
                <a:endParaRPr lang="zh-CN" altLang="en-US"/>
              </a:p>
            </p:txBody>
          </p:sp>
          <p:sp>
            <p:nvSpPr>
              <p:cNvPr id="192639" name="Oval 129"/>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92640" name="Line 130"/>
              <p:cNvSpPr>
                <a:spLocks noChangeShapeType="1"/>
              </p:cNvSpPr>
              <p:nvPr/>
            </p:nvSpPr>
            <p:spPr bwMode="auto">
              <a:xfrm>
                <a:off x="-14" y="1705"/>
                <a:ext cx="1" cy="50"/>
              </a:xfrm>
              <a:prstGeom prst="line">
                <a:avLst/>
              </a:prstGeom>
              <a:noFill/>
              <a:ln w="12700">
                <a:solidFill>
                  <a:schemeClr val="tx1"/>
                </a:solidFill>
                <a:round/>
                <a:headEnd/>
                <a:tailEnd/>
              </a:ln>
            </p:spPr>
            <p:txBody>
              <a:bodyPr wrap="none" anchor="ctr"/>
              <a:lstStyle/>
              <a:p>
                <a:endParaRPr lang="zh-CN" altLang="en-US"/>
              </a:p>
            </p:txBody>
          </p:sp>
          <p:sp>
            <p:nvSpPr>
              <p:cNvPr id="192641" name="Line 131"/>
              <p:cNvSpPr>
                <a:spLocks noChangeShapeType="1"/>
              </p:cNvSpPr>
              <p:nvPr/>
            </p:nvSpPr>
            <p:spPr bwMode="auto">
              <a:xfrm>
                <a:off x="299" y="1705"/>
                <a:ext cx="1" cy="50"/>
              </a:xfrm>
              <a:prstGeom prst="line">
                <a:avLst/>
              </a:prstGeom>
              <a:noFill/>
              <a:ln w="12700">
                <a:solidFill>
                  <a:schemeClr val="tx1"/>
                </a:solidFill>
                <a:round/>
                <a:headEnd/>
                <a:tailEnd/>
              </a:ln>
            </p:spPr>
            <p:txBody>
              <a:bodyPr wrap="none" anchor="ctr"/>
              <a:lstStyle/>
              <a:p>
                <a:endParaRPr lang="zh-CN" altLang="en-US"/>
              </a:p>
            </p:txBody>
          </p:sp>
          <p:sp>
            <p:nvSpPr>
              <p:cNvPr id="192642" name="Rectangle 132"/>
              <p:cNvSpPr>
                <a:spLocks noChangeArrowheads="1"/>
              </p:cNvSpPr>
              <p:nvPr/>
            </p:nvSpPr>
            <p:spPr bwMode="auto">
              <a:xfrm>
                <a:off x="-14" y="1705"/>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92643" name="Oval 133"/>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92644" name="Freeform 134"/>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p:spPr>
            <p:txBody>
              <a:bodyPr wrap="none" anchor="ctr"/>
              <a:lstStyle/>
              <a:p>
                <a:endParaRPr lang="zh-CN" altLang="en-US"/>
              </a:p>
            </p:txBody>
          </p:sp>
          <p:sp>
            <p:nvSpPr>
              <p:cNvPr id="192645" name="Freeform 135"/>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p:spPr>
            <p:txBody>
              <a:bodyPr wrap="none" anchor="ctr"/>
              <a:lstStyle/>
              <a:p>
                <a:endParaRPr lang="zh-CN" altLang="en-US"/>
              </a:p>
            </p:txBody>
          </p:sp>
          <p:grpSp>
            <p:nvGrpSpPr>
              <p:cNvPr id="5" name="Group 136"/>
              <p:cNvGrpSpPr>
                <a:grpSpLocks/>
              </p:cNvGrpSpPr>
              <p:nvPr/>
            </p:nvGrpSpPr>
            <p:grpSpPr bwMode="auto">
              <a:xfrm>
                <a:off x="44" y="1598"/>
                <a:ext cx="188" cy="233"/>
                <a:chOff x="2965" y="2429"/>
                <a:chExt cx="189" cy="233"/>
              </a:xfrm>
            </p:grpSpPr>
            <p:sp>
              <p:nvSpPr>
                <p:cNvPr id="192668" name="Rectangle 137"/>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92669" name="Text Box 138"/>
                <p:cNvSpPr txBox="1">
                  <a:spLocks noChangeArrowheads="1"/>
                </p:cNvSpPr>
                <p:nvPr/>
              </p:nvSpPr>
              <p:spPr bwMode="auto">
                <a:xfrm>
                  <a:off x="2965" y="2429"/>
                  <a:ext cx="189" cy="233"/>
                </a:xfrm>
                <a:prstGeom prst="rect">
                  <a:avLst/>
                </a:prstGeom>
                <a:noFill/>
                <a:ln w="9525">
                  <a:noFill/>
                  <a:miter lim="800000"/>
                  <a:headEnd/>
                  <a:tailEnd/>
                </a:ln>
              </p:spPr>
              <p:txBody>
                <a:bodyPr wrap="none">
                  <a:spAutoFit/>
                </a:bodyPr>
                <a:lstStyle/>
                <a:p>
                  <a:pPr algn="ctr"/>
                  <a:r>
                    <a:rPr lang="en-US" altLang="zh-CN" sz="1800">
                      <a:ea typeface="宋体" charset="-122"/>
                    </a:rPr>
                    <a:t>x</a:t>
                  </a:r>
                  <a:endParaRPr lang="en-US" altLang="zh-CN" sz="1800">
                    <a:latin typeface="Times New Roman" pitchFamily="18" charset="0"/>
                    <a:ea typeface="宋体" charset="-122"/>
                  </a:endParaRPr>
                </a:p>
              </p:txBody>
            </p:sp>
          </p:grpSp>
          <p:grpSp>
            <p:nvGrpSpPr>
              <p:cNvPr id="6" name="Group 139"/>
              <p:cNvGrpSpPr>
                <a:grpSpLocks/>
              </p:cNvGrpSpPr>
              <p:nvPr/>
            </p:nvGrpSpPr>
            <p:grpSpPr bwMode="auto">
              <a:xfrm>
                <a:off x="828" y="1580"/>
                <a:ext cx="316" cy="233"/>
                <a:chOff x="1740" y="2276"/>
                <a:chExt cx="316" cy="233"/>
              </a:xfrm>
            </p:grpSpPr>
            <p:sp>
              <p:nvSpPr>
                <p:cNvPr id="192660" name="Oval 14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92661" name="Line 141"/>
                <p:cNvSpPr>
                  <a:spLocks noChangeShapeType="1"/>
                </p:cNvSpPr>
                <p:nvPr/>
              </p:nvSpPr>
              <p:spPr bwMode="auto">
                <a:xfrm>
                  <a:off x="1743" y="2413"/>
                  <a:ext cx="0" cy="50"/>
                </a:xfrm>
                <a:prstGeom prst="line">
                  <a:avLst/>
                </a:prstGeom>
                <a:noFill/>
                <a:ln w="12700">
                  <a:solidFill>
                    <a:schemeClr val="tx1"/>
                  </a:solidFill>
                  <a:round/>
                  <a:headEnd/>
                  <a:tailEnd/>
                </a:ln>
              </p:spPr>
              <p:txBody>
                <a:bodyPr wrap="none" anchor="ctr"/>
                <a:lstStyle/>
                <a:p>
                  <a:endParaRPr lang="zh-CN" altLang="en-US"/>
                </a:p>
              </p:txBody>
            </p:sp>
            <p:sp>
              <p:nvSpPr>
                <p:cNvPr id="192662" name="Line 142"/>
                <p:cNvSpPr>
                  <a:spLocks noChangeShapeType="1"/>
                </p:cNvSpPr>
                <p:nvPr/>
              </p:nvSpPr>
              <p:spPr bwMode="auto">
                <a:xfrm>
                  <a:off x="2056" y="2413"/>
                  <a:ext cx="0" cy="50"/>
                </a:xfrm>
                <a:prstGeom prst="line">
                  <a:avLst/>
                </a:prstGeom>
                <a:noFill/>
                <a:ln w="12700">
                  <a:solidFill>
                    <a:schemeClr val="tx1"/>
                  </a:solidFill>
                  <a:round/>
                  <a:headEnd/>
                  <a:tailEnd/>
                </a:ln>
              </p:spPr>
              <p:txBody>
                <a:bodyPr wrap="none" anchor="ctr"/>
                <a:lstStyle/>
                <a:p>
                  <a:endParaRPr lang="zh-CN" altLang="en-US"/>
                </a:p>
              </p:txBody>
            </p:sp>
            <p:sp>
              <p:nvSpPr>
                <p:cNvPr id="192663" name="Rectangle 143"/>
                <p:cNvSpPr>
                  <a:spLocks noChangeArrowheads="1"/>
                </p:cNvSpPr>
                <p:nvPr/>
              </p:nvSpPr>
              <p:spPr bwMode="auto">
                <a:xfrm>
                  <a:off x="1743" y="2413"/>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92664" name="Oval 14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grpSp>
              <p:nvGrpSpPr>
                <p:cNvPr id="7" name="Group 145"/>
                <p:cNvGrpSpPr>
                  <a:grpSpLocks/>
                </p:cNvGrpSpPr>
                <p:nvPr/>
              </p:nvGrpSpPr>
              <p:grpSpPr bwMode="auto">
                <a:xfrm>
                  <a:off x="1812" y="2276"/>
                  <a:ext cx="181" cy="233"/>
                  <a:chOff x="2971" y="2399"/>
                  <a:chExt cx="182" cy="233"/>
                </a:xfrm>
              </p:grpSpPr>
              <p:sp>
                <p:nvSpPr>
                  <p:cNvPr id="192666" name="Rectangle 146"/>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92667" name="Text Box 147"/>
                  <p:cNvSpPr txBox="1">
                    <a:spLocks noChangeArrowheads="1"/>
                  </p:cNvSpPr>
                  <p:nvPr/>
                </p:nvSpPr>
                <p:spPr bwMode="auto">
                  <a:xfrm>
                    <a:off x="2971" y="2399"/>
                    <a:ext cx="182" cy="233"/>
                  </a:xfrm>
                  <a:prstGeom prst="rect">
                    <a:avLst/>
                  </a:prstGeom>
                  <a:noFill/>
                  <a:ln w="9525">
                    <a:noFill/>
                    <a:miter lim="800000"/>
                    <a:headEnd/>
                    <a:tailEnd/>
                  </a:ln>
                </p:spPr>
                <p:txBody>
                  <a:bodyPr wrap="none">
                    <a:spAutoFit/>
                  </a:bodyPr>
                  <a:lstStyle/>
                  <a:p>
                    <a:pPr algn="ctr"/>
                    <a:r>
                      <a:rPr lang="en-US" altLang="zh-CN" sz="1800">
                        <a:ea typeface="宋体" charset="-122"/>
                      </a:rPr>
                      <a:t>z</a:t>
                    </a:r>
                  </a:p>
                </p:txBody>
              </p:sp>
            </p:grpSp>
          </p:grpSp>
          <p:sp>
            <p:nvSpPr>
              <p:cNvPr id="192648" name="Text Box 148"/>
              <p:cNvSpPr txBox="1">
                <a:spLocks noChangeArrowheads="1"/>
              </p:cNvSpPr>
              <p:nvPr/>
            </p:nvSpPr>
            <p:spPr bwMode="auto">
              <a:xfrm>
                <a:off x="723" y="1400"/>
                <a:ext cx="196" cy="233"/>
              </a:xfrm>
              <a:prstGeom prst="rect">
                <a:avLst/>
              </a:prstGeom>
              <a:noFill/>
              <a:ln w="9525">
                <a:noFill/>
                <a:miter lim="800000"/>
                <a:headEnd/>
                <a:tailEnd/>
              </a:ln>
            </p:spPr>
            <p:txBody>
              <a:bodyPr wrap="none">
                <a:spAutoFit/>
              </a:bodyPr>
              <a:lstStyle/>
              <a:p>
                <a:pPr algn="ctr"/>
                <a:r>
                  <a:rPr lang="en-US" altLang="zh-CN" sz="1800">
                    <a:ea typeface="宋体" charset="-122"/>
                  </a:rPr>
                  <a:t>1</a:t>
                </a:r>
                <a:endParaRPr lang="en-US" altLang="zh-CN" sz="1800">
                  <a:latin typeface="Times New Roman" pitchFamily="18" charset="0"/>
                  <a:ea typeface="宋体" charset="-122"/>
                </a:endParaRPr>
              </a:p>
            </p:txBody>
          </p:sp>
          <p:sp>
            <p:nvSpPr>
              <p:cNvPr id="192649" name="Text Box 149"/>
              <p:cNvSpPr txBox="1">
                <a:spLocks noChangeArrowheads="1"/>
              </p:cNvSpPr>
              <p:nvPr/>
            </p:nvSpPr>
            <p:spPr bwMode="auto">
              <a:xfrm>
                <a:off x="196" y="1397"/>
                <a:ext cx="196" cy="233"/>
              </a:xfrm>
              <a:prstGeom prst="rect">
                <a:avLst/>
              </a:prstGeom>
              <a:noFill/>
              <a:ln w="9525">
                <a:noFill/>
                <a:miter lim="800000"/>
                <a:headEnd/>
                <a:tailEnd/>
              </a:ln>
            </p:spPr>
            <p:txBody>
              <a:bodyPr wrap="none">
                <a:spAutoFit/>
              </a:bodyPr>
              <a:lstStyle/>
              <a:p>
                <a:pPr algn="ctr"/>
                <a:r>
                  <a:rPr lang="en-US" altLang="zh-CN" sz="1800">
                    <a:ea typeface="宋体" charset="-122"/>
                  </a:rPr>
                  <a:t>2</a:t>
                </a:r>
                <a:endParaRPr lang="en-US" altLang="zh-CN" sz="1800">
                  <a:latin typeface="Times New Roman" pitchFamily="18" charset="0"/>
                  <a:ea typeface="宋体" charset="-122"/>
                </a:endParaRPr>
              </a:p>
            </p:txBody>
          </p:sp>
          <p:sp>
            <p:nvSpPr>
              <p:cNvPr id="192650" name="Text Box 150"/>
              <p:cNvSpPr txBox="1">
                <a:spLocks noChangeArrowheads="1"/>
              </p:cNvSpPr>
              <p:nvPr/>
            </p:nvSpPr>
            <p:spPr bwMode="auto">
              <a:xfrm>
                <a:off x="481" y="1730"/>
                <a:ext cx="196" cy="233"/>
              </a:xfrm>
              <a:prstGeom prst="rect">
                <a:avLst/>
              </a:prstGeom>
              <a:noFill/>
              <a:ln w="9525">
                <a:noFill/>
                <a:miter lim="800000"/>
                <a:headEnd/>
                <a:tailEnd/>
              </a:ln>
            </p:spPr>
            <p:txBody>
              <a:bodyPr wrap="none">
                <a:spAutoFit/>
              </a:bodyPr>
              <a:lstStyle/>
              <a:p>
                <a:pPr algn="ctr"/>
                <a:r>
                  <a:rPr lang="en-US" altLang="zh-CN" sz="1800">
                    <a:ea typeface="宋体" charset="-122"/>
                  </a:rPr>
                  <a:t>7</a:t>
                </a:r>
                <a:endParaRPr lang="en-US" altLang="zh-CN" sz="1800">
                  <a:latin typeface="Times New Roman" pitchFamily="18" charset="0"/>
                  <a:ea typeface="宋体" charset="-122"/>
                </a:endParaRPr>
              </a:p>
            </p:txBody>
          </p:sp>
          <p:grpSp>
            <p:nvGrpSpPr>
              <p:cNvPr id="8" name="Group 151"/>
              <p:cNvGrpSpPr>
                <a:grpSpLocks/>
              </p:cNvGrpSpPr>
              <p:nvPr/>
            </p:nvGrpSpPr>
            <p:grpSpPr bwMode="auto">
              <a:xfrm>
                <a:off x="408" y="1286"/>
                <a:ext cx="316" cy="233"/>
                <a:chOff x="1740" y="2306"/>
                <a:chExt cx="316" cy="233"/>
              </a:xfrm>
            </p:grpSpPr>
            <p:sp>
              <p:nvSpPr>
                <p:cNvPr id="192652" name="Oval 152"/>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sp>
              <p:nvSpPr>
                <p:cNvPr id="192653" name="Line 153"/>
                <p:cNvSpPr>
                  <a:spLocks noChangeShapeType="1"/>
                </p:cNvSpPr>
                <p:nvPr/>
              </p:nvSpPr>
              <p:spPr bwMode="auto">
                <a:xfrm>
                  <a:off x="1743" y="2413"/>
                  <a:ext cx="0" cy="50"/>
                </a:xfrm>
                <a:prstGeom prst="line">
                  <a:avLst/>
                </a:prstGeom>
                <a:noFill/>
                <a:ln w="12700">
                  <a:solidFill>
                    <a:schemeClr val="tx1"/>
                  </a:solidFill>
                  <a:round/>
                  <a:headEnd/>
                  <a:tailEnd/>
                </a:ln>
              </p:spPr>
              <p:txBody>
                <a:bodyPr wrap="none" anchor="ctr"/>
                <a:lstStyle/>
                <a:p>
                  <a:endParaRPr lang="zh-CN" altLang="en-US"/>
                </a:p>
              </p:txBody>
            </p:sp>
            <p:sp>
              <p:nvSpPr>
                <p:cNvPr id="192654" name="Line 154"/>
                <p:cNvSpPr>
                  <a:spLocks noChangeShapeType="1"/>
                </p:cNvSpPr>
                <p:nvPr/>
              </p:nvSpPr>
              <p:spPr bwMode="auto">
                <a:xfrm>
                  <a:off x="2056" y="2413"/>
                  <a:ext cx="0" cy="50"/>
                </a:xfrm>
                <a:prstGeom prst="line">
                  <a:avLst/>
                </a:prstGeom>
                <a:noFill/>
                <a:ln w="12700">
                  <a:solidFill>
                    <a:schemeClr val="tx1"/>
                  </a:solidFill>
                  <a:round/>
                  <a:headEnd/>
                  <a:tailEnd/>
                </a:ln>
              </p:spPr>
              <p:txBody>
                <a:bodyPr wrap="none" anchor="ctr"/>
                <a:lstStyle/>
                <a:p>
                  <a:endParaRPr lang="zh-CN" altLang="en-US"/>
                </a:p>
              </p:txBody>
            </p:sp>
            <p:sp>
              <p:nvSpPr>
                <p:cNvPr id="192655" name="Rectangle 155"/>
                <p:cNvSpPr>
                  <a:spLocks noChangeArrowheads="1"/>
                </p:cNvSpPr>
                <p:nvPr/>
              </p:nvSpPr>
              <p:spPr bwMode="auto">
                <a:xfrm>
                  <a:off x="1743" y="2413"/>
                  <a:ext cx="310" cy="49"/>
                </a:xfrm>
                <a:prstGeom prst="rect">
                  <a:avLst/>
                </a:prstGeom>
                <a:solidFill>
                  <a:schemeClr val="hlink"/>
                </a:solidFill>
                <a:ln w="12700">
                  <a:noFill/>
                  <a:miter lim="800000"/>
                  <a:headEnd/>
                  <a:tailEnd/>
                </a:ln>
              </p:spPr>
              <p:txBody>
                <a:bodyPr wrap="none" anchor="ctr"/>
                <a:lstStyle/>
                <a:p>
                  <a:pPr algn="ctr"/>
                  <a:endParaRPr lang="zh-CN" altLang="zh-CN" sz="1800">
                    <a:latin typeface="Times New Roman" pitchFamily="18" charset="0"/>
                    <a:ea typeface="宋体" charset="-122"/>
                  </a:endParaRPr>
                </a:p>
              </p:txBody>
            </p:sp>
            <p:sp>
              <p:nvSpPr>
                <p:cNvPr id="192656" name="Oval 156"/>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p>
                  <a:endParaRPr lang="zh-CN" altLang="en-US" sz="1800">
                    <a:ea typeface="宋体" charset="-122"/>
                  </a:endParaRPr>
                </a:p>
              </p:txBody>
            </p:sp>
            <p:grpSp>
              <p:nvGrpSpPr>
                <p:cNvPr id="9" name="Group 157"/>
                <p:cNvGrpSpPr>
                  <a:grpSpLocks/>
                </p:cNvGrpSpPr>
                <p:nvPr/>
              </p:nvGrpSpPr>
              <p:grpSpPr bwMode="auto">
                <a:xfrm>
                  <a:off x="1808" y="2306"/>
                  <a:ext cx="189" cy="233"/>
                  <a:chOff x="2965" y="2429"/>
                  <a:chExt cx="191" cy="233"/>
                </a:xfrm>
              </p:grpSpPr>
              <p:sp>
                <p:nvSpPr>
                  <p:cNvPr id="192658" name="Rectangle 158"/>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endParaRPr lang="zh-CN" altLang="en-US" sz="1800">
                      <a:ea typeface="宋体" charset="-122"/>
                    </a:endParaRPr>
                  </a:p>
                </p:txBody>
              </p:sp>
              <p:sp>
                <p:nvSpPr>
                  <p:cNvPr id="192659" name="Text Box 159"/>
                  <p:cNvSpPr txBox="1">
                    <a:spLocks noChangeArrowheads="1"/>
                  </p:cNvSpPr>
                  <p:nvPr/>
                </p:nvSpPr>
                <p:spPr bwMode="auto">
                  <a:xfrm>
                    <a:off x="2965" y="2429"/>
                    <a:ext cx="191" cy="233"/>
                  </a:xfrm>
                  <a:prstGeom prst="rect">
                    <a:avLst/>
                  </a:prstGeom>
                  <a:noFill/>
                  <a:ln w="9525">
                    <a:noFill/>
                    <a:miter lim="800000"/>
                    <a:headEnd/>
                    <a:tailEnd/>
                  </a:ln>
                </p:spPr>
                <p:txBody>
                  <a:bodyPr wrap="none">
                    <a:spAutoFit/>
                  </a:bodyPr>
                  <a:lstStyle/>
                  <a:p>
                    <a:pPr algn="ctr"/>
                    <a:r>
                      <a:rPr lang="en-US" altLang="zh-CN" sz="1800">
                        <a:ea typeface="宋体" charset="-122"/>
                      </a:rPr>
                      <a:t>y</a:t>
                    </a:r>
                    <a:endParaRPr lang="en-US" altLang="zh-CN" sz="1800">
                      <a:latin typeface="Times New Roman" pitchFamily="18" charset="0"/>
                      <a:ea typeface="宋体" charset="-122"/>
                    </a:endParaRPr>
                  </a:p>
                </p:txBody>
              </p:sp>
            </p:grpSp>
          </p:grpSp>
        </p:grpSp>
      </p:grpSp>
      <p:sp>
        <p:nvSpPr>
          <p:cNvPr id="192624" name="Text Box 160"/>
          <p:cNvSpPr txBox="1">
            <a:spLocks noChangeArrowheads="1"/>
          </p:cNvSpPr>
          <p:nvPr/>
        </p:nvSpPr>
        <p:spPr bwMode="auto">
          <a:xfrm>
            <a:off x="0" y="685800"/>
            <a:ext cx="1462088" cy="338138"/>
          </a:xfrm>
          <a:prstGeom prst="rect">
            <a:avLst/>
          </a:prstGeom>
          <a:noFill/>
          <a:ln w="9525">
            <a:noFill/>
            <a:miter lim="800000"/>
            <a:headEnd/>
            <a:tailEnd/>
          </a:ln>
        </p:spPr>
        <p:txBody>
          <a:bodyPr wrap="none">
            <a:spAutoFit/>
          </a:bodyPr>
          <a:lstStyle/>
          <a:p>
            <a:r>
              <a:rPr lang="en-US" altLang="zh-CN" sz="1600" b="1" u="sng">
                <a:ea typeface="宋体" charset="-122"/>
              </a:rPr>
              <a:t>node x table</a:t>
            </a:r>
          </a:p>
        </p:txBody>
      </p:sp>
      <p:sp>
        <p:nvSpPr>
          <p:cNvPr id="192625" name="Text Box 161"/>
          <p:cNvSpPr txBox="1">
            <a:spLocks noChangeArrowheads="1"/>
          </p:cNvSpPr>
          <p:nvPr/>
        </p:nvSpPr>
        <p:spPr bwMode="auto">
          <a:xfrm>
            <a:off x="0" y="2590800"/>
            <a:ext cx="1457325" cy="338138"/>
          </a:xfrm>
          <a:prstGeom prst="rect">
            <a:avLst/>
          </a:prstGeom>
          <a:noFill/>
          <a:ln w="9525">
            <a:noFill/>
            <a:miter lim="800000"/>
            <a:headEnd/>
            <a:tailEnd/>
          </a:ln>
        </p:spPr>
        <p:txBody>
          <a:bodyPr wrap="none">
            <a:spAutoFit/>
          </a:bodyPr>
          <a:lstStyle/>
          <a:p>
            <a:r>
              <a:rPr lang="en-US" altLang="zh-CN" sz="1600" b="1" u="sng">
                <a:ea typeface="宋体" charset="-122"/>
              </a:rPr>
              <a:t>node y table</a:t>
            </a:r>
          </a:p>
        </p:txBody>
      </p:sp>
      <p:sp>
        <p:nvSpPr>
          <p:cNvPr id="192626" name="Text Box 162"/>
          <p:cNvSpPr txBox="1">
            <a:spLocks noChangeArrowheads="1"/>
          </p:cNvSpPr>
          <p:nvPr/>
        </p:nvSpPr>
        <p:spPr bwMode="auto">
          <a:xfrm>
            <a:off x="0" y="4343400"/>
            <a:ext cx="1446213" cy="338138"/>
          </a:xfrm>
          <a:prstGeom prst="rect">
            <a:avLst/>
          </a:prstGeom>
          <a:noFill/>
          <a:ln w="9525">
            <a:noFill/>
            <a:miter lim="800000"/>
            <a:headEnd/>
            <a:tailEnd/>
          </a:ln>
        </p:spPr>
        <p:txBody>
          <a:bodyPr wrap="none">
            <a:spAutoFit/>
          </a:bodyPr>
          <a:lstStyle/>
          <a:p>
            <a:r>
              <a:rPr lang="en-US" altLang="zh-CN" sz="1600" b="1" u="sng">
                <a:ea typeface="宋体" charset="-122"/>
              </a:rPr>
              <a:t>node z table</a:t>
            </a:r>
          </a:p>
        </p:txBody>
      </p:sp>
      <p:sp>
        <p:nvSpPr>
          <p:cNvPr id="192627" name="Oval 163"/>
          <p:cNvSpPr>
            <a:spLocks noChangeArrowheads="1"/>
          </p:cNvSpPr>
          <p:nvPr/>
        </p:nvSpPr>
        <p:spPr bwMode="auto">
          <a:xfrm>
            <a:off x="1219200" y="1676400"/>
            <a:ext cx="1066800" cy="381000"/>
          </a:xfrm>
          <a:prstGeom prst="ellipse">
            <a:avLst/>
          </a:prstGeom>
          <a:noFill/>
          <a:ln w="9525">
            <a:solidFill>
              <a:srgbClr val="FF0000"/>
            </a:solidFill>
            <a:round/>
            <a:headEnd/>
            <a:tailEnd/>
          </a:ln>
        </p:spPr>
        <p:txBody>
          <a:bodyPr wrap="none" anchor="ctr"/>
          <a:lstStyle/>
          <a:p>
            <a:endParaRPr lang="zh-CN" altLang="en-US" sz="1800">
              <a:ea typeface="宋体" charset="-122"/>
            </a:endParaRPr>
          </a:p>
        </p:txBody>
      </p:sp>
      <p:sp>
        <p:nvSpPr>
          <p:cNvPr id="192628" name="Oval 164"/>
          <p:cNvSpPr>
            <a:spLocks noChangeArrowheads="1"/>
          </p:cNvSpPr>
          <p:nvPr/>
        </p:nvSpPr>
        <p:spPr bwMode="auto">
          <a:xfrm>
            <a:off x="1219200" y="3733800"/>
            <a:ext cx="1066800" cy="381000"/>
          </a:xfrm>
          <a:prstGeom prst="ellipse">
            <a:avLst/>
          </a:prstGeom>
          <a:noFill/>
          <a:ln w="9525">
            <a:solidFill>
              <a:srgbClr val="FF0000"/>
            </a:solidFill>
            <a:round/>
            <a:headEnd/>
            <a:tailEnd/>
          </a:ln>
        </p:spPr>
        <p:txBody>
          <a:bodyPr wrap="none" anchor="ctr"/>
          <a:lstStyle/>
          <a:p>
            <a:endParaRPr lang="zh-CN" altLang="en-US" sz="1800">
              <a:ea typeface="宋体" charset="-122"/>
            </a:endParaRPr>
          </a:p>
        </p:txBody>
      </p:sp>
      <p:sp>
        <p:nvSpPr>
          <p:cNvPr id="192629" name="Oval 165"/>
          <p:cNvSpPr>
            <a:spLocks noChangeArrowheads="1"/>
          </p:cNvSpPr>
          <p:nvPr/>
        </p:nvSpPr>
        <p:spPr bwMode="auto">
          <a:xfrm>
            <a:off x="1219200" y="5943600"/>
            <a:ext cx="1066800" cy="381000"/>
          </a:xfrm>
          <a:prstGeom prst="ellipse">
            <a:avLst/>
          </a:prstGeom>
          <a:noFill/>
          <a:ln w="9525">
            <a:solidFill>
              <a:srgbClr val="FF0000"/>
            </a:solidFill>
            <a:round/>
            <a:headEnd/>
            <a:tailEnd/>
          </a:ln>
        </p:spPr>
        <p:txBody>
          <a:bodyPr wrap="none" anchor="ctr"/>
          <a:lstStyle/>
          <a:p>
            <a:endParaRPr lang="zh-CN" altLang="en-US" sz="1800">
              <a:ea typeface="宋体" charset="-122"/>
            </a:endParaRPr>
          </a:p>
        </p:txBody>
      </p:sp>
      <p:sp>
        <p:nvSpPr>
          <p:cNvPr id="192630" name="Oval 166"/>
          <p:cNvSpPr>
            <a:spLocks noChangeArrowheads="1"/>
          </p:cNvSpPr>
          <p:nvPr/>
        </p:nvSpPr>
        <p:spPr bwMode="auto">
          <a:xfrm>
            <a:off x="3276600" y="1676400"/>
            <a:ext cx="1066800" cy="381000"/>
          </a:xfrm>
          <a:prstGeom prst="ellipse">
            <a:avLst/>
          </a:prstGeom>
          <a:noFill/>
          <a:ln w="9525">
            <a:solidFill>
              <a:srgbClr val="FF0000"/>
            </a:solidFill>
            <a:round/>
            <a:headEnd/>
            <a:tailEnd/>
          </a:ln>
        </p:spPr>
        <p:txBody>
          <a:bodyPr wrap="none" anchor="ctr"/>
          <a:lstStyle/>
          <a:p>
            <a:endParaRPr lang="zh-CN" altLang="en-US" sz="1800">
              <a:ea typeface="宋体" charset="-122"/>
            </a:endParaRPr>
          </a:p>
        </p:txBody>
      </p:sp>
      <p:sp>
        <p:nvSpPr>
          <p:cNvPr id="192631" name="Oval 167"/>
          <p:cNvSpPr>
            <a:spLocks noChangeArrowheads="1"/>
          </p:cNvSpPr>
          <p:nvPr/>
        </p:nvSpPr>
        <p:spPr bwMode="auto">
          <a:xfrm>
            <a:off x="3200400" y="5867400"/>
            <a:ext cx="1066800" cy="381000"/>
          </a:xfrm>
          <a:prstGeom prst="ellipse">
            <a:avLst/>
          </a:prstGeom>
          <a:noFill/>
          <a:ln w="9525">
            <a:solidFill>
              <a:srgbClr val="FF0000"/>
            </a:solidFill>
            <a:round/>
            <a:headEnd/>
            <a:tailEnd/>
          </a:ln>
        </p:spPr>
        <p:txBody>
          <a:bodyPr wrap="none" anchor="ctr"/>
          <a:lstStyle/>
          <a:p>
            <a:endParaRPr lang="zh-CN" altLang="en-US" sz="1800">
              <a:ea typeface="宋体" charset="-122"/>
            </a:endParaRPr>
          </a:p>
        </p:txBody>
      </p:sp>
      <p:sp>
        <p:nvSpPr>
          <p:cNvPr id="192632" name="Rectangle 168"/>
          <p:cNvSpPr>
            <a:spLocks noChangeArrowheads="1"/>
          </p:cNvSpPr>
          <p:nvPr/>
        </p:nvSpPr>
        <p:spPr bwMode="auto">
          <a:xfrm>
            <a:off x="1501775" y="184150"/>
            <a:ext cx="4654550" cy="647700"/>
          </a:xfrm>
          <a:prstGeom prst="rect">
            <a:avLst/>
          </a:prstGeom>
          <a:noFill/>
          <a:ln w="9525" algn="ctr">
            <a:noFill/>
            <a:miter lim="800000"/>
            <a:headEnd/>
            <a:tailEnd/>
          </a:ln>
        </p:spPr>
        <p:txBody>
          <a:bodyPr wrap="none" anchor="ctr">
            <a:spAutoFit/>
          </a:bodyPr>
          <a:lstStyle/>
          <a:p>
            <a:pPr algn="just"/>
            <a:r>
              <a:rPr lang="fr-FR" altLang="zh-CN" sz="1800">
                <a:solidFill>
                  <a:srgbClr val="000000"/>
                </a:solidFill>
                <a:ea typeface="宋体" charset="-122"/>
                <a:cs typeface="Times New Roman" pitchFamily="18" charset="0"/>
              </a:rPr>
              <a:t>D</a:t>
            </a:r>
            <a:r>
              <a:rPr lang="fr-FR" altLang="zh-CN" sz="1800" baseline="-25000">
                <a:solidFill>
                  <a:srgbClr val="000000"/>
                </a:solidFill>
                <a:ea typeface="宋体" charset="-122"/>
                <a:cs typeface="Times New Roman" pitchFamily="18" charset="0"/>
              </a:rPr>
              <a:t>x</a:t>
            </a:r>
            <a:r>
              <a:rPr lang="fr-FR" altLang="zh-CN" sz="1800">
                <a:solidFill>
                  <a:srgbClr val="000000"/>
                </a:solidFill>
                <a:ea typeface="宋体" charset="-122"/>
                <a:cs typeface="Times New Roman" pitchFamily="18" charset="0"/>
              </a:rPr>
              <a:t>(y) = min{c(x,y) + D</a:t>
            </a:r>
            <a:r>
              <a:rPr lang="fr-FR" altLang="zh-CN" sz="1800" baseline="-25000">
                <a:solidFill>
                  <a:srgbClr val="000000"/>
                </a:solidFill>
                <a:ea typeface="宋体" charset="-122"/>
                <a:cs typeface="Times New Roman" pitchFamily="18" charset="0"/>
              </a:rPr>
              <a:t>y</a:t>
            </a:r>
            <a:r>
              <a:rPr lang="fr-FR" altLang="zh-CN" sz="1800">
                <a:solidFill>
                  <a:srgbClr val="000000"/>
                </a:solidFill>
                <a:ea typeface="宋体" charset="-122"/>
                <a:cs typeface="Times New Roman" pitchFamily="18" charset="0"/>
              </a:rPr>
              <a:t>(y), c(x,z) + D</a:t>
            </a:r>
            <a:r>
              <a:rPr lang="fr-FR" altLang="zh-CN" sz="1800" baseline="-25000">
                <a:solidFill>
                  <a:srgbClr val="000000"/>
                </a:solidFill>
                <a:ea typeface="宋体" charset="-122"/>
                <a:cs typeface="Times New Roman" pitchFamily="18" charset="0"/>
              </a:rPr>
              <a:t>z</a:t>
            </a:r>
            <a:r>
              <a:rPr lang="fr-FR" altLang="zh-CN" sz="1800">
                <a:solidFill>
                  <a:srgbClr val="000000"/>
                </a:solidFill>
                <a:ea typeface="宋体" charset="-122"/>
                <a:cs typeface="Times New Roman" pitchFamily="18" charset="0"/>
              </a:rPr>
              <a:t>(y)} </a:t>
            </a:r>
            <a:br>
              <a:rPr lang="fr-FR" altLang="zh-CN" sz="1800">
                <a:solidFill>
                  <a:srgbClr val="000000"/>
                </a:solidFill>
                <a:ea typeface="宋体" charset="-122"/>
                <a:cs typeface="Times New Roman" pitchFamily="18" charset="0"/>
              </a:rPr>
            </a:br>
            <a:r>
              <a:rPr lang="fr-FR" altLang="zh-CN" sz="1800">
                <a:solidFill>
                  <a:srgbClr val="000000"/>
                </a:solidFill>
                <a:ea typeface="宋体" charset="-122"/>
                <a:cs typeface="Times New Roman" pitchFamily="18" charset="0"/>
              </a:rPr>
              <a:t>             = min{2+0 , 7+1} = 2</a:t>
            </a:r>
          </a:p>
        </p:txBody>
      </p:sp>
      <p:sp>
        <p:nvSpPr>
          <p:cNvPr id="192633" name="Line 169"/>
          <p:cNvSpPr>
            <a:spLocks noChangeShapeType="1"/>
          </p:cNvSpPr>
          <p:nvPr/>
        </p:nvSpPr>
        <p:spPr bwMode="auto">
          <a:xfrm flipH="1">
            <a:off x="3760788" y="809625"/>
            <a:ext cx="809625" cy="966788"/>
          </a:xfrm>
          <a:prstGeom prst="line">
            <a:avLst/>
          </a:prstGeom>
          <a:noFill/>
          <a:ln w="12700">
            <a:solidFill>
              <a:schemeClr val="accent2"/>
            </a:solidFill>
            <a:round/>
            <a:headEnd/>
            <a:tailEnd type="triangle" w="med" len="med"/>
          </a:ln>
        </p:spPr>
        <p:txBody>
          <a:bodyPr wrap="none"/>
          <a:lstStyle/>
          <a:p>
            <a:endParaRPr lang="zh-CN" altLang="en-US"/>
          </a:p>
        </p:txBody>
      </p:sp>
      <p:sp>
        <p:nvSpPr>
          <p:cNvPr id="192634" name="Rectangle 170"/>
          <p:cNvSpPr>
            <a:spLocks noChangeArrowheads="1"/>
          </p:cNvSpPr>
          <p:nvPr/>
        </p:nvSpPr>
        <p:spPr bwMode="auto">
          <a:xfrm>
            <a:off x="6365875" y="107950"/>
            <a:ext cx="2841625" cy="922338"/>
          </a:xfrm>
          <a:prstGeom prst="rect">
            <a:avLst/>
          </a:prstGeom>
          <a:noFill/>
          <a:ln w="9525">
            <a:noFill/>
            <a:miter lim="800000"/>
            <a:headEnd/>
            <a:tailEnd/>
          </a:ln>
        </p:spPr>
        <p:txBody>
          <a:bodyPr wrap="none" anchor="ctr">
            <a:spAutoFit/>
          </a:bodyPr>
          <a:lstStyle/>
          <a:p>
            <a:pPr algn="just"/>
            <a:r>
              <a:rPr lang="fr-FR" altLang="zh-CN" sz="1800" i="1">
                <a:ea typeface="宋体" charset="-122"/>
              </a:rPr>
              <a:t>D</a:t>
            </a:r>
            <a:r>
              <a:rPr lang="fr-FR" altLang="zh-CN" sz="1800" i="1" baseline="-25000">
                <a:ea typeface="宋体" charset="-122"/>
              </a:rPr>
              <a:t>x</a:t>
            </a:r>
            <a:r>
              <a:rPr lang="fr-FR" altLang="zh-CN" sz="1800" i="1">
                <a:ea typeface="宋体" charset="-122"/>
              </a:rPr>
              <a:t>(z) = </a:t>
            </a:r>
            <a:r>
              <a:rPr lang="fr-FR" altLang="zh-CN" sz="1800">
                <a:ea typeface="宋体" charset="-122"/>
              </a:rPr>
              <a:t>min{</a:t>
            </a:r>
            <a:r>
              <a:rPr lang="fr-FR" altLang="zh-CN" sz="1800" i="1">
                <a:ea typeface="宋体" charset="-122"/>
              </a:rPr>
              <a:t>c(x,y) + </a:t>
            </a:r>
            <a:br>
              <a:rPr lang="fr-FR" altLang="zh-CN" sz="1800" i="1">
                <a:ea typeface="宋体" charset="-122"/>
              </a:rPr>
            </a:br>
            <a:r>
              <a:rPr lang="fr-FR" altLang="zh-CN" sz="1800" i="1">
                <a:ea typeface="宋体" charset="-122"/>
              </a:rPr>
              <a:t>      D</a:t>
            </a:r>
            <a:r>
              <a:rPr lang="fr-FR" altLang="zh-CN" sz="1800" i="1" baseline="-25000">
                <a:ea typeface="宋体" charset="-122"/>
              </a:rPr>
              <a:t>y</a:t>
            </a:r>
            <a:r>
              <a:rPr lang="fr-FR" altLang="zh-CN" sz="1800" i="1">
                <a:ea typeface="宋体" charset="-122"/>
              </a:rPr>
              <a:t>(z), c(x,z) + D</a:t>
            </a:r>
            <a:r>
              <a:rPr lang="fr-FR" altLang="zh-CN" sz="1800" i="1" baseline="-25000">
                <a:ea typeface="宋体" charset="-122"/>
              </a:rPr>
              <a:t>z</a:t>
            </a:r>
            <a:r>
              <a:rPr lang="fr-FR" altLang="zh-CN" sz="1800" i="1">
                <a:ea typeface="宋体" charset="-122"/>
              </a:rPr>
              <a:t>(z)</a:t>
            </a:r>
            <a:r>
              <a:rPr lang="fr-FR" altLang="zh-CN" sz="1800">
                <a:ea typeface="宋体" charset="-122"/>
              </a:rPr>
              <a:t>} </a:t>
            </a:r>
          </a:p>
          <a:p>
            <a:pPr algn="just"/>
            <a:r>
              <a:rPr lang="fr-FR" altLang="zh-CN" sz="1800">
                <a:ea typeface="宋体" charset="-122"/>
              </a:rPr>
              <a:t>= min{2+1 , 7+0} = 3</a:t>
            </a:r>
          </a:p>
        </p:txBody>
      </p:sp>
      <p:sp>
        <p:nvSpPr>
          <p:cNvPr id="192635" name="Line 171"/>
          <p:cNvSpPr>
            <a:spLocks noChangeShapeType="1"/>
          </p:cNvSpPr>
          <p:nvPr/>
        </p:nvSpPr>
        <p:spPr bwMode="auto">
          <a:xfrm flipH="1">
            <a:off x="4179888" y="482600"/>
            <a:ext cx="2586037" cy="1333500"/>
          </a:xfrm>
          <a:prstGeom prst="line">
            <a:avLst/>
          </a:prstGeom>
          <a:noFill/>
          <a:ln w="9525">
            <a:solidFill>
              <a:schemeClr val="accent2"/>
            </a:solidFill>
            <a:round/>
            <a:headEnd/>
            <a:tailEnd type="triangle" w="med" len="med"/>
          </a:ln>
        </p:spPr>
        <p:txBody>
          <a:bodyPr wrap="none"/>
          <a:lstStyle/>
          <a:p>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7" name="Rectangle 3"/>
          <p:cNvSpPr>
            <a:spLocks noGrp="1" noChangeArrowheads="1"/>
          </p:cNvSpPr>
          <p:nvPr>
            <p:ph type="body" idx="1"/>
          </p:nvPr>
        </p:nvSpPr>
        <p:spPr>
          <a:xfrm>
            <a:off x="395536" y="1124744"/>
            <a:ext cx="8208912" cy="5184576"/>
          </a:xfrm>
          <a:noFill/>
        </p:spPr>
        <p:txBody>
          <a:bodyPr/>
          <a:lstStyle/>
          <a:p>
            <a:pPr algn="just" eaLnBrk="1" hangingPunct="1">
              <a:spcBef>
                <a:spcPts val="0"/>
              </a:spcBef>
            </a:pPr>
            <a:r>
              <a:rPr lang="zh-CN" altLang="en-US" dirty="0">
                <a:latin typeface="华文新魏" pitchFamily="2" charset="-122"/>
                <a:ea typeface="华文新魏" pitchFamily="2" charset="-122"/>
              </a:rPr>
              <a:t>仅和相邻路由器交换信息。 </a:t>
            </a:r>
          </a:p>
          <a:p>
            <a:pPr algn="just" eaLnBrk="1" hangingPunct="1">
              <a:spcBef>
                <a:spcPts val="0"/>
              </a:spcBef>
            </a:pPr>
            <a:r>
              <a:rPr lang="zh-CN" altLang="en-US" dirty="0">
                <a:latin typeface="华文新魏" pitchFamily="2" charset="-122"/>
                <a:ea typeface="华文新魏" pitchFamily="2" charset="-122"/>
              </a:rPr>
              <a:t>交换的信息是当前本路由器所知道的全部信息，即自己的路由表。 </a:t>
            </a:r>
          </a:p>
          <a:p>
            <a:pPr algn="just" eaLnBrk="1" hangingPunct="1">
              <a:spcBef>
                <a:spcPts val="0"/>
              </a:spcBef>
            </a:pPr>
            <a:r>
              <a:rPr lang="zh-CN" altLang="en-US" dirty="0">
                <a:latin typeface="华文新魏" pitchFamily="2" charset="-122"/>
                <a:ea typeface="华文新魏" pitchFamily="2" charset="-122"/>
              </a:rPr>
              <a:t>按固定的时间间隔交换路由更新信息，每隔 </a:t>
            </a:r>
            <a:r>
              <a:rPr lang="en-US" altLang="zh-CN" dirty="0">
                <a:latin typeface="华文新魏" pitchFamily="2" charset="-122"/>
                <a:ea typeface="华文新魏" pitchFamily="2" charset="-122"/>
              </a:rPr>
              <a:t>30 </a:t>
            </a:r>
            <a:r>
              <a:rPr lang="zh-CN" altLang="en-US" dirty="0">
                <a:latin typeface="华文新魏" pitchFamily="2" charset="-122"/>
                <a:ea typeface="华文新魏" pitchFamily="2" charset="-122"/>
              </a:rPr>
              <a:t>秒。</a:t>
            </a:r>
            <a:endParaRPr lang="en-US" altLang="zh-CN" dirty="0">
              <a:latin typeface="华文新魏" pitchFamily="2" charset="-122"/>
              <a:ea typeface="华文新魏" pitchFamily="2" charset="-122"/>
            </a:endParaRPr>
          </a:p>
          <a:p>
            <a:pPr algn="just" eaLnBrk="1" hangingPunct="1">
              <a:spcBef>
                <a:spcPts val="0"/>
              </a:spcBef>
            </a:pPr>
            <a:r>
              <a:rPr lang="zh-CN" altLang="en-US" dirty="0">
                <a:latin typeface="华文新魏" pitchFamily="2" charset="-122"/>
                <a:ea typeface="华文新魏" pitchFamily="2" charset="-122"/>
              </a:rPr>
              <a:t>一个好的路由就是它通过的路由器的数目少，即“距离短”，允许一条路径最多只能包含 </a:t>
            </a:r>
            <a:r>
              <a:rPr lang="en-US" altLang="zh-CN" dirty="0">
                <a:latin typeface="华文新魏" pitchFamily="2" charset="-122"/>
                <a:ea typeface="华文新魏" pitchFamily="2" charset="-122"/>
              </a:rPr>
              <a:t>15 </a:t>
            </a:r>
            <a:r>
              <a:rPr lang="zh-CN" altLang="en-US" dirty="0">
                <a:latin typeface="华文新魏" pitchFamily="2" charset="-122"/>
                <a:ea typeface="华文新魏" pitchFamily="2" charset="-122"/>
              </a:rPr>
              <a:t>个路由器，“距离”的最大值为</a:t>
            </a:r>
            <a:r>
              <a:rPr lang="en-US" altLang="zh-CN" dirty="0">
                <a:latin typeface="华文新魏" pitchFamily="2" charset="-122"/>
                <a:ea typeface="华文新魏" pitchFamily="2" charset="-122"/>
              </a:rPr>
              <a:t>16 </a:t>
            </a:r>
            <a:r>
              <a:rPr lang="zh-CN" altLang="en-US" dirty="0">
                <a:latin typeface="华文新魏" pitchFamily="2" charset="-122"/>
                <a:ea typeface="华文新魏" pitchFamily="2" charset="-122"/>
              </a:rPr>
              <a:t>时即相当于不可达。可见 </a:t>
            </a:r>
            <a:r>
              <a:rPr lang="en-US" altLang="zh-CN" dirty="0">
                <a:latin typeface="华文新魏" pitchFamily="2" charset="-122"/>
                <a:ea typeface="华文新魏" pitchFamily="2" charset="-122"/>
              </a:rPr>
              <a:t>RIP </a:t>
            </a:r>
            <a:r>
              <a:rPr lang="zh-CN" altLang="en-US" dirty="0">
                <a:latin typeface="华文新魏" pitchFamily="2" charset="-122"/>
                <a:ea typeface="华文新魏" pitchFamily="2" charset="-122"/>
              </a:rPr>
              <a:t>只适用于小型互联网。</a:t>
            </a:r>
          </a:p>
          <a:p>
            <a:pPr algn="just" eaLnBrk="1" hangingPunct="1">
              <a:spcBef>
                <a:spcPts val="0"/>
              </a:spcBef>
            </a:pPr>
            <a:r>
              <a:rPr lang="zh-CN" altLang="en-US" dirty="0">
                <a:latin typeface="华文新魏" pitchFamily="2" charset="-122"/>
                <a:ea typeface="华文新魏" pitchFamily="2" charset="-122"/>
              </a:rPr>
              <a:t>不能在两个网络之间同时使用多条路由。</a:t>
            </a:r>
            <a:r>
              <a:rPr lang="en-US" altLang="zh-CN" dirty="0">
                <a:latin typeface="华文新魏" pitchFamily="2" charset="-122"/>
                <a:ea typeface="华文新魏" pitchFamily="2" charset="-122"/>
              </a:rPr>
              <a:t>RIP </a:t>
            </a:r>
            <a:r>
              <a:rPr lang="zh-CN" altLang="en-US" dirty="0">
                <a:latin typeface="华文新魏" pitchFamily="2" charset="-122"/>
                <a:ea typeface="华文新魏" pitchFamily="2" charset="-122"/>
              </a:rPr>
              <a:t>选择一个具有最少路由器的路由（即最短路由），哪怕还存在另一条高速</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低时延</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但路由器较多的路由。   </a:t>
            </a:r>
          </a:p>
        </p:txBody>
      </p:sp>
      <p:sp>
        <p:nvSpPr>
          <p:cNvPr id="205829" name="灯片编号占位符 5"/>
          <p:cNvSpPr>
            <a:spLocks noGrp="1"/>
          </p:cNvSpPr>
          <p:nvPr>
            <p:ph type="sldNum" sz="quarter" idx="11"/>
          </p:nvPr>
        </p:nvSpPr>
        <p:spPr>
          <a:xfrm>
            <a:off x="3563888" y="6400800"/>
            <a:ext cx="5334000" cy="457200"/>
          </a:xfrm>
          <a:noFill/>
        </p:spPr>
        <p:txBody>
          <a:bodyPr/>
          <a:lstStyle/>
          <a:p>
            <a:pPr algn="r"/>
            <a:fld id="{EE087ABB-2BEE-4E4E-BF81-1F5AFE2F4648}" type="slidenum">
              <a:rPr lang="en-US" altLang="zh-CN" smtClean="0">
                <a:ea typeface="宋体" charset="-122"/>
              </a:rPr>
              <a:pPr algn="r"/>
              <a:t>87</a:t>
            </a:fld>
            <a:endParaRPr lang="en-US" altLang="zh-CN" dirty="0">
              <a:ea typeface="宋体" charset="-122"/>
            </a:endParaRPr>
          </a:p>
        </p:txBody>
      </p:sp>
      <p:sp>
        <p:nvSpPr>
          <p:cNvPr id="7" name="标题 15"/>
          <p:cNvSpPr>
            <a:spLocks noGrp="1"/>
          </p:cNvSpPr>
          <p:nvPr>
            <p:ph type="title"/>
          </p:nvPr>
        </p:nvSpPr>
        <p:spPr>
          <a:xfrm>
            <a:off x="179512" y="188640"/>
            <a:ext cx="7772400" cy="803275"/>
          </a:xfrm>
        </p:spPr>
        <p:txBody>
          <a:bodyPr/>
          <a:lstStyle/>
          <a:p>
            <a:pPr algn="l" eaLnBrk="1" hangingPunct="1">
              <a:defRPr/>
            </a:pPr>
            <a:r>
              <a:rPr lang="en-US" altLang="zh-CN" sz="2800" u="sng" dirty="0">
                <a:latin typeface="+mn-lt"/>
                <a:ea typeface="华文新魏" pitchFamily="2" charset="-122"/>
              </a:rPr>
              <a:t>5.4.3  </a:t>
            </a:r>
            <a:r>
              <a:rPr lang="zh-CN" altLang="zh-CN" sz="2800" u="sng" dirty="0">
                <a:latin typeface="+mn-lt"/>
                <a:ea typeface="华文新魏" pitchFamily="2" charset="-122"/>
              </a:rPr>
              <a:t>路由信息协议</a:t>
            </a:r>
            <a:r>
              <a:rPr lang="en-US" altLang="zh-CN" sz="2800" u="sng" dirty="0">
                <a:latin typeface="+mn-lt"/>
                <a:ea typeface="华文新魏" pitchFamily="2" charset="-122"/>
              </a:rPr>
              <a:t>RIP</a:t>
            </a:r>
            <a:r>
              <a:rPr lang="zh-CN" altLang="en-US" sz="2800" u="sng" dirty="0">
                <a:latin typeface="+mn-lt"/>
                <a:ea typeface="华文新魏" pitchFamily="2" charset="-122"/>
              </a:rPr>
              <a:t>（</a:t>
            </a:r>
            <a:r>
              <a:rPr lang="en-US" altLang="zh-CN" sz="2800" u="sng" dirty="0">
                <a:latin typeface="+mn-lt"/>
                <a:ea typeface="华文新魏" pitchFamily="2" charset="-122"/>
              </a:rPr>
              <a:t>1</a:t>
            </a:r>
            <a:r>
              <a:rPr lang="zh-CN" altLang="en-US" sz="2800" u="sng" dirty="0">
                <a:latin typeface="+mn-lt"/>
                <a:ea typeface="华文新魏"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91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91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91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91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1" name="Rectangle 3"/>
          <p:cNvSpPr>
            <a:spLocks noGrp="1" noChangeArrowheads="1"/>
          </p:cNvSpPr>
          <p:nvPr>
            <p:ph type="body" idx="1"/>
          </p:nvPr>
        </p:nvSpPr>
        <p:spPr>
          <a:xfrm>
            <a:off x="683568" y="1268760"/>
            <a:ext cx="7632700" cy="4475162"/>
          </a:xfrm>
          <a:noFill/>
        </p:spPr>
        <p:txBody>
          <a:bodyPr/>
          <a:lstStyle/>
          <a:p>
            <a:pPr algn="just" eaLnBrk="1" hangingPunct="1">
              <a:spcBef>
                <a:spcPts val="0"/>
              </a:spcBef>
              <a:spcAft>
                <a:spcPts val="0"/>
              </a:spcAft>
            </a:pPr>
            <a:r>
              <a:rPr lang="zh-CN" altLang="en-US" dirty="0">
                <a:latin typeface="华文新魏" pitchFamily="2" charset="-122"/>
                <a:ea typeface="华文新魏" pitchFamily="2" charset="-122"/>
              </a:rPr>
              <a:t>路由器在刚刚开始工作时，只知道到直接连接的网络的距离（此距离定义为</a:t>
            </a:r>
            <a:r>
              <a:rPr lang="en-US" altLang="zh-CN" dirty="0">
                <a:latin typeface="华文新魏" pitchFamily="2" charset="-122"/>
                <a:ea typeface="华文新魏" pitchFamily="2" charset="-122"/>
              </a:rPr>
              <a:t>1</a:t>
            </a:r>
            <a:r>
              <a:rPr lang="zh-CN" altLang="en-US" dirty="0">
                <a:latin typeface="华文新魏" pitchFamily="2" charset="-122"/>
                <a:ea typeface="华文新魏" pitchFamily="2" charset="-122"/>
              </a:rPr>
              <a:t>）。</a:t>
            </a:r>
          </a:p>
          <a:p>
            <a:pPr algn="just" eaLnBrk="1" hangingPunct="1">
              <a:spcBef>
                <a:spcPts val="0"/>
              </a:spcBef>
              <a:spcAft>
                <a:spcPts val="0"/>
              </a:spcAft>
            </a:pPr>
            <a:r>
              <a:rPr lang="zh-CN" altLang="en-US" dirty="0">
                <a:latin typeface="华文新魏" pitchFamily="2" charset="-122"/>
                <a:ea typeface="华文新魏" pitchFamily="2" charset="-122"/>
              </a:rPr>
              <a:t>以后，每一个路由器也只和数目非常有限的相邻路由器交换并更新路由信息。</a:t>
            </a:r>
          </a:p>
          <a:p>
            <a:pPr algn="just" eaLnBrk="1" hangingPunct="1">
              <a:spcBef>
                <a:spcPts val="0"/>
              </a:spcBef>
              <a:spcAft>
                <a:spcPts val="0"/>
              </a:spcAft>
            </a:pPr>
            <a:r>
              <a:rPr lang="zh-CN" altLang="en-US" dirty="0">
                <a:latin typeface="华文新魏" pitchFamily="2" charset="-122"/>
                <a:ea typeface="华文新魏" pitchFamily="2" charset="-122"/>
              </a:rPr>
              <a:t>经过若干次更新后，所有的路由器最终都会知道到达本自治系统中任何一个网络的最短距离和下一跳路由器的地址。</a:t>
            </a:r>
          </a:p>
          <a:p>
            <a:pPr algn="just" eaLnBrk="1" hangingPunct="1">
              <a:spcBef>
                <a:spcPts val="0"/>
              </a:spcBef>
              <a:spcAft>
                <a:spcPts val="0"/>
              </a:spcAft>
            </a:pPr>
            <a:r>
              <a:rPr lang="en-US" altLang="zh-CN" dirty="0">
                <a:latin typeface="华文新魏" pitchFamily="2" charset="-122"/>
                <a:ea typeface="华文新魏" pitchFamily="2" charset="-122"/>
              </a:rPr>
              <a:t>RIP </a:t>
            </a:r>
            <a:r>
              <a:rPr lang="zh-CN" altLang="en-US" dirty="0">
                <a:latin typeface="华文新魏" pitchFamily="2" charset="-122"/>
                <a:ea typeface="华文新魏" pitchFamily="2" charset="-122"/>
              </a:rPr>
              <a:t>协议的</a:t>
            </a:r>
            <a:r>
              <a:rPr lang="zh-CN" altLang="en-US" dirty="0">
                <a:solidFill>
                  <a:srgbClr val="FF0000"/>
                </a:solidFill>
                <a:latin typeface="华文新魏" pitchFamily="2" charset="-122"/>
                <a:ea typeface="华文新魏" pitchFamily="2" charset="-122"/>
              </a:rPr>
              <a:t>收敛</a:t>
            </a:r>
            <a:r>
              <a:rPr lang="en-US" altLang="zh-CN" dirty="0">
                <a:solidFill>
                  <a:srgbClr val="FF0000"/>
                </a:solidFill>
                <a:latin typeface="华文新魏" pitchFamily="2" charset="-122"/>
                <a:ea typeface="华文新魏" pitchFamily="2" charset="-122"/>
              </a:rPr>
              <a:t>(convergence)</a:t>
            </a:r>
            <a:r>
              <a:rPr lang="zh-CN" altLang="en-US" dirty="0">
                <a:latin typeface="华文新魏" pitchFamily="2" charset="-122"/>
                <a:ea typeface="华文新魏" pitchFamily="2" charset="-122"/>
              </a:rPr>
              <a:t>过程较快，即在自治系统中所有的结点都得到正确的路由选择信息的过程。 </a:t>
            </a:r>
          </a:p>
          <a:p>
            <a:pPr>
              <a:spcBef>
                <a:spcPts val="0"/>
              </a:spcBef>
              <a:spcAft>
                <a:spcPts val="0"/>
              </a:spcAft>
            </a:pPr>
            <a:endParaRPr lang="zh-CN" altLang="en-US" dirty="0">
              <a:latin typeface="华文新魏" pitchFamily="2" charset="-122"/>
              <a:ea typeface="华文新魏" pitchFamily="2" charset="-122"/>
            </a:endParaRPr>
          </a:p>
          <a:p>
            <a:pPr algn="just" eaLnBrk="1" hangingPunct="1"/>
            <a:endParaRPr lang="zh-CN" altLang="en-US" dirty="0"/>
          </a:p>
        </p:txBody>
      </p:sp>
      <p:sp>
        <p:nvSpPr>
          <p:cNvPr id="206853" name="灯片编号占位符 5"/>
          <p:cNvSpPr>
            <a:spLocks noGrp="1"/>
          </p:cNvSpPr>
          <p:nvPr>
            <p:ph type="sldNum" sz="quarter" idx="11"/>
          </p:nvPr>
        </p:nvSpPr>
        <p:spPr>
          <a:xfrm>
            <a:off x="3635896" y="6400800"/>
            <a:ext cx="5334000" cy="457200"/>
          </a:xfrm>
          <a:noFill/>
        </p:spPr>
        <p:txBody>
          <a:bodyPr/>
          <a:lstStyle/>
          <a:p>
            <a:pPr algn="r"/>
            <a:fld id="{22488034-2551-4903-8140-83A9CFAD426D}" type="slidenum">
              <a:rPr lang="en-US" altLang="zh-CN" smtClean="0">
                <a:ea typeface="宋体" charset="-122"/>
              </a:rPr>
              <a:pPr algn="r"/>
              <a:t>88</a:t>
            </a:fld>
            <a:endParaRPr lang="en-US" altLang="zh-CN" dirty="0">
              <a:ea typeface="宋体" charset="-122"/>
            </a:endParaRPr>
          </a:p>
        </p:txBody>
      </p:sp>
      <p:sp>
        <p:nvSpPr>
          <p:cNvPr id="7" name="标题 15"/>
          <p:cNvSpPr>
            <a:spLocks noGrp="1"/>
          </p:cNvSpPr>
          <p:nvPr>
            <p:ph type="title"/>
          </p:nvPr>
        </p:nvSpPr>
        <p:spPr>
          <a:xfrm>
            <a:off x="179512" y="188640"/>
            <a:ext cx="7772400" cy="803275"/>
          </a:xfrm>
        </p:spPr>
        <p:txBody>
          <a:bodyPr/>
          <a:lstStyle/>
          <a:p>
            <a:pPr algn="l" eaLnBrk="1" hangingPunct="1">
              <a:defRPr/>
            </a:pPr>
            <a:r>
              <a:rPr lang="en-US" altLang="zh-CN" sz="2800" u="sng" dirty="0">
                <a:latin typeface="+mn-lt"/>
                <a:ea typeface="华文新魏" pitchFamily="2" charset="-122"/>
              </a:rPr>
              <a:t>5.4.3  </a:t>
            </a:r>
            <a:r>
              <a:rPr lang="zh-CN" altLang="zh-CN" sz="2800" u="sng" dirty="0">
                <a:latin typeface="+mn-lt"/>
                <a:ea typeface="华文新魏" pitchFamily="2" charset="-122"/>
              </a:rPr>
              <a:t>路由信息协议</a:t>
            </a:r>
            <a:r>
              <a:rPr lang="en-US" altLang="zh-CN" sz="2800" u="sng" dirty="0">
                <a:latin typeface="+mn-lt"/>
                <a:ea typeface="华文新魏" pitchFamily="2" charset="-122"/>
              </a:rPr>
              <a:t>RIP</a:t>
            </a:r>
            <a:r>
              <a:rPr lang="zh-CN" altLang="en-US" sz="2800" u="sng" dirty="0">
                <a:latin typeface="+mn-lt"/>
                <a:ea typeface="华文新魏" pitchFamily="2" charset="-122"/>
              </a:rPr>
              <a:t>（</a:t>
            </a:r>
            <a:r>
              <a:rPr lang="en-US" altLang="zh-CN" sz="2800" u="sng" dirty="0">
                <a:latin typeface="+mn-lt"/>
                <a:ea typeface="华文新魏" pitchFamily="2" charset="-122"/>
              </a:rPr>
              <a:t>2</a:t>
            </a:r>
            <a:r>
              <a:rPr lang="zh-CN" altLang="en-US" sz="2800" u="sng" dirty="0">
                <a:latin typeface="+mn-lt"/>
                <a:ea typeface="华文新魏" pitchFamily="2" charset="-122"/>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803275"/>
          </a:xfrm>
        </p:spPr>
        <p:txBody>
          <a:bodyPr/>
          <a:lstStyle/>
          <a:p>
            <a:pPr algn="l" eaLnBrk="1" hangingPunct="1">
              <a:defRPr/>
            </a:pPr>
            <a:r>
              <a:rPr lang="en-US" altLang="zh-CN" sz="2800" u="sng" dirty="0">
                <a:latin typeface="+mn-lt"/>
                <a:ea typeface="华文新魏" pitchFamily="2" charset="-122"/>
              </a:rPr>
              <a:t>5.4.3  </a:t>
            </a:r>
            <a:r>
              <a:rPr lang="zh-CN" altLang="zh-CN" sz="2800" u="sng" dirty="0">
                <a:latin typeface="+mn-lt"/>
                <a:ea typeface="华文新魏" pitchFamily="2" charset="-122"/>
              </a:rPr>
              <a:t>路由信息协议</a:t>
            </a:r>
            <a:r>
              <a:rPr lang="en-US" altLang="zh-CN" sz="2800" u="sng" dirty="0">
                <a:latin typeface="+mn-lt"/>
                <a:ea typeface="华文新魏" pitchFamily="2" charset="-122"/>
              </a:rPr>
              <a:t>RIP</a:t>
            </a:r>
            <a:r>
              <a:rPr lang="zh-CN" altLang="en-US" sz="2800" u="sng" dirty="0">
                <a:latin typeface="+mn-lt"/>
                <a:ea typeface="华文新魏" pitchFamily="2" charset="-122"/>
              </a:rPr>
              <a:t>（</a:t>
            </a:r>
            <a:r>
              <a:rPr lang="en-US" altLang="zh-CN" sz="2800" u="sng" dirty="0">
                <a:latin typeface="+mn-lt"/>
                <a:ea typeface="华文新魏" pitchFamily="2" charset="-122"/>
              </a:rPr>
              <a:t>3</a:t>
            </a:r>
            <a:r>
              <a:rPr lang="zh-CN" altLang="en-US" sz="2800" u="sng" dirty="0">
                <a:latin typeface="+mn-lt"/>
                <a:ea typeface="华文新魏" pitchFamily="2" charset="-122"/>
              </a:rPr>
              <a:t>）</a:t>
            </a:r>
          </a:p>
        </p:txBody>
      </p:sp>
      <p:sp>
        <p:nvSpPr>
          <p:cNvPr id="5" name="灯片编号占位符 4"/>
          <p:cNvSpPr>
            <a:spLocks noGrp="1"/>
          </p:cNvSpPr>
          <p:nvPr>
            <p:ph type="sldNum" sz="quarter" idx="12"/>
          </p:nvPr>
        </p:nvSpPr>
        <p:spPr/>
        <p:txBody>
          <a:bodyPr/>
          <a:lstStyle/>
          <a:p>
            <a:pPr>
              <a:defRPr/>
            </a:pPr>
            <a:fld id="{2AC985CB-C14A-4555-9DF5-FDF7C044C829}" type="slidenum">
              <a:rPr lang="zh-CN" altLang="en-US">
                <a:solidFill>
                  <a:srgbClr val="000000"/>
                </a:solidFill>
              </a:rPr>
              <a:pPr>
                <a:defRPr/>
              </a:pPr>
              <a:t>89</a:t>
            </a:fld>
            <a:endParaRPr lang="en-US" altLang="zh-CN">
              <a:solidFill>
                <a:srgbClr val="000000"/>
              </a:solidFill>
            </a:endParaRPr>
          </a:p>
        </p:txBody>
      </p:sp>
      <p:sp>
        <p:nvSpPr>
          <p:cNvPr id="7" name="内容占位符 6"/>
          <p:cNvSpPr>
            <a:spLocks noGrp="1"/>
          </p:cNvSpPr>
          <p:nvPr>
            <p:ph idx="1"/>
          </p:nvPr>
        </p:nvSpPr>
        <p:spPr>
          <a:xfrm>
            <a:off x="467544" y="1052736"/>
            <a:ext cx="8352928" cy="5256584"/>
          </a:xfrm>
        </p:spPr>
        <p:txBody>
          <a:bodyPr/>
          <a:lstStyle/>
          <a:p>
            <a:pPr>
              <a:spcBef>
                <a:spcPts val="0"/>
              </a:spcBef>
              <a:spcAft>
                <a:spcPts val="0"/>
              </a:spcAft>
              <a:buNone/>
            </a:pPr>
            <a:r>
              <a:rPr lang="zh-CN" altLang="en-US" dirty="0">
                <a:latin typeface="华文新魏" pitchFamily="2" charset="-122"/>
                <a:ea typeface="华文新魏" pitchFamily="2" charset="-122"/>
              </a:rPr>
              <a:t>收到相邻路由器（其地址为 </a:t>
            </a:r>
            <a:r>
              <a:rPr lang="en-US" altLang="zh-CN" dirty="0">
                <a:latin typeface="华文新魏" pitchFamily="2" charset="-122"/>
                <a:ea typeface="华文新魏" pitchFamily="2" charset="-122"/>
              </a:rPr>
              <a:t>X</a:t>
            </a:r>
            <a:r>
              <a:rPr lang="zh-CN" altLang="en-US" dirty="0">
                <a:latin typeface="华文新魏" pitchFamily="2" charset="-122"/>
                <a:ea typeface="华文新魏" pitchFamily="2" charset="-122"/>
              </a:rPr>
              <a:t>）的一个 </a:t>
            </a:r>
            <a:r>
              <a:rPr lang="en-US" altLang="zh-CN" dirty="0">
                <a:latin typeface="华文新魏" pitchFamily="2" charset="-122"/>
                <a:ea typeface="华文新魏" pitchFamily="2" charset="-122"/>
              </a:rPr>
              <a:t>RIP </a:t>
            </a:r>
            <a:r>
              <a:rPr lang="zh-CN" altLang="en-US" dirty="0">
                <a:latin typeface="华文新魏" pitchFamily="2" charset="-122"/>
                <a:ea typeface="华文新魏" pitchFamily="2" charset="-122"/>
              </a:rPr>
              <a:t>报文：</a:t>
            </a:r>
          </a:p>
          <a:p>
            <a:pPr lvl="1">
              <a:spcBef>
                <a:spcPts val="600"/>
              </a:spcBef>
              <a:buNone/>
            </a:pPr>
            <a:r>
              <a:rPr lang="en-US" altLang="zh-CN" dirty="0">
                <a:latin typeface="华文新魏" pitchFamily="2" charset="-122"/>
                <a:ea typeface="华文新魏" pitchFamily="2" charset="-122"/>
              </a:rPr>
              <a:t>(1) </a:t>
            </a:r>
            <a:r>
              <a:rPr lang="zh-CN" altLang="en-US" dirty="0">
                <a:latin typeface="华文新魏" pitchFamily="2" charset="-122"/>
                <a:ea typeface="华文新魏" pitchFamily="2" charset="-122"/>
              </a:rPr>
              <a:t>先修改此 </a:t>
            </a:r>
            <a:r>
              <a:rPr lang="en-US" altLang="zh-CN" dirty="0">
                <a:latin typeface="华文新魏" pitchFamily="2" charset="-122"/>
                <a:ea typeface="华文新魏" pitchFamily="2" charset="-122"/>
              </a:rPr>
              <a:t>RIP </a:t>
            </a:r>
            <a:r>
              <a:rPr lang="zh-CN" altLang="en-US" dirty="0">
                <a:latin typeface="华文新魏" pitchFamily="2" charset="-122"/>
                <a:ea typeface="华文新魏" pitchFamily="2" charset="-122"/>
              </a:rPr>
              <a:t>报文中的所有项目：把“下一跳”字段中的地址都改为 </a:t>
            </a:r>
            <a:r>
              <a:rPr lang="en-US" altLang="zh-CN" dirty="0">
                <a:latin typeface="华文新魏" pitchFamily="2" charset="-122"/>
                <a:ea typeface="华文新魏" pitchFamily="2" charset="-122"/>
              </a:rPr>
              <a:t>X</a:t>
            </a:r>
            <a:r>
              <a:rPr lang="zh-CN" altLang="en-US" dirty="0">
                <a:latin typeface="华文新魏" pitchFamily="2" charset="-122"/>
                <a:ea typeface="华文新魏" pitchFamily="2" charset="-122"/>
              </a:rPr>
              <a:t>，并把所有的“距离”字段的值加 </a:t>
            </a:r>
            <a:r>
              <a:rPr lang="en-US" altLang="zh-CN" dirty="0">
                <a:latin typeface="华文新魏" pitchFamily="2" charset="-122"/>
                <a:ea typeface="华文新魏" pitchFamily="2" charset="-122"/>
              </a:rPr>
              <a:t>1</a:t>
            </a:r>
            <a:r>
              <a:rPr lang="zh-CN" altLang="en-US" dirty="0">
                <a:latin typeface="华文新魏" pitchFamily="2" charset="-122"/>
                <a:ea typeface="华文新魏" pitchFamily="2" charset="-122"/>
              </a:rPr>
              <a:t>。</a:t>
            </a:r>
          </a:p>
          <a:p>
            <a:pPr lvl="1">
              <a:spcBef>
                <a:spcPts val="600"/>
              </a:spcBef>
              <a:buNone/>
            </a:pPr>
            <a:r>
              <a:rPr lang="en-US" altLang="zh-CN" dirty="0">
                <a:latin typeface="华文新魏" pitchFamily="2" charset="-122"/>
                <a:ea typeface="华文新魏" pitchFamily="2" charset="-122"/>
              </a:rPr>
              <a:t>(2) </a:t>
            </a:r>
            <a:r>
              <a:rPr lang="zh-CN" altLang="en-US" dirty="0">
                <a:latin typeface="华文新魏" pitchFamily="2" charset="-122"/>
                <a:ea typeface="华文新魏" pitchFamily="2" charset="-122"/>
              </a:rPr>
              <a:t>对修改后的 </a:t>
            </a:r>
            <a:r>
              <a:rPr lang="en-US" altLang="zh-CN" dirty="0">
                <a:latin typeface="华文新魏" pitchFamily="2" charset="-122"/>
                <a:ea typeface="华文新魏" pitchFamily="2" charset="-122"/>
              </a:rPr>
              <a:t>RIP </a:t>
            </a:r>
            <a:r>
              <a:rPr lang="zh-CN" altLang="en-US" dirty="0">
                <a:latin typeface="华文新魏" pitchFamily="2" charset="-122"/>
                <a:ea typeface="华文新魏" pitchFamily="2" charset="-122"/>
              </a:rPr>
              <a:t>报文中的每一个项目，重复以下步骤：</a:t>
            </a:r>
          </a:p>
          <a:p>
            <a:pPr lvl="1">
              <a:spcBef>
                <a:spcPts val="0"/>
              </a:spcBef>
              <a:spcAft>
                <a:spcPts val="0"/>
              </a:spcAft>
              <a:buNone/>
            </a:pP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若项目中的目的网络不在路由表中，则把该项目加到路由表中。</a:t>
            </a:r>
          </a:p>
          <a:p>
            <a:pPr lvl="1">
              <a:spcBef>
                <a:spcPts val="0"/>
              </a:spcBef>
              <a:spcAft>
                <a:spcPts val="0"/>
              </a:spcAft>
              <a:buNone/>
            </a:pPr>
            <a:r>
              <a:rPr lang="zh-CN" altLang="en-US" dirty="0">
                <a:latin typeface="华文新魏" pitchFamily="2" charset="-122"/>
                <a:ea typeface="华文新魏" pitchFamily="2" charset="-122"/>
              </a:rPr>
              <a:t>    否则</a:t>
            </a:r>
          </a:p>
          <a:p>
            <a:pPr lvl="1">
              <a:spcBef>
                <a:spcPts val="0"/>
              </a:spcBef>
              <a:spcAft>
                <a:spcPts val="0"/>
              </a:spcAft>
              <a:buNone/>
            </a:pPr>
            <a:r>
              <a:rPr lang="zh-CN" altLang="en-US" dirty="0">
                <a:latin typeface="华文新魏" pitchFamily="2" charset="-122"/>
                <a:ea typeface="华文新魏" pitchFamily="2" charset="-122"/>
              </a:rPr>
              <a:t>       若下一跳字段给出的路由器地址是同样的，则把收到的项	目替换原路由表中的项目。</a:t>
            </a:r>
          </a:p>
          <a:p>
            <a:pPr lvl="1">
              <a:spcBef>
                <a:spcPts val="0"/>
              </a:spcBef>
              <a:spcAft>
                <a:spcPts val="0"/>
              </a:spcAft>
              <a:buNone/>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否则 </a:t>
            </a:r>
          </a:p>
          <a:p>
            <a:pPr lvl="1">
              <a:spcBef>
                <a:spcPts val="0"/>
              </a:spcBef>
              <a:spcAft>
                <a:spcPts val="0"/>
              </a:spcAft>
              <a:buNone/>
            </a:pPr>
            <a:r>
              <a:rPr lang="zh-CN" altLang="en-US" dirty="0">
                <a:latin typeface="华文新魏" pitchFamily="2" charset="-122"/>
                <a:ea typeface="华文新魏" pitchFamily="2" charset="-122"/>
              </a:rPr>
              <a:t>           若收到项目中的距离小于路由表中的距离，则进行更新，</a:t>
            </a:r>
          </a:p>
          <a:p>
            <a:pPr lvl="1">
              <a:spcBef>
                <a:spcPts val="0"/>
              </a:spcBef>
              <a:spcAft>
                <a:spcPts val="0"/>
              </a:spcAft>
              <a:buNone/>
            </a:pP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否则，什么也不做。</a:t>
            </a:r>
          </a:p>
          <a:p>
            <a:pPr lvl="1">
              <a:spcBef>
                <a:spcPts val="600"/>
              </a:spcBef>
              <a:buNone/>
            </a:pPr>
            <a:r>
              <a:rPr lang="en-US" altLang="zh-CN" dirty="0">
                <a:latin typeface="华文新魏" pitchFamily="2" charset="-122"/>
                <a:ea typeface="华文新魏" pitchFamily="2" charset="-122"/>
              </a:rPr>
              <a:t>(3) </a:t>
            </a:r>
            <a:r>
              <a:rPr lang="zh-CN" altLang="en-US" dirty="0">
                <a:latin typeface="华文新魏" pitchFamily="2" charset="-122"/>
                <a:ea typeface="华文新魏" pitchFamily="2" charset="-122"/>
              </a:rPr>
              <a:t>若 </a:t>
            </a:r>
            <a:r>
              <a:rPr lang="en-US" altLang="zh-CN" dirty="0">
                <a:latin typeface="华文新魏" pitchFamily="2" charset="-122"/>
                <a:ea typeface="华文新魏" pitchFamily="2" charset="-122"/>
              </a:rPr>
              <a:t>3 </a:t>
            </a:r>
            <a:r>
              <a:rPr lang="zh-CN" altLang="en-US" dirty="0">
                <a:latin typeface="华文新魏" pitchFamily="2" charset="-122"/>
                <a:ea typeface="华文新魏" pitchFamily="2" charset="-122"/>
              </a:rPr>
              <a:t>分钟还没有收到相邻路由器的更新路由表，则把此相邻路由器记为不可达路由器，即将距离置为</a:t>
            </a:r>
            <a:r>
              <a:rPr lang="en-US" altLang="zh-CN" dirty="0">
                <a:latin typeface="华文新魏" pitchFamily="2" charset="-122"/>
                <a:ea typeface="华文新魏" pitchFamily="2" charset="-122"/>
              </a:rPr>
              <a:t>16</a:t>
            </a:r>
            <a:r>
              <a:rPr lang="zh-CN" altLang="en-US" dirty="0">
                <a:latin typeface="华文新魏" pitchFamily="2" charset="-122"/>
                <a:ea typeface="华文新魏" pitchFamily="2" charset="-122"/>
              </a:rPr>
              <a:t>（距离为</a:t>
            </a:r>
            <a:r>
              <a:rPr lang="en-US" altLang="zh-CN" dirty="0">
                <a:latin typeface="华文新魏" pitchFamily="2" charset="-122"/>
                <a:ea typeface="华文新魏" pitchFamily="2" charset="-122"/>
              </a:rPr>
              <a:t>16</a:t>
            </a:r>
            <a:r>
              <a:rPr lang="zh-CN" altLang="en-US" dirty="0">
                <a:latin typeface="华文新魏" pitchFamily="2" charset="-122"/>
                <a:ea typeface="华文新魏" pitchFamily="2" charset="-122"/>
              </a:rPr>
              <a:t>表示不可达）。</a:t>
            </a:r>
          </a:p>
          <a:p>
            <a:pPr lvl="1">
              <a:spcBef>
                <a:spcPts val="600"/>
              </a:spcBef>
              <a:buNone/>
            </a:pPr>
            <a:r>
              <a:rPr lang="en-US" altLang="zh-CN" dirty="0">
                <a:latin typeface="华文新魏" pitchFamily="2" charset="-122"/>
                <a:ea typeface="华文新魏" pitchFamily="2" charset="-122"/>
              </a:rPr>
              <a:t>(4) </a:t>
            </a:r>
            <a:r>
              <a:rPr lang="zh-CN" altLang="en-US" dirty="0">
                <a:latin typeface="华文新魏" pitchFamily="2" charset="-122"/>
                <a:ea typeface="华文新魏" pitchFamily="2" charset="-122"/>
              </a:rPr>
              <a:t>返回。</a:t>
            </a:r>
          </a:p>
          <a:p>
            <a:pPr>
              <a:buNone/>
            </a:pPr>
            <a:endParaRPr lang="zh-CN" altLang="en-US" dirty="0">
              <a:latin typeface="华文新魏" pitchFamily="2" charset="-122"/>
              <a:ea typeface="华文新魏"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51520" y="188640"/>
            <a:ext cx="7772400" cy="1080120"/>
          </a:xfrm>
        </p:spPr>
        <p:txBody>
          <a:bodyPr/>
          <a:lstStyle/>
          <a:p>
            <a:pPr algn="l" eaLnBrk="1" hangingPunct="1">
              <a:buFont typeface="Arial" pitchFamily="34" charset="0"/>
              <a:buChar char="•"/>
            </a:pPr>
            <a:r>
              <a:rPr lang="en-US" altLang="zh-CN" sz="3200" dirty="0">
                <a:latin typeface="+mn-lt"/>
              </a:rPr>
              <a:t> IP </a:t>
            </a:r>
            <a:r>
              <a:rPr lang="zh-CN" altLang="en-US" sz="3200" dirty="0">
                <a:latin typeface="+mn-lt"/>
              </a:rPr>
              <a:t>数据报的首部</a:t>
            </a:r>
          </a:p>
        </p:txBody>
      </p:sp>
      <p:grpSp>
        <p:nvGrpSpPr>
          <p:cNvPr id="47" name="组合 46"/>
          <p:cNvGrpSpPr/>
          <p:nvPr/>
        </p:nvGrpSpPr>
        <p:grpSpPr>
          <a:xfrm>
            <a:off x="331490" y="1772816"/>
            <a:ext cx="8604250" cy="3032125"/>
            <a:chOff x="331490" y="1772816"/>
            <a:chExt cx="8604250" cy="3032125"/>
          </a:xfrm>
        </p:grpSpPr>
        <p:sp>
          <p:nvSpPr>
            <p:cNvPr id="77827" name="Line 5"/>
            <p:cNvSpPr>
              <a:spLocks noChangeShapeType="1"/>
            </p:cNvSpPr>
            <p:nvPr/>
          </p:nvSpPr>
          <p:spPr bwMode="auto">
            <a:xfrm>
              <a:off x="1749128" y="4531891"/>
              <a:ext cx="5213350" cy="0"/>
            </a:xfrm>
            <a:prstGeom prst="line">
              <a:avLst/>
            </a:prstGeom>
            <a:noFill/>
            <a:ln w="28575">
              <a:solidFill>
                <a:srgbClr val="333399"/>
              </a:solidFill>
              <a:round/>
              <a:headEnd type="triangle" w="sm" len="med"/>
              <a:tailEnd type="triangle" w="sm" len="med"/>
            </a:ln>
          </p:spPr>
          <p:txBody>
            <a:bodyPr wrap="none" anchor="ctr"/>
            <a:lstStyle/>
            <a:p>
              <a:endParaRPr lang="zh-CN" altLang="en-US" b="1"/>
            </a:p>
          </p:txBody>
        </p:sp>
        <p:sp>
          <p:nvSpPr>
            <p:cNvPr id="77828" name="Line 6"/>
            <p:cNvSpPr>
              <a:spLocks noChangeShapeType="1"/>
            </p:cNvSpPr>
            <p:nvPr/>
          </p:nvSpPr>
          <p:spPr bwMode="auto">
            <a:xfrm>
              <a:off x="2446040" y="3557166"/>
              <a:ext cx="3819525" cy="0"/>
            </a:xfrm>
            <a:prstGeom prst="line">
              <a:avLst/>
            </a:prstGeom>
            <a:noFill/>
            <a:ln w="28575">
              <a:solidFill>
                <a:srgbClr val="333399"/>
              </a:solidFill>
              <a:round/>
              <a:headEnd type="triangle" w="sm" len="med"/>
              <a:tailEnd type="triangle" w="sm" len="med"/>
            </a:ln>
          </p:spPr>
          <p:txBody>
            <a:bodyPr wrap="none" anchor="ctr"/>
            <a:lstStyle/>
            <a:p>
              <a:endParaRPr lang="zh-CN" altLang="en-US" b="1"/>
            </a:p>
          </p:txBody>
        </p:sp>
        <p:sp>
          <p:nvSpPr>
            <p:cNvPr id="77829" name="Line 7"/>
            <p:cNvSpPr>
              <a:spLocks noChangeShapeType="1"/>
            </p:cNvSpPr>
            <p:nvPr/>
          </p:nvSpPr>
          <p:spPr bwMode="auto">
            <a:xfrm>
              <a:off x="3119140" y="2474491"/>
              <a:ext cx="3165475" cy="0"/>
            </a:xfrm>
            <a:prstGeom prst="line">
              <a:avLst/>
            </a:prstGeom>
            <a:noFill/>
            <a:ln w="28575">
              <a:solidFill>
                <a:srgbClr val="333399"/>
              </a:solidFill>
              <a:round/>
              <a:headEnd type="triangle" w="sm" len="med"/>
              <a:tailEnd type="triangle" w="sm" len="med"/>
            </a:ln>
          </p:spPr>
          <p:txBody>
            <a:bodyPr wrap="none" anchor="ctr"/>
            <a:lstStyle/>
            <a:p>
              <a:endParaRPr lang="zh-CN" altLang="en-US" b="1"/>
            </a:p>
          </p:txBody>
        </p:sp>
        <p:sp>
          <p:nvSpPr>
            <p:cNvPr id="77830" name="Rectangle 8"/>
            <p:cNvSpPr>
              <a:spLocks noChangeArrowheads="1"/>
            </p:cNvSpPr>
            <p:nvPr/>
          </p:nvSpPr>
          <p:spPr bwMode="auto">
            <a:xfrm>
              <a:off x="4195465" y="2349078"/>
              <a:ext cx="1041400" cy="180975"/>
            </a:xfrm>
            <a:prstGeom prst="rect">
              <a:avLst/>
            </a:prstGeom>
            <a:solidFill>
              <a:schemeClr val="bg1"/>
            </a:solidFill>
            <a:ln w="9525">
              <a:noFill/>
              <a:miter lim="800000"/>
              <a:headEnd/>
              <a:tailEnd/>
            </a:ln>
          </p:spPr>
          <p:txBody>
            <a:bodyPr wrap="none" anchor="ctr"/>
            <a:lstStyle/>
            <a:p>
              <a:endParaRPr lang="zh-CN" altLang="en-US" b="1"/>
            </a:p>
          </p:txBody>
        </p:sp>
        <p:sp>
          <p:nvSpPr>
            <p:cNvPr id="77831" name="Text Box 9"/>
            <p:cNvSpPr txBox="1">
              <a:spLocks noChangeArrowheads="1"/>
            </p:cNvSpPr>
            <p:nvPr/>
          </p:nvSpPr>
          <p:spPr bwMode="auto">
            <a:xfrm>
              <a:off x="4098628" y="2244303"/>
              <a:ext cx="1281313" cy="400110"/>
            </a:xfrm>
            <a:prstGeom prst="rect">
              <a:avLst/>
            </a:prstGeom>
            <a:solidFill>
              <a:schemeClr val="bg1"/>
            </a:solidFill>
            <a:ln w="9525">
              <a:noFill/>
              <a:miter lim="800000"/>
              <a:headEnd/>
              <a:tailEnd/>
            </a:ln>
          </p:spPr>
          <p:txBody>
            <a:bodyPr wrap="none">
              <a:spAutoFit/>
            </a:bodyPr>
            <a:lstStyle/>
            <a:p>
              <a:r>
                <a:rPr kumimoji="1" lang="en-US" altLang="zh-CN" sz="2000" b="1">
                  <a:latin typeface="Arial" charset="0"/>
                </a:rPr>
                <a:t>TCP </a:t>
              </a:r>
              <a:r>
                <a:rPr kumimoji="1" lang="zh-CN" altLang="en-US" sz="2000" b="1">
                  <a:latin typeface="Arial" charset="0"/>
                </a:rPr>
                <a:t>报文</a:t>
              </a:r>
            </a:p>
          </p:txBody>
        </p:sp>
        <p:sp>
          <p:nvSpPr>
            <p:cNvPr id="77832" name="Rectangle 10"/>
            <p:cNvSpPr>
              <a:spLocks noChangeArrowheads="1"/>
            </p:cNvSpPr>
            <p:nvPr/>
          </p:nvSpPr>
          <p:spPr bwMode="auto">
            <a:xfrm>
              <a:off x="3879553" y="3453978"/>
              <a:ext cx="966787" cy="173038"/>
            </a:xfrm>
            <a:prstGeom prst="rect">
              <a:avLst/>
            </a:prstGeom>
            <a:solidFill>
              <a:schemeClr val="bg1"/>
            </a:solidFill>
            <a:ln w="9525">
              <a:noFill/>
              <a:miter lim="800000"/>
              <a:headEnd/>
              <a:tailEnd/>
            </a:ln>
          </p:spPr>
          <p:txBody>
            <a:bodyPr wrap="none" anchor="ctr"/>
            <a:lstStyle/>
            <a:p>
              <a:endParaRPr lang="zh-CN" altLang="en-US" b="1"/>
            </a:p>
          </p:txBody>
        </p:sp>
        <p:sp>
          <p:nvSpPr>
            <p:cNvPr id="77833" name="Text Box 11"/>
            <p:cNvSpPr txBox="1">
              <a:spLocks noChangeArrowheads="1"/>
            </p:cNvSpPr>
            <p:nvPr/>
          </p:nvSpPr>
          <p:spPr bwMode="auto">
            <a:xfrm>
              <a:off x="3755728" y="3322216"/>
              <a:ext cx="1266885" cy="400110"/>
            </a:xfrm>
            <a:prstGeom prst="rect">
              <a:avLst/>
            </a:prstGeom>
            <a:solidFill>
              <a:schemeClr val="bg1"/>
            </a:solidFill>
            <a:ln w="9525">
              <a:noFill/>
              <a:miter lim="800000"/>
              <a:headEnd/>
              <a:tailEnd/>
            </a:ln>
          </p:spPr>
          <p:txBody>
            <a:bodyPr wrap="none">
              <a:spAutoFit/>
            </a:bodyPr>
            <a:lstStyle/>
            <a:p>
              <a:r>
                <a:rPr kumimoji="1" lang="en-US" altLang="zh-CN" sz="2000" b="1">
                  <a:latin typeface="Arial" charset="0"/>
                </a:rPr>
                <a:t>IP </a:t>
              </a:r>
              <a:r>
                <a:rPr kumimoji="1" lang="zh-CN" altLang="en-US" sz="2000" b="1">
                  <a:latin typeface="Arial" charset="0"/>
                </a:rPr>
                <a:t>数据报</a:t>
              </a:r>
            </a:p>
          </p:txBody>
        </p:sp>
        <p:sp>
          <p:nvSpPr>
            <p:cNvPr id="77834" name="Rectangle 12"/>
            <p:cNvSpPr>
              <a:spLocks noChangeArrowheads="1"/>
            </p:cNvSpPr>
            <p:nvPr/>
          </p:nvSpPr>
          <p:spPr bwMode="auto">
            <a:xfrm>
              <a:off x="3938290" y="4441403"/>
              <a:ext cx="820738" cy="182563"/>
            </a:xfrm>
            <a:prstGeom prst="rect">
              <a:avLst/>
            </a:prstGeom>
            <a:solidFill>
              <a:schemeClr val="bg1"/>
            </a:solidFill>
            <a:ln w="9525">
              <a:noFill/>
              <a:miter lim="800000"/>
              <a:headEnd/>
              <a:tailEnd/>
            </a:ln>
          </p:spPr>
          <p:txBody>
            <a:bodyPr wrap="none" anchor="ctr"/>
            <a:lstStyle/>
            <a:p>
              <a:endParaRPr lang="zh-CN" altLang="en-US" b="1"/>
            </a:p>
          </p:txBody>
        </p:sp>
        <p:sp>
          <p:nvSpPr>
            <p:cNvPr id="77835" name="Text Box 13"/>
            <p:cNvSpPr txBox="1">
              <a:spLocks noChangeArrowheads="1"/>
            </p:cNvSpPr>
            <p:nvPr/>
          </p:nvSpPr>
          <p:spPr bwMode="auto">
            <a:xfrm>
              <a:off x="3841453" y="4295353"/>
              <a:ext cx="1098378" cy="400110"/>
            </a:xfrm>
            <a:prstGeom prst="rect">
              <a:avLst/>
            </a:prstGeom>
            <a:solidFill>
              <a:schemeClr val="bg1"/>
            </a:solidFill>
            <a:ln w="9525">
              <a:noFill/>
              <a:miter lim="800000"/>
              <a:headEnd/>
              <a:tailEnd/>
            </a:ln>
          </p:spPr>
          <p:txBody>
            <a:bodyPr wrap="none">
              <a:spAutoFit/>
            </a:bodyPr>
            <a:lstStyle/>
            <a:p>
              <a:r>
                <a:rPr kumimoji="1" lang="en-US" altLang="zh-CN" sz="2000" b="1">
                  <a:latin typeface="Arial" charset="0"/>
                </a:rPr>
                <a:t>MAC </a:t>
              </a:r>
              <a:r>
                <a:rPr kumimoji="1" lang="zh-CN" altLang="en-US" sz="2000" b="1">
                  <a:latin typeface="Arial" charset="0"/>
                </a:rPr>
                <a:t>帧</a:t>
              </a:r>
            </a:p>
          </p:txBody>
        </p:sp>
        <p:sp>
          <p:nvSpPr>
            <p:cNvPr id="77836" name="Line 18"/>
            <p:cNvSpPr>
              <a:spLocks noChangeShapeType="1"/>
            </p:cNvSpPr>
            <p:nvPr/>
          </p:nvSpPr>
          <p:spPr bwMode="auto">
            <a:xfrm>
              <a:off x="2446040" y="3393653"/>
              <a:ext cx="0" cy="406400"/>
            </a:xfrm>
            <a:prstGeom prst="line">
              <a:avLst/>
            </a:prstGeom>
            <a:noFill/>
            <a:ln w="9525">
              <a:solidFill>
                <a:schemeClr val="tx1"/>
              </a:solidFill>
              <a:prstDash val="dash"/>
              <a:round/>
              <a:headEnd/>
              <a:tailEnd/>
            </a:ln>
          </p:spPr>
          <p:txBody>
            <a:bodyPr wrap="none" anchor="ctr"/>
            <a:lstStyle/>
            <a:p>
              <a:endParaRPr lang="zh-CN" altLang="en-US" b="1"/>
            </a:p>
          </p:txBody>
        </p:sp>
        <p:sp>
          <p:nvSpPr>
            <p:cNvPr id="77837" name="Line 19"/>
            <p:cNvSpPr>
              <a:spLocks noChangeShapeType="1"/>
            </p:cNvSpPr>
            <p:nvPr/>
          </p:nvSpPr>
          <p:spPr bwMode="auto">
            <a:xfrm>
              <a:off x="6265565" y="3393653"/>
              <a:ext cx="0" cy="406400"/>
            </a:xfrm>
            <a:prstGeom prst="line">
              <a:avLst/>
            </a:prstGeom>
            <a:noFill/>
            <a:ln w="9525">
              <a:solidFill>
                <a:schemeClr val="tx1"/>
              </a:solidFill>
              <a:prstDash val="dash"/>
              <a:round/>
              <a:headEnd/>
              <a:tailEnd/>
            </a:ln>
          </p:spPr>
          <p:txBody>
            <a:bodyPr wrap="none" anchor="ctr"/>
            <a:lstStyle/>
            <a:p>
              <a:endParaRPr lang="zh-CN" altLang="en-US" b="1"/>
            </a:p>
          </p:txBody>
        </p:sp>
        <p:sp>
          <p:nvSpPr>
            <p:cNvPr id="77838" name="Line 20"/>
            <p:cNvSpPr>
              <a:spLocks noChangeShapeType="1"/>
            </p:cNvSpPr>
            <p:nvPr/>
          </p:nvSpPr>
          <p:spPr bwMode="auto">
            <a:xfrm>
              <a:off x="3131840" y="2268116"/>
              <a:ext cx="12700" cy="558800"/>
            </a:xfrm>
            <a:prstGeom prst="line">
              <a:avLst/>
            </a:prstGeom>
            <a:noFill/>
            <a:ln w="9525">
              <a:solidFill>
                <a:schemeClr val="tx1"/>
              </a:solidFill>
              <a:prstDash val="dash"/>
              <a:round/>
              <a:headEnd/>
              <a:tailEnd/>
            </a:ln>
          </p:spPr>
          <p:txBody>
            <a:bodyPr wrap="none" anchor="ctr"/>
            <a:lstStyle/>
            <a:p>
              <a:endParaRPr lang="zh-CN" altLang="en-US" b="1"/>
            </a:p>
          </p:txBody>
        </p:sp>
        <p:sp>
          <p:nvSpPr>
            <p:cNvPr id="77839" name="Line 21"/>
            <p:cNvSpPr>
              <a:spLocks noChangeShapeType="1"/>
            </p:cNvSpPr>
            <p:nvPr/>
          </p:nvSpPr>
          <p:spPr bwMode="auto">
            <a:xfrm>
              <a:off x="6265565" y="2268116"/>
              <a:ext cx="0" cy="558800"/>
            </a:xfrm>
            <a:prstGeom prst="line">
              <a:avLst/>
            </a:prstGeom>
            <a:noFill/>
            <a:ln w="9525">
              <a:solidFill>
                <a:schemeClr val="tx1"/>
              </a:solidFill>
              <a:prstDash val="dash"/>
              <a:round/>
              <a:headEnd/>
              <a:tailEnd/>
            </a:ln>
          </p:spPr>
          <p:txBody>
            <a:bodyPr wrap="none" anchor="ctr"/>
            <a:lstStyle/>
            <a:p>
              <a:endParaRPr lang="zh-CN" altLang="en-US" b="1"/>
            </a:p>
          </p:txBody>
        </p:sp>
        <p:sp>
          <p:nvSpPr>
            <p:cNvPr id="77840" name="Line 22"/>
            <p:cNvSpPr>
              <a:spLocks noChangeShapeType="1"/>
            </p:cNvSpPr>
            <p:nvPr/>
          </p:nvSpPr>
          <p:spPr bwMode="auto">
            <a:xfrm flipV="1">
              <a:off x="6632278" y="3574628"/>
              <a:ext cx="2303462" cy="0"/>
            </a:xfrm>
            <a:prstGeom prst="line">
              <a:avLst/>
            </a:prstGeom>
            <a:noFill/>
            <a:ln w="28575">
              <a:solidFill>
                <a:schemeClr val="tx1"/>
              </a:solidFill>
              <a:prstDash val="dash"/>
              <a:round/>
              <a:headEnd/>
              <a:tailEnd/>
            </a:ln>
          </p:spPr>
          <p:txBody>
            <a:bodyPr wrap="none" anchor="ctr"/>
            <a:lstStyle/>
            <a:p>
              <a:endParaRPr lang="zh-CN" altLang="en-US" b="1"/>
            </a:p>
          </p:txBody>
        </p:sp>
        <p:sp>
          <p:nvSpPr>
            <p:cNvPr id="77841" name="Rectangle 23"/>
            <p:cNvSpPr>
              <a:spLocks noChangeArrowheads="1"/>
            </p:cNvSpPr>
            <p:nvPr/>
          </p:nvSpPr>
          <p:spPr bwMode="auto">
            <a:xfrm>
              <a:off x="3131840" y="1772816"/>
              <a:ext cx="3133725" cy="487362"/>
            </a:xfrm>
            <a:prstGeom prst="rect">
              <a:avLst/>
            </a:prstGeom>
            <a:solidFill>
              <a:srgbClr val="66FF99"/>
            </a:solidFill>
            <a:ln w="28575">
              <a:solidFill>
                <a:schemeClr val="tx1"/>
              </a:solidFill>
              <a:miter lim="800000"/>
              <a:headEnd/>
              <a:tailEnd/>
            </a:ln>
          </p:spPr>
          <p:txBody>
            <a:bodyPr wrap="none" anchor="ctr"/>
            <a:lstStyle/>
            <a:p>
              <a:endParaRPr lang="zh-CN" altLang="en-US" b="1"/>
            </a:p>
          </p:txBody>
        </p:sp>
        <p:sp>
          <p:nvSpPr>
            <p:cNvPr id="77842" name="Line 24"/>
            <p:cNvSpPr>
              <a:spLocks noChangeShapeType="1"/>
            </p:cNvSpPr>
            <p:nvPr/>
          </p:nvSpPr>
          <p:spPr bwMode="auto">
            <a:xfrm flipH="1">
              <a:off x="3817640" y="1772816"/>
              <a:ext cx="0" cy="487362"/>
            </a:xfrm>
            <a:prstGeom prst="line">
              <a:avLst/>
            </a:prstGeom>
            <a:noFill/>
            <a:ln w="19050">
              <a:solidFill>
                <a:schemeClr val="tx1"/>
              </a:solidFill>
              <a:round/>
              <a:headEnd/>
              <a:tailEnd/>
            </a:ln>
          </p:spPr>
          <p:txBody>
            <a:bodyPr wrap="none" anchor="ctr"/>
            <a:lstStyle/>
            <a:p>
              <a:endParaRPr lang="zh-CN" altLang="en-US" b="1"/>
            </a:p>
          </p:txBody>
        </p:sp>
        <p:sp>
          <p:nvSpPr>
            <p:cNvPr id="77843" name="Text Box 25"/>
            <p:cNvSpPr txBox="1">
              <a:spLocks noChangeArrowheads="1"/>
            </p:cNvSpPr>
            <p:nvPr/>
          </p:nvSpPr>
          <p:spPr bwMode="auto">
            <a:xfrm>
              <a:off x="4322465" y="1774403"/>
              <a:ext cx="1475084" cy="400110"/>
            </a:xfrm>
            <a:prstGeom prst="rect">
              <a:avLst/>
            </a:prstGeom>
            <a:noFill/>
            <a:ln w="9525">
              <a:noFill/>
              <a:miter lim="800000"/>
              <a:headEnd/>
              <a:tailEnd/>
            </a:ln>
          </p:spPr>
          <p:txBody>
            <a:bodyPr wrap="none">
              <a:spAutoFit/>
            </a:bodyPr>
            <a:lstStyle/>
            <a:p>
              <a:r>
                <a:rPr kumimoji="1" lang="zh-CN" altLang="en-US" sz="2000" b="1">
                  <a:latin typeface="Arial" charset="0"/>
                </a:rPr>
                <a:t>应用层数据</a:t>
              </a:r>
            </a:p>
          </p:txBody>
        </p:sp>
        <p:sp>
          <p:nvSpPr>
            <p:cNvPr id="77844" name="Text Box 26"/>
            <p:cNvSpPr txBox="1">
              <a:spLocks noChangeArrowheads="1"/>
            </p:cNvSpPr>
            <p:nvPr/>
          </p:nvSpPr>
          <p:spPr bwMode="auto">
            <a:xfrm>
              <a:off x="3106440" y="1775991"/>
              <a:ext cx="700833" cy="400110"/>
            </a:xfrm>
            <a:prstGeom prst="rect">
              <a:avLst/>
            </a:prstGeom>
            <a:noFill/>
            <a:ln w="9525">
              <a:noFill/>
              <a:miter lim="800000"/>
              <a:headEnd/>
              <a:tailEnd/>
            </a:ln>
          </p:spPr>
          <p:txBody>
            <a:bodyPr wrap="none">
              <a:spAutoFit/>
            </a:bodyPr>
            <a:lstStyle/>
            <a:p>
              <a:r>
                <a:rPr kumimoji="1" lang="zh-CN" altLang="en-US" sz="2000" b="1">
                  <a:latin typeface="Arial" charset="0"/>
                </a:rPr>
                <a:t>首部</a:t>
              </a:r>
            </a:p>
          </p:txBody>
        </p:sp>
        <p:sp>
          <p:nvSpPr>
            <p:cNvPr id="77845" name="Rectangle 27"/>
            <p:cNvSpPr>
              <a:spLocks noChangeArrowheads="1"/>
            </p:cNvSpPr>
            <p:nvPr/>
          </p:nvSpPr>
          <p:spPr bwMode="auto">
            <a:xfrm>
              <a:off x="2446040" y="2826916"/>
              <a:ext cx="3819525" cy="487362"/>
            </a:xfrm>
            <a:prstGeom prst="rect">
              <a:avLst/>
            </a:prstGeom>
            <a:solidFill>
              <a:srgbClr val="FFFF99"/>
            </a:solidFill>
            <a:ln w="28575">
              <a:solidFill>
                <a:schemeClr val="tx1"/>
              </a:solidFill>
              <a:miter lim="800000"/>
              <a:headEnd/>
              <a:tailEnd/>
            </a:ln>
          </p:spPr>
          <p:txBody>
            <a:bodyPr wrap="none" anchor="ctr"/>
            <a:lstStyle/>
            <a:p>
              <a:endParaRPr lang="zh-CN" altLang="en-US" b="1"/>
            </a:p>
          </p:txBody>
        </p:sp>
        <p:sp>
          <p:nvSpPr>
            <p:cNvPr id="77846" name="Line 28"/>
            <p:cNvSpPr>
              <a:spLocks noChangeShapeType="1"/>
            </p:cNvSpPr>
            <p:nvPr/>
          </p:nvSpPr>
          <p:spPr bwMode="auto">
            <a:xfrm>
              <a:off x="3131840" y="2826916"/>
              <a:ext cx="0" cy="487362"/>
            </a:xfrm>
            <a:prstGeom prst="line">
              <a:avLst/>
            </a:prstGeom>
            <a:noFill/>
            <a:ln w="19050">
              <a:solidFill>
                <a:schemeClr val="tx1"/>
              </a:solidFill>
              <a:round/>
              <a:headEnd/>
              <a:tailEnd/>
            </a:ln>
          </p:spPr>
          <p:txBody>
            <a:bodyPr wrap="none" anchor="ctr"/>
            <a:lstStyle/>
            <a:p>
              <a:endParaRPr lang="zh-CN" altLang="en-US" b="1"/>
            </a:p>
          </p:txBody>
        </p:sp>
        <p:sp>
          <p:nvSpPr>
            <p:cNvPr id="77847" name="Text Box 29"/>
            <p:cNvSpPr txBox="1">
              <a:spLocks noChangeArrowheads="1"/>
            </p:cNvSpPr>
            <p:nvPr/>
          </p:nvSpPr>
          <p:spPr bwMode="auto">
            <a:xfrm>
              <a:off x="2422228" y="2818978"/>
              <a:ext cx="700833" cy="400110"/>
            </a:xfrm>
            <a:prstGeom prst="rect">
              <a:avLst/>
            </a:prstGeom>
            <a:noFill/>
            <a:ln w="9525">
              <a:noFill/>
              <a:miter lim="800000"/>
              <a:headEnd/>
              <a:tailEnd/>
            </a:ln>
          </p:spPr>
          <p:txBody>
            <a:bodyPr wrap="none">
              <a:spAutoFit/>
            </a:bodyPr>
            <a:lstStyle/>
            <a:p>
              <a:r>
                <a:rPr kumimoji="1" lang="zh-CN" altLang="en-US" sz="2000" b="1">
                  <a:latin typeface="Arial" charset="0"/>
                </a:rPr>
                <a:t>首部</a:t>
              </a:r>
            </a:p>
          </p:txBody>
        </p:sp>
        <p:sp>
          <p:nvSpPr>
            <p:cNvPr id="77848" name="Rectangle 30"/>
            <p:cNvSpPr>
              <a:spLocks noChangeArrowheads="1"/>
            </p:cNvSpPr>
            <p:nvPr/>
          </p:nvSpPr>
          <p:spPr bwMode="auto">
            <a:xfrm>
              <a:off x="1771353" y="3830216"/>
              <a:ext cx="684212" cy="457200"/>
            </a:xfrm>
            <a:prstGeom prst="rect">
              <a:avLst/>
            </a:prstGeom>
            <a:solidFill>
              <a:srgbClr val="EAEAEA"/>
            </a:solidFill>
            <a:ln w="9525">
              <a:noFill/>
              <a:miter lim="800000"/>
              <a:headEnd/>
              <a:tailEnd/>
            </a:ln>
          </p:spPr>
          <p:txBody>
            <a:bodyPr wrap="none" anchor="ctr"/>
            <a:lstStyle/>
            <a:p>
              <a:endParaRPr lang="zh-CN" altLang="en-US" b="1"/>
            </a:p>
          </p:txBody>
        </p:sp>
        <p:sp>
          <p:nvSpPr>
            <p:cNvPr id="77849" name="Rectangle 31"/>
            <p:cNvSpPr>
              <a:spLocks noChangeArrowheads="1"/>
            </p:cNvSpPr>
            <p:nvPr/>
          </p:nvSpPr>
          <p:spPr bwMode="auto">
            <a:xfrm>
              <a:off x="1761828" y="3800053"/>
              <a:ext cx="5189537" cy="487363"/>
            </a:xfrm>
            <a:prstGeom prst="rect">
              <a:avLst/>
            </a:prstGeom>
            <a:solidFill>
              <a:srgbClr val="CCECFF"/>
            </a:solidFill>
            <a:ln w="28575">
              <a:solidFill>
                <a:schemeClr val="tx1"/>
              </a:solidFill>
              <a:miter lim="800000"/>
              <a:headEnd/>
              <a:tailEnd/>
            </a:ln>
          </p:spPr>
          <p:txBody>
            <a:bodyPr wrap="none" anchor="ctr"/>
            <a:lstStyle/>
            <a:p>
              <a:endParaRPr lang="zh-CN" altLang="en-US" b="1"/>
            </a:p>
          </p:txBody>
        </p:sp>
        <p:sp>
          <p:nvSpPr>
            <p:cNvPr id="77850" name="Line 32"/>
            <p:cNvSpPr>
              <a:spLocks noChangeShapeType="1"/>
            </p:cNvSpPr>
            <p:nvPr/>
          </p:nvSpPr>
          <p:spPr bwMode="auto">
            <a:xfrm>
              <a:off x="2446040" y="3800053"/>
              <a:ext cx="0" cy="487363"/>
            </a:xfrm>
            <a:prstGeom prst="line">
              <a:avLst/>
            </a:prstGeom>
            <a:noFill/>
            <a:ln w="19050">
              <a:solidFill>
                <a:schemeClr val="tx1"/>
              </a:solidFill>
              <a:round/>
              <a:headEnd/>
              <a:tailEnd/>
            </a:ln>
          </p:spPr>
          <p:txBody>
            <a:bodyPr wrap="none" anchor="ctr"/>
            <a:lstStyle/>
            <a:p>
              <a:endParaRPr lang="zh-CN" altLang="en-US" b="1"/>
            </a:p>
          </p:txBody>
        </p:sp>
        <p:sp>
          <p:nvSpPr>
            <p:cNvPr id="77851" name="Line 33"/>
            <p:cNvSpPr>
              <a:spLocks noChangeShapeType="1"/>
            </p:cNvSpPr>
            <p:nvPr/>
          </p:nvSpPr>
          <p:spPr bwMode="auto">
            <a:xfrm>
              <a:off x="6265565" y="3800053"/>
              <a:ext cx="0" cy="487363"/>
            </a:xfrm>
            <a:prstGeom prst="line">
              <a:avLst/>
            </a:prstGeom>
            <a:noFill/>
            <a:ln w="19050">
              <a:solidFill>
                <a:schemeClr val="tx1"/>
              </a:solidFill>
              <a:round/>
              <a:headEnd/>
              <a:tailEnd/>
            </a:ln>
          </p:spPr>
          <p:txBody>
            <a:bodyPr wrap="none" anchor="ctr"/>
            <a:lstStyle/>
            <a:p>
              <a:endParaRPr lang="zh-CN" altLang="en-US" b="1"/>
            </a:p>
          </p:txBody>
        </p:sp>
        <p:sp>
          <p:nvSpPr>
            <p:cNvPr id="77852" name="Text Box 34"/>
            <p:cNvSpPr txBox="1">
              <a:spLocks noChangeArrowheads="1"/>
            </p:cNvSpPr>
            <p:nvPr/>
          </p:nvSpPr>
          <p:spPr bwMode="auto">
            <a:xfrm>
              <a:off x="6227465" y="3795291"/>
              <a:ext cx="700833" cy="400110"/>
            </a:xfrm>
            <a:prstGeom prst="rect">
              <a:avLst/>
            </a:prstGeom>
            <a:noFill/>
            <a:ln w="9525">
              <a:noFill/>
              <a:miter lim="800000"/>
              <a:headEnd/>
              <a:tailEnd/>
            </a:ln>
          </p:spPr>
          <p:txBody>
            <a:bodyPr wrap="none">
              <a:spAutoFit/>
            </a:bodyPr>
            <a:lstStyle/>
            <a:p>
              <a:r>
                <a:rPr kumimoji="1" lang="zh-CN" altLang="en-US" sz="2000" b="1">
                  <a:latin typeface="Arial" charset="0"/>
                </a:rPr>
                <a:t>尾部</a:t>
              </a:r>
            </a:p>
          </p:txBody>
        </p:sp>
        <p:sp>
          <p:nvSpPr>
            <p:cNvPr id="77853" name="Text Box 35"/>
            <p:cNvSpPr txBox="1">
              <a:spLocks noChangeArrowheads="1"/>
            </p:cNvSpPr>
            <p:nvPr/>
          </p:nvSpPr>
          <p:spPr bwMode="auto">
            <a:xfrm>
              <a:off x="1750715" y="3795291"/>
              <a:ext cx="700833" cy="400110"/>
            </a:xfrm>
            <a:prstGeom prst="rect">
              <a:avLst/>
            </a:prstGeom>
            <a:noFill/>
            <a:ln w="9525">
              <a:noFill/>
              <a:miter lim="800000"/>
              <a:headEnd/>
              <a:tailEnd/>
            </a:ln>
          </p:spPr>
          <p:txBody>
            <a:bodyPr wrap="none">
              <a:spAutoFit/>
            </a:bodyPr>
            <a:lstStyle/>
            <a:p>
              <a:r>
                <a:rPr kumimoji="1" lang="zh-CN" altLang="en-US" sz="2000" b="1">
                  <a:latin typeface="Arial" charset="0"/>
                </a:rPr>
                <a:t>首部</a:t>
              </a:r>
            </a:p>
          </p:txBody>
        </p:sp>
        <p:grpSp>
          <p:nvGrpSpPr>
            <p:cNvPr id="2" name="Group 49"/>
            <p:cNvGrpSpPr>
              <a:grpSpLocks/>
            </p:cNvGrpSpPr>
            <p:nvPr/>
          </p:nvGrpSpPr>
          <p:grpSpPr bwMode="auto">
            <a:xfrm>
              <a:off x="331490" y="3106316"/>
              <a:ext cx="8466138" cy="1698625"/>
              <a:chOff x="182" y="2409"/>
              <a:chExt cx="5333" cy="1070"/>
            </a:xfrm>
          </p:grpSpPr>
          <p:grpSp>
            <p:nvGrpSpPr>
              <p:cNvPr id="3" name="Group 45"/>
              <p:cNvGrpSpPr>
                <a:grpSpLocks/>
              </p:cNvGrpSpPr>
              <p:nvPr/>
            </p:nvGrpSpPr>
            <p:grpSpPr bwMode="auto">
              <a:xfrm>
                <a:off x="4423" y="2709"/>
                <a:ext cx="1092" cy="770"/>
                <a:chOff x="4423" y="2709"/>
                <a:chExt cx="1092" cy="770"/>
              </a:xfrm>
            </p:grpSpPr>
            <p:sp>
              <p:nvSpPr>
                <p:cNvPr id="77869" name="AutoShape 15"/>
                <p:cNvSpPr>
                  <a:spLocks noChangeArrowheads="1"/>
                </p:cNvSpPr>
                <p:nvPr/>
              </p:nvSpPr>
              <p:spPr bwMode="auto">
                <a:xfrm flipV="1">
                  <a:off x="4831" y="2709"/>
                  <a:ext cx="186" cy="358"/>
                </a:xfrm>
                <a:prstGeom prst="upArrow">
                  <a:avLst>
                    <a:gd name="adj1" fmla="val 50000"/>
                    <a:gd name="adj2" fmla="val 81801"/>
                  </a:avLst>
                </a:prstGeom>
                <a:solidFill>
                  <a:srgbClr val="333399"/>
                </a:solidFill>
                <a:ln w="9525">
                  <a:solidFill>
                    <a:schemeClr val="tx1"/>
                  </a:solidFill>
                  <a:miter lim="800000"/>
                  <a:headEnd/>
                  <a:tailEnd/>
                </a:ln>
              </p:spPr>
              <p:txBody>
                <a:bodyPr vert="eaVert" wrap="none" anchor="ctr"/>
                <a:lstStyle/>
                <a:p>
                  <a:endParaRPr lang="zh-CN" altLang="en-US" b="1"/>
                </a:p>
              </p:txBody>
            </p:sp>
            <p:sp>
              <p:nvSpPr>
                <p:cNvPr id="77870" name="Text Box 17"/>
                <p:cNvSpPr txBox="1">
                  <a:spLocks noChangeArrowheads="1"/>
                </p:cNvSpPr>
                <p:nvPr/>
              </p:nvSpPr>
              <p:spPr bwMode="auto">
                <a:xfrm>
                  <a:off x="4423" y="3033"/>
                  <a:ext cx="1092" cy="446"/>
                </a:xfrm>
                <a:prstGeom prst="rect">
                  <a:avLst/>
                </a:prstGeom>
                <a:noFill/>
                <a:ln w="9525">
                  <a:noFill/>
                  <a:miter lim="800000"/>
                  <a:headEnd/>
                  <a:tailEnd/>
                </a:ln>
              </p:spPr>
              <p:txBody>
                <a:bodyPr wrap="none">
                  <a:spAutoFit/>
                </a:bodyPr>
                <a:lstStyle/>
                <a:p>
                  <a:r>
                    <a:rPr kumimoji="1" lang="zh-CN" altLang="en-US" sz="2000" b="1">
                      <a:latin typeface="Arial" charset="0"/>
                    </a:rPr>
                    <a:t>链路层及以下</a:t>
                  </a:r>
                </a:p>
                <a:p>
                  <a:r>
                    <a:rPr kumimoji="1" lang="zh-CN" altLang="en-US" sz="2000" b="1">
                      <a:latin typeface="Arial" charset="0"/>
                    </a:rPr>
                    <a:t>使用硬件地址</a:t>
                  </a:r>
                </a:p>
              </p:txBody>
            </p:sp>
          </p:grpSp>
          <p:grpSp>
            <p:nvGrpSpPr>
              <p:cNvPr id="4" name="Group 47"/>
              <p:cNvGrpSpPr>
                <a:grpSpLocks/>
              </p:cNvGrpSpPr>
              <p:nvPr/>
            </p:nvGrpSpPr>
            <p:grpSpPr bwMode="auto">
              <a:xfrm>
                <a:off x="182" y="2409"/>
                <a:ext cx="802" cy="291"/>
                <a:chOff x="182" y="2409"/>
                <a:chExt cx="802" cy="291"/>
              </a:xfrm>
            </p:grpSpPr>
            <p:sp>
              <p:nvSpPr>
                <p:cNvPr id="218149" name="AutoShape 37"/>
                <p:cNvSpPr>
                  <a:spLocks noChangeArrowheads="1"/>
                </p:cNvSpPr>
                <p:nvPr/>
              </p:nvSpPr>
              <p:spPr bwMode="auto">
                <a:xfrm>
                  <a:off x="182" y="2427"/>
                  <a:ext cx="802" cy="273"/>
                </a:xfrm>
                <a:prstGeom prst="wedgeRoundRectCallout">
                  <a:avLst>
                    <a:gd name="adj1" fmla="val 72116"/>
                    <a:gd name="adj2" fmla="val 129167"/>
                    <a:gd name="adj3" fmla="val 16667"/>
                  </a:avLst>
                </a:prstGeom>
                <a:solidFill>
                  <a:srgbClr val="CCECFF"/>
                </a:solidFill>
                <a:ln w="9525">
                  <a:solidFill>
                    <a:schemeClr val="tx1"/>
                  </a:solidFill>
                  <a:miter lim="800000"/>
                  <a:headEnd/>
                  <a:tailEnd/>
                </a:ln>
                <a:effectLst>
                  <a:outerShdw dist="35921" dir="2700000" algn="ctr" rotWithShape="0">
                    <a:schemeClr val="bg2"/>
                  </a:outerShdw>
                </a:effectLst>
              </p:spPr>
              <p:txBody>
                <a:bodyPr/>
                <a:lstStyle/>
                <a:p>
                  <a:pPr algn="ctr">
                    <a:defRPr/>
                  </a:pPr>
                  <a:endParaRPr kumimoji="1" lang="zh-CN" altLang="zh-CN" sz="2000" b="1">
                    <a:latin typeface="Arial" charset="0"/>
                    <a:ea typeface="黑体" pitchFamily="2" charset="-122"/>
                  </a:endParaRPr>
                </a:p>
              </p:txBody>
            </p:sp>
            <p:sp>
              <p:nvSpPr>
                <p:cNvPr id="77868" name="Text Box 38"/>
                <p:cNvSpPr txBox="1">
                  <a:spLocks noChangeArrowheads="1"/>
                </p:cNvSpPr>
                <p:nvPr/>
              </p:nvSpPr>
              <p:spPr bwMode="auto">
                <a:xfrm>
                  <a:off x="190" y="2409"/>
                  <a:ext cx="767" cy="252"/>
                </a:xfrm>
                <a:prstGeom prst="rect">
                  <a:avLst/>
                </a:prstGeom>
                <a:noFill/>
                <a:ln w="9525">
                  <a:noFill/>
                  <a:miter lim="800000"/>
                  <a:headEnd/>
                  <a:tailEnd/>
                </a:ln>
              </p:spPr>
              <p:txBody>
                <a:bodyPr wrap="none">
                  <a:spAutoFit/>
                </a:bodyPr>
                <a:lstStyle/>
                <a:p>
                  <a:r>
                    <a:rPr kumimoji="1" lang="zh-CN" altLang="en-US" sz="2000" b="1">
                      <a:latin typeface="Arial" charset="0"/>
                    </a:rPr>
                    <a:t>硬件地址</a:t>
                  </a:r>
                </a:p>
              </p:txBody>
            </p:sp>
          </p:grpSp>
        </p:grpSp>
        <p:grpSp>
          <p:nvGrpSpPr>
            <p:cNvPr id="5" name="Group 48"/>
            <p:cNvGrpSpPr>
              <a:grpSpLocks/>
            </p:cNvGrpSpPr>
            <p:nvPr/>
          </p:nvGrpSpPr>
          <p:grpSpPr bwMode="auto">
            <a:xfrm>
              <a:off x="1504653" y="2169691"/>
              <a:ext cx="7167562" cy="1412875"/>
              <a:chOff x="921" y="1819"/>
              <a:chExt cx="4515" cy="890"/>
            </a:xfrm>
          </p:grpSpPr>
          <p:grpSp>
            <p:nvGrpSpPr>
              <p:cNvPr id="6" name="Group 44"/>
              <p:cNvGrpSpPr>
                <a:grpSpLocks/>
              </p:cNvGrpSpPr>
              <p:nvPr/>
            </p:nvGrpSpPr>
            <p:grpSpPr bwMode="auto">
              <a:xfrm>
                <a:off x="4344" y="1854"/>
                <a:ext cx="1092" cy="855"/>
                <a:chOff x="4344" y="1854"/>
                <a:chExt cx="1092" cy="855"/>
              </a:xfrm>
            </p:grpSpPr>
            <p:sp>
              <p:nvSpPr>
                <p:cNvPr id="77863" name="AutoShape 14"/>
                <p:cNvSpPr>
                  <a:spLocks noChangeArrowheads="1"/>
                </p:cNvSpPr>
                <p:nvPr/>
              </p:nvSpPr>
              <p:spPr bwMode="auto">
                <a:xfrm>
                  <a:off x="4831" y="2352"/>
                  <a:ext cx="186" cy="357"/>
                </a:xfrm>
                <a:prstGeom prst="upArrow">
                  <a:avLst>
                    <a:gd name="adj1" fmla="val 50000"/>
                    <a:gd name="adj2" fmla="val 69479"/>
                  </a:avLst>
                </a:prstGeom>
                <a:solidFill>
                  <a:srgbClr val="FFCCFF"/>
                </a:solidFill>
                <a:ln w="9525">
                  <a:solidFill>
                    <a:schemeClr val="tx1"/>
                  </a:solidFill>
                  <a:miter lim="800000"/>
                  <a:headEnd/>
                  <a:tailEnd/>
                </a:ln>
              </p:spPr>
              <p:txBody>
                <a:bodyPr vert="eaVert" wrap="none" anchor="ctr"/>
                <a:lstStyle/>
                <a:p>
                  <a:endParaRPr lang="zh-CN" altLang="en-US" b="1"/>
                </a:p>
              </p:txBody>
            </p:sp>
            <p:sp>
              <p:nvSpPr>
                <p:cNvPr id="77864" name="Text Box 16"/>
                <p:cNvSpPr txBox="1">
                  <a:spLocks noChangeArrowheads="1"/>
                </p:cNvSpPr>
                <p:nvPr/>
              </p:nvSpPr>
              <p:spPr bwMode="auto">
                <a:xfrm>
                  <a:off x="4344" y="1854"/>
                  <a:ext cx="1092" cy="446"/>
                </a:xfrm>
                <a:prstGeom prst="rect">
                  <a:avLst/>
                </a:prstGeom>
                <a:noFill/>
                <a:ln w="9525">
                  <a:noFill/>
                  <a:miter lim="800000"/>
                  <a:headEnd/>
                  <a:tailEnd/>
                </a:ln>
              </p:spPr>
              <p:txBody>
                <a:bodyPr wrap="none">
                  <a:spAutoFit/>
                </a:bodyPr>
                <a:lstStyle/>
                <a:p>
                  <a:r>
                    <a:rPr kumimoji="1" lang="zh-CN" altLang="en-US" sz="2000" b="1">
                      <a:latin typeface="Arial" charset="0"/>
                    </a:rPr>
                    <a:t>网络层及以上</a:t>
                  </a:r>
                </a:p>
                <a:p>
                  <a:r>
                    <a:rPr kumimoji="1" lang="zh-CN" altLang="en-US" sz="2000" b="1">
                      <a:latin typeface="Arial" charset="0"/>
                    </a:rPr>
                    <a:t> 使用 </a:t>
                  </a:r>
                  <a:r>
                    <a:rPr kumimoji="1" lang="en-US" altLang="zh-CN" sz="2000" b="1">
                      <a:latin typeface="Arial" charset="0"/>
                    </a:rPr>
                    <a:t>IP </a:t>
                  </a:r>
                  <a:r>
                    <a:rPr kumimoji="1" lang="zh-CN" altLang="en-US" sz="2000" b="1">
                      <a:latin typeface="Arial" charset="0"/>
                    </a:rPr>
                    <a:t>地址</a:t>
                  </a:r>
                </a:p>
              </p:txBody>
            </p:sp>
          </p:grpSp>
          <p:grpSp>
            <p:nvGrpSpPr>
              <p:cNvPr id="7" name="Group 46"/>
              <p:cNvGrpSpPr>
                <a:grpSpLocks/>
              </p:cNvGrpSpPr>
              <p:nvPr/>
            </p:nvGrpSpPr>
            <p:grpSpPr bwMode="auto">
              <a:xfrm>
                <a:off x="921" y="1819"/>
                <a:ext cx="654" cy="261"/>
                <a:chOff x="921" y="1819"/>
                <a:chExt cx="654" cy="261"/>
              </a:xfrm>
            </p:grpSpPr>
            <p:sp>
              <p:nvSpPr>
                <p:cNvPr id="218152" name="AutoShape 40"/>
                <p:cNvSpPr>
                  <a:spLocks noChangeArrowheads="1"/>
                </p:cNvSpPr>
                <p:nvPr/>
              </p:nvSpPr>
              <p:spPr bwMode="auto">
                <a:xfrm>
                  <a:off x="921" y="1826"/>
                  <a:ext cx="654" cy="254"/>
                </a:xfrm>
                <a:prstGeom prst="wedgeRoundRectCallout">
                  <a:avLst>
                    <a:gd name="adj1" fmla="val 72171"/>
                    <a:gd name="adj2" fmla="val 129134"/>
                    <a:gd name="adj3" fmla="val 16667"/>
                  </a:avLst>
                </a:prstGeom>
                <a:solidFill>
                  <a:srgbClr val="FFCCFF"/>
                </a:solidFill>
                <a:ln w="9525">
                  <a:solidFill>
                    <a:schemeClr val="tx1"/>
                  </a:solidFill>
                  <a:miter lim="800000"/>
                  <a:headEnd/>
                  <a:tailEnd/>
                </a:ln>
                <a:effectLst>
                  <a:outerShdw dist="35921" dir="2700000" algn="ctr" rotWithShape="0">
                    <a:schemeClr val="bg2"/>
                  </a:outerShdw>
                </a:effectLst>
              </p:spPr>
              <p:txBody>
                <a:bodyPr/>
                <a:lstStyle/>
                <a:p>
                  <a:pPr algn="ctr">
                    <a:defRPr/>
                  </a:pPr>
                  <a:endParaRPr kumimoji="1" lang="zh-CN" altLang="zh-CN" sz="2000" b="1">
                    <a:latin typeface="Arial" charset="0"/>
                    <a:ea typeface="黑体" pitchFamily="2" charset="-122"/>
                  </a:endParaRPr>
                </a:p>
              </p:txBody>
            </p:sp>
            <p:sp>
              <p:nvSpPr>
                <p:cNvPr id="77862" name="Text Box 41"/>
                <p:cNvSpPr txBox="1">
                  <a:spLocks noChangeArrowheads="1"/>
                </p:cNvSpPr>
                <p:nvPr/>
              </p:nvSpPr>
              <p:spPr bwMode="auto">
                <a:xfrm>
                  <a:off x="927" y="1819"/>
                  <a:ext cx="630" cy="250"/>
                </a:xfrm>
                <a:prstGeom prst="rect">
                  <a:avLst/>
                </a:prstGeom>
                <a:noFill/>
                <a:ln w="9525">
                  <a:noFill/>
                  <a:miter lim="800000"/>
                  <a:headEnd/>
                  <a:tailEnd/>
                </a:ln>
              </p:spPr>
              <p:txBody>
                <a:bodyPr wrap="none">
                  <a:spAutoFit/>
                </a:bodyPr>
                <a:lstStyle/>
                <a:p>
                  <a:r>
                    <a:rPr kumimoji="1" lang="en-US" altLang="zh-CN" sz="2000" b="1">
                      <a:latin typeface="Arial" charset="0"/>
                    </a:rPr>
                    <a:t>IP </a:t>
                  </a:r>
                  <a:r>
                    <a:rPr kumimoji="1" lang="zh-CN" altLang="en-US" sz="2000" b="1">
                      <a:latin typeface="Arial" charset="0"/>
                    </a:rPr>
                    <a:t>地址</a:t>
                  </a:r>
                </a:p>
              </p:txBody>
            </p:sp>
          </p:grpSp>
        </p:grpSp>
        <p:sp>
          <p:nvSpPr>
            <p:cNvPr id="77856" name="Rectangle 43"/>
            <p:cNvSpPr>
              <a:spLocks noChangeArrowheads="1"/>
            </p:cNvSpPr>
            <p:nvPr/>
          </p:nvSpPr>
          <p:spPr bwMode="auto">
            <a:xfrm>
              <a:off x="2466678" y="3830216"/>
              <a:ext cx="3776662" cy="433387"/>
            </a:xfrm>
            <a:prstGeom prst="rect">
              <a:avLst/>
            </a:prstGeom>
            <a:solidFill>
              <a:srgbClr val="FFFF99"/>
            </a:solidFill>
            <a:ln w="9525">
              <a:noFill/>
              <a:miter lim="800000"/>
              <a:headEnd/>
              <a:tailEnd/>
            </a:ln>
          </p:spPr>
          <p:txBody>
            <a:bodyPr wrap="none" anchor="ctr"/>
            <a:lstStyle/>
            <a:p>
              <a:endParaRPr lang="zh-CN" altLang="en-US" b="1"/>
            </a:p>
          </p:txBody>
        </p:sp>
      </p:grpSp>
      <p:sp>
        <p:nvSpPr>
          <p:cNvPr id="77857" name="日期占位符 45"/>
          <p:cNvSpPr>
            <a:spLocks noGrp="1"/>
          </p:cNvSpPr>
          <p:nvPr>
            <p:ph type="dt" sz="quarter" idx="10"/>
          </p:nvPr>
        </p:nvSpPr>
        <p:spPr>
          <a:xfrm>
            <a:off x="179512" y="6400800"/>
            <a:ext cx="1905000" cy="457200"/>
          </a:xfrm>
          <a:noFill/>
        </p:spPr>
        <p:txBody>
          <a:bodyPr/>
          <a:lstStyle/>
          <a:p>
            <a:fld id="{896380BF-DA38-48F9-A76C-9F17DABA6FD7}" type="datetime1">
              <a:rPr lang="zh-CN" altLang="en-US" smtClean="0">
                <a:ea typeface="宋体" charset="-122"/>
              </a:rPr>
              <a:pPr/>
              <a:t>2018/1/16</a:t>
            </a:fld>
            <a:endParaRPr lang="en-US" altLang="zh-CN" dirty="0">
              <a:ea typeface="宋体" charset="-122"/>
            </a:endParaRPr>
          </a:p>
        </p:txBody>
      </p:sp>
      <p:sp>
        <p:nvSpPr>
          <p:cNvPr id="77858" name="灯片编号占位符 46"/>
          <p:cNvSpPr>
            <a:spLocks noGrp="1"/>
          </p:cNvSpPr>
          <p:nvPr>
            <p:ph type="sldNum" sz="quarter" idx="11"/>
          </p:nvPr>
        </p:nvSpPr>
        <p:spPr>
          <a:xfrm>
            <a:off x="3563888" y="6400800"/>
            <a:ext cx="5334000" cy="457200"/>
          </a:xfrm>
          <a:noFill/>
        </p:spPr>
        <p:txBody>
          <a:bodyPr/>
          <a:lstStyle/>
          <a:p>
            <a:pPr algn="r"/>
            <a:fld id="{670C6153-2390-4791-9C13-B31BF5CD9BE7}" type="slidenum">
              <a:rPr lang="en-US" altLang="zh-CN" smtClean="0">
                <a:ea typeface="宋体" charset="-122"/>
              </a:rPr>
              <a:pPr algn="r"/>
              <a:t>9</a:t>
            </a:fld>
            <a:endParaRPr lang="en-US" altLang="zh-CN" dirty="0">
              <a:ea typeface="宋体"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528" y="404664"/>
            <a:ext cx="7772400" cy="803275"/>
          </a:xfrm>
        </p:spPr>
        <p:txBody>
          <a:bodyPr/>
          <a:lstStyle/>
          <a:p>
            <a:pPr algn="l" eaLnBrk="1" hangingPunct="1">
              <a:defRPr/>
            </a:pPr>
            <a:r>
              <a:rPr lang="en-US" altLang="zh-CN" sz="2800" u="sng" dirty="0">
                <a:latin typeface="+mn-lt"/>
                <a:ea typeface="华文新魏" pitchFamily="2" charset="-122"/>
              </a:rPr>
              <a:t>5.4.3  </a:t>
            </a:r>
            <a:r>
              <a:rPr lang="zh-CN" altLang="zh-CN" sz="2800" u="sng" dirty="0">
                <a:latin typeface="+mn-lt"/>
                <a:ea typeface="华文新魏" pitchFamily="2" charset="-122"/>
              </a:rPr>
              <a:t>路由信息</a:t>
            </a:r>
            <a:br>
              <a:rPr lang="en-US" altLang="zh-CN" sz="2800" u="sng" dirty="0">
                <a:latin typeface="+mn-lt"/>
                <a:ea typeface="华文新魏" pitchFamily="2" charset="-122"/>
              </a:rPr>
            </a:br>
            <a:r>
              <a:rPr lang="zh-CN" altLang="en-US" sz="2800" dirty="0">
                <a:latin typeface="+mn-lt"/>
                <a:ea typeface="华文新魏" pitchFamily="2" charset="-122"/>
              </a:rPr>
              <a:t>          </a:t>
            </a:r>
            <a:r>
              <a:rPr lang="zh-CN" altLang="zh-CN" sz="2800" u="sng" dirty="0">
                <a:latin typeface="+mn-lt"/>
                <a:ea typeface="华文新魏" pitchFamily="2" charset="-122"/>
              </a:rPr>
              <a:t>协议</a:t>
            </a:r>
            <a:r>
              <a:rPr lang="en-US" altLang="zh-CN" sz="2800" u="sng" dirty="0">
                <a:latin typeface="+mn-lt"/>
                <a:ea typeface="华文新魏" pitchFamily="2" charset="-122"/>
              </a:rPr>
              <a:t>RIP</a:t>
            </a:r>
            <a:endParaRPr lang="zh-CN" altLang="en-US" sz="2800" u="sng" dirty="0">
              <a:latin typeface="+mn-lt"/>
              <a:ea typeface="华文新魏" pitchFamily="2" charset="-122"/>
            </a:endParaRPr>
          </a:p>
        </p:txBody>
      </p:sp>
      <p:sp>
        <p:nvSpPr>
          <p:cNvPr id="58372" name="页脚占位符 3"/>
          <p:cNvSpPr>
            <a:spLocks noGrp="1"/>
          </p:cNvSpPr>
          <p:nvPr>
            <p:ph type="ftr" sz="quarter" idx="11"/>
          </p:nvPr>
        </p:nvSpPr>
        <p:spPr>
          <a:xfrm>
            <a:off x="685800" y="6237288"/>
            <a:ext cx="5334000" cy="468312"/>
          </a:xfrm>
          <a:noFill/>
        </p:spPr>
        <p:txBody>
          <a:bodyPr/>
          <a:lstStyle/>
          <a:p>
            <a:endParaRPr lang="zh-CN" altLang="en-US">
              <a:solidFill>
                <a:srgbClr val="3333CC"/>
              </a:solidFill>
            </a:endParaRPr>
          </a:p>
          <a:p>
            <a:r>
              <a:rPr lang="zh-CN" altLang="en-US">
                <a:solidFill>
                  <a:srgbClr val="3333CC"/>
                </a:solidFill>
              </a:rPr>
              <a:t>《计算机网络》第</a:t>
            </a:r>
            <a:r>
              <a:rPr lang="en-US" altLang="zh-CN">
                <a:solidFill>
                  <a:srgbClr val="3333CC"/>
                </a:solidFill>
              </a:rPr>
              <a:t>6</a:t>
            </a:r>
            <a:r>
              <a:rPr lang="zh-CN" altLang="en-US">
                <a:solidFill>
                  <a:srgbClr val="3333CC"/>
                </a:solidFill>
              </a:rPr>
              <a:t>章 网络层</a:t>
            </a:r>
            <a:endParaRPr lang="en-US" altLang="zh-CN">
              <a:solidFill>
                <a:srgbClr val="3333CC"/>
              </a:solidFill>
            </a:endParaRPr>
          </a:p>
        </p:txBody>
      </p:sp>
      <p:sp>
        <p:nvSpPr>
          <p:cNvPr id="5" name="灯片编号占位符 4"/>
          <p:cNvSpPr>
            <a:spLocks noGrp="1"/>
          </p:cNvSpPr>
          <p:nvPr>
            <p:ph type="sldNum" sz="quarter" idx="12"/>
          </p:nvPr>
        </p:nvSpPr>
        <p:spPr/>
        <p:txBody>
          <a:bodyPr/>
          <a:lstStyle/>
          <a:p>
            <a:pPr>
              <a:defRPr/>
            </a:pPr>
            <a:fld id="{2AC985CB-C14A-4555-9DF5-FDF7C044C829}" type="slidenum">
              <a:rPr lang="zh-CN" altLang="en-US">
                <a:solidFill>
                  <a:srgbClr val="000000"/>
                </a:solidFill>
              </a:rPr>
              <a:pPr>
                <a:defRPr/>
              </a:pPr>
              <a:t>90</a:t>
            </a:fld>
            <a:endParaRPr lang="en-US" altLang="zh-CN">
              <a:solidFill>
                <a:srgbClr val="000000"/>
              </a:solidFill>
            </a:endParaRPr>
          </a:p>
        </p:txBody>
      </p:sp>
      <p:pic>
        <p:nvPicPr>
          <p:cNvPr id="6" name="图片 5"/>
          <p:cNvPicPr/>
          <p:nvPr/>
        </p:nvPicPr>
        <p:blipFill>
          <a:blip r:embed="rId2" cstate="print"/>
          <a:srcRect/>
          <a:stretch>
            <a:fillRect/>
          </a:stretch>
        </p:blipFill>
        <p:spPr bwMode="auto">
          <a:xfrm>
            <a:off x="3635375" y="260648"/>
            <a:ext cx="5041081" cy="6337002"/>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7" name="内容占位符 6"/>
          <p:cNvSpPr>
            <a:spLocks noGrp="1"/>
          </p:cNvSpPr>
          <p:nvPr>
            <p:ph idx="1"/>
          </p:nvPr>
        </p:nvSpPr>
        <p:spPr>
          <a:xfrm>
            <a:off x="179512" y="1556792"/>
            <a:ext cx="3024336" cy="4248472"/>
          </a:xfrm>
        </p:spPr>
        <p:txBody>
          <a:bodyPr/>
          <a:lstStyle/>
          <a:p>
            <a:pPr>
              <a:spcBef>
                <a:spcPts val="0"/>
              </a:spcBef>
              <a:spcAft>
                <a:spcPts val="0"/>
              </a:spcAft>
            </a:pPr>
            <a:r>
              <a:rPr lang="zh-CN" altLang="en-US" dirty="0">
                <a:latin typeface="华文新魏" pitchFamily="2" charset="-122"/>
                <a:ea typeface="华文新魏" pitchFamily="2" charset="-122"/>
              </a:rPr>
              <a:t>路由表更新过程</a:t>
            </a:r>
            <a:endParaRPr lang="en-US" altLang="zh-CN" dirty="0">
              <a:latin typeface="华文新魏" pitchFamily="2" charset="-122"/>
              <a:ea typeface="华文新魏"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9512" y="188640"/>
            <a:ext cx="7772400" cy="803275"/>
          </a:xfrm>
        </p:spPr>
        <p:txBody>
          <a:bodyPr/>
          <a:lstStyle/>
          <a:p>
            <a:pPr algn="l" eaLnBrk="1" hangingPunct="1">
              <a:defRPr/>
            </a:pPr>
            <a:r>
              <a:rPr lang="en-US" altLang="zh-CN" sz="2800" u="sng" dirty="0">
                <a:latin typeface="+mn-lt"/>
                <a:ea typeface="华文新魏" pitchFamily="2" charset="-122"/>
              </a:rPr>
              <a:t>5.4.3  </a:t>
            </a:r>
            <a:r>
              <a:rPr lang="zh-CN" altLang="zh-CN" sz="2800" u="sng" dirty="0">
                <a:latin typeface="+mn-lt"/>
                <a:ea typeface="华文新魏" pitchFamily="2" charset="-122"/>
              </a:rPr>
              <a:t>路由信息协议</a:t>
            </a:r>
            <a:r>
              <a:rPr lang="en-US" altLang="zh-CN" sz="2800" u="sng" dirty="0">
                <a:latin typeface="+mn-lt"/>
                <a:ea typeface="华文新魏" pitchFamily="2" charset="-122"/>
              </a:rPr>
              <a:t>RIP</a:t>
            </a:r>
            <a:endParaRPr lang="zh-CN" altLang="en-US" sz="2800" u="sng" dirty="0">
              <a:latin typeface="+mn-lt"/>
              <a:ea typeface="华文新魏" pitchFamily="2" charset="-122"/>
            </a:endParaRPr>
          </a:p>
        </p:txBody>
      </p:sp>
      <p:sp>
        <p:nvSpPr>
          <p:cNvPr id="58372" name="页脚占位符 3"/>
          <p:cNvSpPr>
            <a:spLocks noGrp="1"/>
          </p:cNvSpPr>
          <p:nvPr>
            <p:ph type="ftr" sz="quarter" idx="11"/>
          </p:nvPr>
        </p:nvSpPr>
        <p:spPr>
          <a:xfrm>
            <a:off x="685800" y="6237288"/>
            <a:ext cx="5334000" cy="468312"/>
          </a:xfrm>
          <a:noFill/>
        </p:spPr>
        <p:txBody>
          <a:bodyPr/>
          <a:lstStyle/>
          <a:p>
            <a:endParaRPr lang="zh-CN" altLang="en-US" dirty="0">
              <a:solidFill>
                <a:srgbClr val="3333CC"/>
              </a:solidFill>
            </a:endParaRPr>
          </a:p>
          <a:p>
            <a:r>
              <a:rPr lang="zh-CN" altLang="en-US" dirty="0">
                <a:solidFill>
                  <a:srgbClr val="3333CC"/>
                </a:solidFill>
              </a:rPr>
              <a:t>《计算机网络》第</a:t>
            </a:r>
            <a:r>
              <a:rPr lang="en-US" altLang="zh-CN" dirty="0">
                <a:solidFill>
                  <a:srgbClr val="3333CC"/>
                </a:solidFill>
              </a:rPr>
              <a:t>6</a:t>
            </a:r>
            <a:r>
              <a:rPr lang="zh-CN" altLang="en-US" dirty="0">
                <a:solidFill>
                  <a:srgbClr val="3333CC"/>
                </a:solidFill>
              </a:rPr>
              <a:t>章 网络层</a:t>
            </a:r>
            <a:endParaRPr lang="en-US" altLang="zh-CN" dirty="0">
              <a:solidFill>
                <a:srgbClr val="3333CC"/>
              </a:solidFill>
            </a:endParaRPr>
          </a:p>
        </p:txBody>
      </p:sp>
      <p:sp>
        <p:nvSpPr>
          <p:cNvPr id="5" name="灯片编号占位符 4"/>
          <p:cNvSpPr>
            <a:spLocks noGrp="1"/>
          </p:cNvSpPr>
          <p:nvPr>
            <p:ph type="sldNum" sz="quarter" idx="12"/>
          </p:nvPr>
        </p:nvSpPr>
        <p:spPr/>
        <p:txBody>
          <a:bodyPr/>
          <a:lstStyle/>
          <a:p>
            <a:pPr>
              <a:defRPr/>
            </a:pPr>
            <a:fld id="{2AC985CB-C14A-4555-9DF5-FDF7C044C829}" type="slidenum">
              <a:rPr lang="zh-CN" altLang="en-US">
                <a:solidFill>
                  <a:srgbClr val="000000"/>
                </a:solidFill>
              </a:rPr>
              <a:pPr>
                <a:defRPr/>
              </a:pPr>
              <a:t>91</a:t>
            </a:fld>
            <a:endParaRPr lang="en-US" altLang="zh-CN">
              <a:solidFill>
                <a:srgbClr val="000000"/>
              </a:solidFill>
            </a:endParaRPr>
          </a:p>
        </p:txBody>
      </p:sp>
      <p:sp>
        <p:nvSpPr>
          <p:cNvPr id="7" name="内容占位符 6"/>
          <p:cNvSpPr>
            <a:spLocks noGrp="1"/>
          </p:cNvSpPr>
          <p:nvPr>
            <p:ph idx="1"/>
          </p:nvPr>
        </p:nvSpPr>
        <p:spPr>
          <a:xfrm>
            <a:off x="539552" y="1196752"/>
            <a:ext cx="8064896" cy="5040560"/>
          </a:xfrm>
        </p:spPr>
        <p:txBody>
          <a:bodyPr/>
          <a:lstStyle/>
          <a:p>
            <a:pPr marL="0" indent="0">
              <a:buNone/>
            </a:pPr>
            <a:r>
              <a:rPr lang="en-US" altLang="zh-CN" dirty="0">
                <a:latin typeface="华文新魏" pitchFamily="2" charset="-122"/>
                <a:ea typeface="华文新魏" pitchFamily="2" charset="-122"/>
              </a:rPr>
              <a:t>RIP</a:t>
            </a:r>
            <a:r>
              <a:rPr lang="zh-CN" altLang="en-US" dirty="0">
                <a:latin typeface="华文新魏" pitchFamily="2" charset="-122"/>
                <a:ea typeface="华文新魏" pitchFamily="2" charset="-122"/>
              </a:rPr>
              <a:t>协议在</a:t>
            </a:r>
            <a:r>
              <a:rPr lang="zh-CN" altLang="en-US" dirty="0">
                <a:solidFill>
                  <a:srgbClr val="FF0000"/>
                </a:solidFill>
                <a:latin typeface="华文新魏" pitchFamily="2" charset="-122"/>
                <a:ea typeface="华文新魏" pitchFamily="2" charset="-122"/>
              </a:rPr>
              <a:t>距离向量路由选择算法</a:t>
            </a:r>
            <a:r>
              <a:rPr lang="zh-CN" altLang="en-US" dirty="0">
                <a:latin typeface="华文新魏" pitchFamily="2" charset="-122"/>
                <a:ea typeface="华文新魏" pitchFamily="2" charset="-122"/>
              </a:rPr>
              <a:t>的基础上，规定了自治系统内部路由器之间的路由信息交互的</a:t>
            </a:r>
            <a:r>
              <a:rPr lang="zh-CN" altLang="en-US" dirty="0">
                <a:solidFill>
                  <a:srgbClr val="FF0000"/>
                </a:solidFill>
                <a:latin typeface="华文新魏" pitchFamily="2" charset="-122"/>
                <a:ea typeface="华文新魏" pitchFamily="2" charset="-122"/>
              </a:rPr>
              <a:t>报文格式</a:t>
            </a:r>
            <a:r>
              <a:rPr lang="zh-CN" altLang="en-US" dirty="0">
                <a:latin typeface="华文新魏" pitchFamily="2" charset="-122"/>
                <a:ea typeface="华文新魏" pitchFamily="2" charset="-122"/>
              </a:rPr>
              <a:t>与</a:t>
            </a:r>
            <a:r>
              <a:rPr lang="zh-CN" altLang="en-US" dirty="0">
                <a:solidFill>
                  <a:srgbClr val="FF0000"/>
                </a:solidFill>
                <a:latin typeface="华文新魏" pitchFamily="2" charset="-122"/>
                <a:ea typeface="华文新魏" pitchFamily="2" charset="-122"/>
              </a:rPr>
              <a:t>差错处理</a:t>
            </a:r>
            <a:r>
              <a:rPr lang="zh-CN" altLang="en-US" dirty="0">
                <a:latin typeface="华文新魏" pitchFamily="2" charset="-122"/>
                <a:ea typeface="华文新魏" pitchFamily="2" charset="-122"/>
              </a:rPr>
              <a:t>的规定，设置了</a:t>
            </a:r>
            <a:r>
              <a:rPr lang="en-US" altLang="zh-CN" dirty="0">
                <a:latin typeface="华文新魏" pitchFamily="2" charset="-122"/>
                <a:ea typeface="华文新魏" pitchFamily="2" charset="-122"/>
              </a:rPr>
              <a:t>4</a:t>
            </a:r>
            <a:r>
              <a:rPr lang="zh-CN" altLang="en-US" dirty="0">
                <a:latin typeface="华文新魏" pitchFamily="2" charset="-122"/>
                <a:ea typeface="华文新魏" pitchFamily="2" charset="-122"/>
              </a:rPr>
              <a:t>个</a:t>
            </a:r>
            <a:r>
              <a:rPr lang="zh-CN" altLang="en-US" dirty="0">
                <a:solidFill>
                  <a:srgbClr val="FF0000"/>
                </a:solidFill>
                <a:latin typeface="华文新魏" pitchFamily="2" charset="-122"/>
                <a:ea typeface="华文新魏" pitchFamily="2" charset="-122"/>
              </a:rPr>
              <a:t>计数器</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marL="857250" lvl="1" indent="-457200">
              <a:buFont typeface="+mj-ea"/>
              <a:buAutoNum type="circleNumDbPlain"/>
            </a:pPr>
            <a:r>
              <a:rPr lang="zh-CN" altLang="en-US" sz="2400" dirty="0">
                <a:solidFill>
                  <a:srgbClr val="FF0000"/>
                </a:solidFill>
                <a:latin typeface="华文新魏" pitchFamily="2" charset="-122"/>
                <a:ea typeface="华文新魏" pitchFamily="2" charset="-122"/>
              </a:rPr>
              <a:t>周期更新定时器  </a:t>
            </a:r>
            <a:r>
              <a:rPr lang="zh-CN" altLang="en-US" sz="2400" dirty="0">
                <a:latin typeface="华文新魏" pitchFamily="2" charset="-122"/>
                <a:ea typeface="华文新魏" pitchFamily="2" charset="-122"/>
              </a:rPr>
              <a:t>每隔</a:t>
            </a:r>
            <a:r>
              <a:rPr lang="en-US" altLang="zh-CN" sz="2400" dirty="0">
                <a:latin typeface="华文新魏" pitchFamily="2" charset="-122"/>
                <a:ea typeface="华文新魏" pitchFamily="2" charset="-122"/>
              </a:rPr>
              <a:t>30</a:t>
            </a:r>
            <a:r>
              <a:rPr lang="zh-CN" altLang="en-US" sz="2400" dirty="0">
                <a:latin typeface="华文新魏" pitchFamily="2" charset="-122"/>
                <a:ea typeface="华文新魏" pitchFamily="2" charset="-122"/>
              </a:rPr>
              <a:t>秒相邻路由器交换一次路由更新信息</a:t>
            </a:r>
            <a:endParaRPr lang="en-US" altLang="zh-CN" sz="2400" dirty="0">
              <a:latin typeface="华文新魏" pitchFamily="2" charset="-122"/>
              <a:ea typeface="华文新魏" pitchFamily="2" charset="-122"/>
            </a:endParaRPr>
          </a:p>
          <a:p>
            <a:pPr marL="857250" lvl="1" indent="-457200">
              <a:buFont typeface="+mj-ea"/>
              <a:buAutoNum type="circleNumDbPlain"/>
            </a:pPr>
            <a:r>
              <a:rPr lang="zh-CN" altLang="en-US" sz="2400" dirty="0">
                <a:solidFill>
                  <a:srgbClr val="FF0000"/>
                </a:solidFill>
                <a:latin typeface="华文新魏" pitchFamily="2" charset="-122"/>
                <a:ea typeface="华文新魏" pitchFamily="2" charset="-122"/>
              </a:rPr>
              <a:t>延时定时器</a:t>
            </a:r>
            <a:r>
              <a:rPr lang="en-US" altLang="zh-CN" sz="2400" dirty="0">
                <a:solidFill>
                  <a:srgbClr val="FF0000"/>
                </a:solidFill>
                <a:latin typeface="华文新魏" pitchFamily="2" charset="-122"/>
                <a:ea typeface="华文新魏" pitchFamily="2" charset="-122"/>
              </a:rPr>
              <a:t>     </a:t>
            </a:r>
            <a:r>
              <a:rPr lang="zh-CN" altLang="en-US" sz="2400" dirty="0">
                <a:latin typeface="华文新魏" pitchFamily="2" charset="-122"/>
                <a:ea typeface="华文新魏" pitchFamily="2" charset="-122"/>
              </a:rPr>
              <a:t>防止广播风暴，路由更新设置随机延迟时间，控制在</a:t>
            </a:r>
            <a:r>
              <a:rPr lang="en-US" altLang="zh-CN" sz="2400" dirty="0">
                <a:latin typeface="华文新魏" pitchFamily="2" charset="-122"/>
                <a:ea typeface="华文新魏" pitchFamily="2" charset="-122"/>
              </a:rPr>
              <a:t>1~5</a:t>
            </a:r>
            <a:r>
              <a:rPr lang="zh-CN" altLang="en-US" sz="2400" dirty="0">
                <a:latin typeface="华文新魏" pitchFamily="2" charset="-122"/>
                <a:ea typeface="华文新魏" pitchFamily="2" charset="-122"/>
              </a:rPr>
              <a:t>秒</a:t>
            </a:r>
            <a:endParaRPr lang="en-US" altLang="zh-CN" sz="2400" dirty="0">
              <a:latin typeface="华文新魏" pitchFamily="2" charset="-122"/>
              <a:ea typeface="华文新魏" pitchFamily="2" charset="-122"/>
            </a:endParaRPr>
          </a:p>
          <a:p>
            <a:pPr marL="857250" lvl="1" indent="-457200">
              <a:buFont typeface="+mj-ea"/>
              <a:buAutoNum type="circleNumDbPlain"/>
            </a:pPr>
            <a:r>
              <a:rPr lang="zh-CN" altLang="en-US" sz="2400" dirty="0">
                <a:solidFill>
                  <a:srgbClr val="FF0000"/>
                </a:solidFill>
                <a:latin typeface="华文新魏" pitchFamily="2" charset="-122"/>
                <a:ea typeface="华文新魏" pitchFamily="2" charset="-122"/>
              </a:rPr>
              <a:t>超时定时器     </a:t>
            </a:r>
            <a:r>
              <a:rPr lang="zh-CN" altLang="en-US" sz="2400" dirty="0">
                <a:latin typeface="华文新魏" pitchFamily="2" charset="-122"/>
                <a:ea typeface="华文新魏" pitchFamily="2" charset="-122"/>
              </a:rPr>
              <a:t>每条记录被修改之时开始计时，</a:t>
            </a:r>
            <a:r>
              <a:rPr lang="en-US" altLang="zh-CN" sz="2400" dirty="0">
                <a:latin typeface="华文新魏" pitchFamily="2" charset="-122"/>
                <a:ea typeface="华文新魏" pitchFamily="2" charset="-122"/>
              </a:rPr>
              <a:t>180</a:t>
            </a:r>
            <a:r>
              <a:rPr lang="zh-CN" altLang="en-US" sz="2400" dirty="0">
                <a:latin typeface="华文新魏" pitchFamily="2" charset="-122"/>
                <a:ea typeface="华文新魏" pitchFamily="2" charset="-122"/>
              </a:rPr>
              <a:t>秒没有收到刷新信息，则标记为无效</a:t>
            </a:r>
            <a:endParaRPr lang="en-US" altLang="zh-CN" sz="2400" dirty="0">
              <a:latin typeface="华文新魏" pitchFamily="2" charset="-122"/>
              <a:ea typeface="华文新魏" pitchFamily="2" charset="-122"/>
            </a:endParaRPr>
          </a:p>
          <a:p>
            <a:pPr marL="857250" lvl="1" indent="-457200">
              <a:buFont typeface="+mj-ea"/>
              <a:buAutoNum type="circleNumDbPlain"/>
            </a:pPr>
            <a:r>
              <a:rPr lang="zh-CN" altLang="en-US" sz="2400" dirty="0">
                <a:solidFill>
                  <a:srgbClr val="FF0000"/>
                </a:solidFill>
                <a:latin typeface="华文新魏" pitchFamily="2" charset="-122"/>
                <a:ea typeface="华文新魏" pitchFamily="2" charset="-122"/>
              </a:rPr>
              <a:t>清除定时器      </a:t>
            </a:r>
            <a:r>
              <a:rPr lang="zh-CN" altLang="en-US" sz="2400" dirty="0">
                <a:latin typeface="华文新魏" pitchFamily="2" charset="-122"/>
                <a:ea typeface="华文新魏" pitchFamily="2" charset="-122"/>
              </a:rPr>
              <a:t>标记为无效的记录超过</a:t>
            </a:r>
            <a:r>
              <a:rPr lang="en-US" altLang="zh-CN" sz="2400" dirty="0">
                <a:latin typeface="华文新魏" pitchFamily="2" charset="-122"/>
                <a:ea typeface="华文新魏" pitchFamily="2" charset="-122"/>
              </a:rPr>
              <a:t>120</a:t>
            </a:r>
            <a:r>
              <a:rPr lang="zh-CN" altLang="en-US" sz="2400" dirty="0">
                <a:latin typeface="华文新魏" pitchFamily="2" charset="-122"/>
                <a:ea typeface="华文新魏" pitchFamily="2" charset="-122"/>
              </a:rPr>
              <a:t>秒没有收到更新信息，则从路由中删除该记录</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4581525"/>
            <a:ext cx="8497888" cy="1522413"/>
          </a:xfrm>
        </p:spPr>
        <p:txBody>
          <a:bodyPr/>
          <a:lstStyle/>
          <a:p>
            <a:pPr>
              <a:defRPr/>
            </a:pPr>
            <a:r>
              <a:rPr lang="en-US" altLang="zh-CN" dirty="0">
                <a:effectLst>
                  <a:outerShdw blurRad="50800" dist="38100" algn="tr" rotWithShape="0">
                    <a:prstClr val="black">
                      <a:alpha val="40000"/>
                    </a:prstClr>
                  </a:outerShdw>
                </a:effectLst>
                <a:latin typeface="华文新魏" pitchFamily="2" charset="-122"/>
                <a:ea typeface="华文新魏" pitchFamily="2" charset="-122"/>
              </a:rPr>
              <a:t>RIP2</a:t>
            </a:r>
            <a:r>
              <a:rPr lang="zh-CN" altLang="zh-CN" dirty="0">
                <a:latin typeface="华文新魏" pitchFamily="2" charset="-122"/>
                <a:ea typeface="华文新魏" pitchFamily="2" charset="-122"/>
              </a:rPr>
              <a:t>数据包特点：</a:t>
            </a:r>
          </a:p>
          <a:p>
            <a:pPr lvl="1">
              <a:spcBef>
                <a:spcPts val="0"/>
              </a:spcBef>
              <a:spcAft>
                <a:spcPts val="0"/>
              </a:spcAft>
              <a:defRPr/>
            </a:pPr>
            <a:r>
              <a:rPr lang="zh-CN" altLang="en-US" dirty="0">
                <a:latin typeface="华文新魏" pitchFamily="2" charset="-122"/>
                <a:ea typeface="华文新魏" pitchFamily="2" charset="-122"/>
              </a:rPr>
              <a:t>上层采用</a:t>
            </a:r>
            <a:r>
              <a:rPr lang="en-US" altLang="zh-CN" dirty="0">
                <a:latin typeface="华文新魏" pitchFamily="2" charset="-122"/>
                <a:ea typeface="华文新魏" pitchFamily="2" charset="-122"/>
              </a:rPr>
              <a:t>UDP</a:t>
            </a:r>
            <a:r>
              <a:rPr lang="zh-CN" altLang="en-US" dirty="0">
                <a:latin typeface="华文新魏" pitchFamily="2" charset="-122"/>
                <a:ea typeface="华文新魏" pitchFamily="2" charset="-122"/>
              </a:rPr>
              <a:t>协议，端口号为</a:t>
            </a:r>
            <a:r>
              <a:rPr lang="en-US" altLang="zh-CN" dirty="0">
                <a:latin typeface="华文新魏" pitchFamily="2" charset="-122"/>
                <a:ea typeface="华文新魏" pitchFamily="2" charset="-122"/>
              </a:rPr>
              <a:t>520</a:t>
            </a:r>
          </a:p>
          <a:p>
            <a:pPr lvl="1">
              <a:spcBef>
                <a:spcPts val="0"/>
              </a:spcBef>
              <a:spcAft>
                <a:spcPts val="0"/>
              </a:spcAft>
              <a:defRPr/>
            </a:pPr>
            <a:r>
              <a:rPr lang="zh-CN" altLang="zh-CN" dirty="0">
                <a:latin typeface="华文新魏" pitchFamily="2" charset="-122"/>
                <a:ea typeface="华文新魏" pitchFamily="2" charset="-122"/>
              </a:rPr>
              <a:t>目的地址为组播地址。</a:t>
            </a:r>
          </a:p>
          <a:p>
            <a:pPr lvl="1">
              <a:spcBef>
                <a:spcPts val="0"/>
              </a:spcBef>
              <a:spcAft>
                <a:spcPts val="0"/>
              </a:spcAft>
              <a:defRPr/>
            </a:pPr>
            <a:r>
              <a:rPr lang="zh-CN" altLang="zh-CN" dirty="0">
                <a:latin typeface="华文新魏" pitchFamily="2" charset="-122"/>
                <a:ea typeface="华文新魏" pitchFamily="2" charset="-122"/>
              </a:rPr>
              <a:t>包含下一跳的地址和子网掩码。</a:t>
            </a:r>
            <a:endParaRPr lang="zh-CN" altLang="en-US" dirty="0">
              <a:latin typeface="华文新魏" pitchFamily="2" charset="-122"/>
              <a:ea typeface="华文新魏" pitchFamily="2" charset="-122"/>
            </a:endParaRPr>
          </a:p>
        </p:txBody>
      </p:sp>
      <p:sp>
        <p:nvSpPr>
          <p:cNvPr id="214020" name="灯片编号占位符 4"/>
          <p:cNvSpPr>
            <a:spLocks noGrp="1"/>
          </p:cNvSpPr>
          <p:nvPr>
            <p:ph type="sldNum" sz="quarter" idx="11"/>
          </p:nvPr>
        </p:nvSpPr>
        <p:spPr>
          <a:xfrm>
            <a:off x="3563888" y="6400800"/>
            <a:ext cx="5334000" cy="457200"/>
          </a:xfrm>
          <a:noFill/>
        </p:spPr>
        <p:txBody>
          <a:bodyPr/>
          <a:lstStyle/>
          <a:p>
            <a:pPr algn="r"/>
            <a:fld id="{6E96361C-639F-4ADB-907A-A3689F745F41}" type="slidenum">
              <a:rPr lang="en-US" altLang="zh-CN" smtClean="0">
                <a:ea typeface="宋体" charset="-122"/>
              </a:rPr>
              <a:pPr algn="r"/>
              <a:t>92</a:t>
            </a:fld>
            <a:endParaRPr lang="en-US" altLang="zh-CN" dirty="0">
              <a:ea typeface="宋体" charset="-122"/>
            </a:endParaRPr>
          </a:p>
        </p:txBody>
      </p:sp>
      <p:pic>
        <p:nvPicPr>
          <p:cNvPr id="214021" name="图片 5"/>
          <p:cNvPicPr>
            <a:picLocks noChangeAspect="1" noChangeArrowheads="1"/>
          </p:cNvPicPr>
          <p:nvPr/>
        </p:nvPicPr>
        <p:blipFill>
          <a:blip r:embed="rId2" cstate="print"/>
          <a:srcRect/>
          <a:stretch>
            <a:fillRect/>
          </a:stretch>
        </p:blipFill>
        <p:spPr bwMode="auto">
          <a:xfrm>
            <a:off x="250825" y="115888"/>
            <a:ext cx="8532813" cy="4176712"/>
          </a:xfrm>
          <a:prstGeom prst="rect">
            <a:avLst/>
          </a:prstGeom>
          <a:noFill/>
          <a:ln w="6350">
            <a:solidFill>
              <a:srgbClr val="000000"/>
            </a:solidFill>
            <a:miter lim="800000"/>
            <a:headEnd/>
            <a:tailEnd/>
          </a:ln>
        </p:spPr>
      </p:pic>
      <p:sp>
        <p:nvSpPr>
          <p:cNvPr id="7" name="矩形 6"/>
          <p:cNvSpPr/>
          <p:nvPr/>
        </p:nvSpPr>
        <p:spPr>
          <a:xfrm>
            <a:off x="2411413" y="2276475"/>
            <a:ext cx="1512887" cy="14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4067175" y="2276475"/>
            <a:ext cx="1657350" cy="14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6" name="Rectangle 7"/>
          <p:cNvSpPr>
            <a:spLocks noGrp="1" noChangeArrowheads="1"/>
          </p:cNvSpPr>
          <p:nvPr>
            <p:ph type="title"/>
          </p:nvPr>
        </p:nvSpPr>
        <p:spPr>
          <a:xfrm>
            <a:off x="251520" y="188640"/>
            <a:ext cx="8116887" cy="695325"/>
          </a:xfrm>
        </p:spPr>
        <p:txBody>
          <a:bodyPr/>
          <a:lstStyle/>
          <a:p>
            <a:pPr algn="l" eaLnBrk="1" hangingPunct="1"/>
            <a:r>
              <a:rPr lang="en-US" altLang="zh-CN" sz="3600" u="sng" dirty="0">
                <a:latin typeface="+mn-lt"/>
              </a:rPr>
              <a:t>RIP2 </a:t>
            </a:r>
            <a:r>
              <a:rPr lang="zh-CN" altLang="en-US" sz="3600" u="sng" dirty="0">
                <a:latin typeface="+mn-lt"/>
              </a:rPr>
              <a:t>协议的报文格式 </a:t>
            </a:r>
          </a:p>
        </p:txBody>
      </p:sp>
      <p:sp>
        <p:nvSpPr>
          <p:cNvPr id="211982" name="Freeform 13"/>
          <p:cNvSpPr>
            <a:spLocks/>
          </p:cNvSpPr>
          <p:nvPr/>
        </p:nvSpPr>
        <p:spPr bwMode="auto">
          <a:xfrm>
            <a:off x="119063" y="2900363"/>
            <a:ext cx="3605212" cy="1138237"/>
          </a:xfrm>
          <a:custGeom>
            <a:avLst/>
            <a:gdLst>
              <a:gd name="T0" fmla="*/ 0 w 1992"/>
              <a:gd name="T1" fmla="*/ 2147483647 h 612"/>
              <a:gd name="T2" fmla="*/ 2147483647 w 1992"/>
              <a:gd name="T3" fmla="*/ 0 h 612"/>
              <a:gd name="T4" fmla="*/ 2147483647 w 1992"/>
              <a:gd name="T5" fmla="*/ 2147483647 h 612"/>
              <a:gd name="T6" fmla="*/ 2147483647 w 1992"/>
              <a:gd name="T7" fmla="*/ 2147483647 h 612"/>
              <a:gd name="T8" fmla="*/ 0 w 1992"/>
              <a:gd name="T9" fmla="*/ 2147483647 h 612"/>
              <a:gd name="T10" fmla="*/ 0 60000 65536"/>
              <a:gd name="T11" fmla="*/ 0 60000 65536"/>
              <a:gd name="T12" fmla="*/ 0 60000 65536"/>
              <a:gd name="T13" fmla="*/ 0 60000 65536"/>
              <a:gd name="T14" fmla="*/ 0 60000 65536"/>
              <a:gd name="T15" fmla="*/ 0 w 1992"/>
              <a:gd name="T16" fmla="*/ 0 h 612"/>
              <a:gd name="T17" fmla="*/ 1992 w 1992"/>
              <a:gd name="T18" fmla="*/ 612 h 612"/>
            </a:gdLst>
            <a:ahLst/>
            <a:cxnLst>
              <a:cxn ang="T10">
                <a:pos x="T0" y="T1"/>
              </a:cxn>
              <a:cxn ang="T11">
                <a:pos x="T2" y="T3"/>
              </a:cxn>
              <a:cxn ang="T12">
                <a:pos x="T4" y="T5"/>
              </a:cxn>
              <a:cxn ang="T13">
                <a:pos x="T6" y="T7"/>
              </a:cxn>
              <a:cxn ang="T14">
                <a:pos x="T8" y="T9"/>
              </a:cxn>
            </a:cxnLst>
            <a:rect l="T15" t="T16" r="T17" b="T18"/>
            <a:pathLst>
              <a:path w="1992" h="612">
                <a:moveTo>
                  <a:pt x="0" y="12"/>
                </a:moveTo>
                <a:lnTo>
                  <a:pt x="1992" y="0"/>
                </a:lnTo>
                <a:lnTo>
                  <a:pt x="1890" y="606"/>
                </a:lnTo>
                <a:lnTo>
                  <a:pt x="1506" y="612"/>
                </a:lnTo>
                <a:lnTo>
                  <a:pt x="0" y="12"/>
                </a:lnTo>
                <a:close/>
              </a:path>
            </a:pathLst>
          </a:custGeom>
          <a:solidFill>
            <a:srgbClr val="CCECFF"/>
          </a:solidFill>
          <a:ln w="9525">
            <a:noFill/>
            <a:round/>
            <a:headEnd/>
            <a:tailEnd/>
          </a:ln>
        </p:spPr>
        <p:txBody>
          <a:bodyPr/>
          <a:lstStyle/>
          <a:p>
            <a:endParaRPr lang="zh-CN" altLang="en-US"/>
          </a:p>
        </p:txBody>
      </p:sp>
      <p:sp>
        <p:nvSpPr>
          <p:cNvPr id="212010" name="Rectangle 41"/>
          <p:cNvSpPr>
            <a:spLocks noChangeArrowheads="1"/>
          </p:cNvSpPr>
          <p:nvPr/>
        </p:nvSpPr>
        <p:spPr bwMode="auto">
          <a:xfrm>
            <a:off x="107950" y="2498725"/>
            <a:ext cx="3629025" cy="401638"/>
          </a:xfrm>
          <a:prstGeom prst="rect">
            <a:avLst/>
          </a:prstGeom>
          <a:solidFill>
            <a:srgbClr val="CCECFF"/>
          </a:solidFill>
          <a:ln w="9525">
            <a:solidFill>
              <a:schemeClr val="tx1"/>
            </a:solidFill>
            <a:miter lim="800000"/>
            <a:headEnd/>
            <a:tailEnd/>
          </a:ln>
        </p:spPr>
        <p:txBody>
          <a:bodyPr wrap="none" anchor="ctr"/>
          <a:lstStyle/>
          <a:p>
            <a:endParaRPr lang="zh-CN" altLang="en-US"/>
          </a:p>
        </p:txBody>
      </p:sp>
      <p:sp>
        <p:nvSpPr>
          <p:cNvPr id="212016" name="Line 47"/>
          <p:cNvSpPr>
            <a:spLocks noChangeShapeType="1"/>
          </p:cNvSpPr>
          <p:nvPr/>
        </p:nvSpPr>
        <p:spPr bwMode="auto">
          <a:xfrm>
            <a:off x="128588" y="2241550"/>
            <a:ext cx="3627437" cy="0"/>
          </a:xfrm>
          <a:prstGeom prst="line">
            <a:avLst/>
          </a:prstGeom>
          <a:noFill/>
          <a:ln w="9525">
            <a:solidFill>
              <a:schemeClr val="tx1"/>
            </a:solidFill>
            <a:round/>
            <a:headEnd type="triangle" w="sm" len="med"/>
            <a:tailEnd type="triangle" w="sm" len="med"/>
          </a:ln>
        </p:spPr>
        <p:txBody>
          <a:bodyPr wrap="none" anchor="ctr"/>
          <a:lstStyle/>
          <a:p>
            <a:endParaRPr lang="zh-CN" altLang="en-US"/>
          </a:p>
        </p:txBody>
      </p:sp>
      <p:grpSp>
        <p:nvGrpSpPr>
          <p:cNvPr id="59" name="组合 58"/>
          <p:cNvGrpSpPr/>
          <p:nvPr/>
        </p:nvGrpSpPr>
        <p:grpSpPr>
          <a:xfrm>
            <a:off x="215900" y="1196975"/>
            <a:ext cx="8891163" cy="5427663"/>
            <a:chOff x="215900" y="1196975"/>
            <a:chExt cx="8891163" cy="5427663"/>
          </a:xfrm>
        </p:grpSpPr>
        <p:sp>
          <p:nvSpPr>
            <p:cNvPr id="211970" name="AutoShape 54"/>
            <p:cNvSpPr>
              <a:spLocks noChangeArrowheads="1"/>
            </p:cNvSpPr>
            <p:nvPr/>
          </p:nvSpPr>
          <p:spPr bwMode="auto">
            <a:xfrm rot="5400000">
              <a:off x="598488" y="5291138"/>
              <a:ext cx="241300" cy="463550"/>
            </a:xfrm>
            <a:prstGeom prst="downArrow">
              <a:avLst>
                <a:gd name="adj1" fmla="val 50000"/>
                <a:gd name="adj2" fmla="val 48026"/>
              </a:avLst>
            </a:prstGeom>
            <a:solidFill>
              <a:schemeClr val="hlink"/>
            </a:solidFill>
            <a:ln w="9525">
              <a:solidFill>
                <a:srgbClr val="333399"/>
              </a:solidFill>
              <a:miter lim="800000"/>
              <a:headEnd/>
              <a:tailEnd/>
            </a:ln>
          </p:spPr>
          <p:txBody>
            <a:bodyPr vert="eaVert" wrap="none" anchor="ctr"/>
            <a:lstStyle/>
            <a:p>
              <a:endParaRPr lang="zh-CN" altLang="en-US" sz="2000" b="1">
                <a:latin typeface="华文新魏" pitchFamily="2" charset="-122"/>
                <a:ea typeface="华文新魏" pitchFamily="2" charset="-122"/>
              </a:endParaRPr>
            </a:p>
          </p:txBody>
        </p:sp>
        <p:sp>
          <p:nvSpPr>
            <p:cNvPr id="211971" name="Line 2"/>
            <p:cNvSpPr>
              <a:spLocks noChangeShapeType="1"/>
            </p:cNvSpPr>
            <p:nvPr/>
          </p:nvSpPr>
          <p:spPr bwMode="auto">
            <a:xfrm>
              <a:off x="4167188" y="1384300"/>
              <a:ext cx="3629025" cy="0"/>
            </a:xfrm>
            <a:prstGeom prst="line">
              <a:avLst/>
            </a:prstGeom>
            <a:noFill/>
            <a:ln w="19050">
              <a:solidFill>
                <a:srgbClr val="333399"/>
              </a:solidFill>
              <a:round/>
              <a:headEnd type="triangle" w="sm" len="med"/>
              <a:tailEnd type="triangle" w="sm" len="med"/>
            </a:ln>
          </p:spPr>
          <p:txBody>
            <a:bodyPr wrap="none" anchor="ctr"/>
            <a:lstStyle/>
            <a:p>
              <a:endParaRPr lang="zh-CN" altLang="en-US" sz="2000" b="1">
                <a:latin typeface="华文新魏" pitchFamily="2" charset="-122"/>
                <a:ea typeface="华文新魏" pitchFamily="2" charset="-122"/>
              </a:endParaRPr>
            </a:p>
          </p:txBody>
        </p:sp>
        <p:sp>
          <p:nvSpPr>
            <p:cNvPr id="211972" name="Text Box 3"/>
            <p:cNvSpPr txBox="1">
              <a:spLocks noChangeArrowheads="1"/>
            </p:cNvSpPr>
            <p:nvPr/>
          </p:nvSpPr>
          <p:spPr bwMode="auto">
            <a:xfrm>
              <a:off x="5624513" y="1196975"/>
              <a:ext cx="984565" cy="400110"/>
            </a:xfrm>
            <a:prstGeom prst="rect">
              <a:avLst/>
            </a:prstGeom>
            <a:solidFill>
              <a:schemeClr val="bg1"/>
            </a:solid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 4 </a:t>
              </a:r>
              <a:r>
                <a:rPr kumimoji="1" lang="zh-CN" altLang="en-US" sz="2000" b="1">
                  <a:latin typeface="华文新魏" pitchFamily="2" charset="-122"/>
                  <a:ea typeface="华文新魏" pitchFamily="2" charset="-122"/>
                </a:rPr>
                <a:t>字节</a:t>
              </a:r>
            </a:p>
          </p:txBody>
        </p:sp>
        <p:sp>
          <p:nvSpPr>
            <p:cNvPr id="211973" name="Rectangle 4"/>
            <p:cNvSpPr>
              <a:spLocks noChangeArrowheads="1"/>
            </p:cNvSpPr>
            <p:nvPr/>
          </p:nvSpPr>
          <p:spPr bwMode="auto">
            <a:xfrm>
              <a:off x="931863" y="5205413"/>
              <a:ext cx="5778500" cy="647700"/>
            </a:xfrm>
            <a:prstGeom prst="rect">
              <a:avLst/>
            </a:prstGeom>
            <a:solidFill>
              <a:srgbClr val="FFCCFF"/>
            </a:solidFill>
            <a:ln w="9525">
              <a:solidFill>
                <a:schemeClr val="tx1"/>
              </a:solidFill>
              <a:miter lim="800000"/>
              <a:headEnd/>
              <a:tailEnd/>
            </a:ln>
          </p:spPr>
          <p:txBody>
            <a:bodyPr wrap="none" anchor="ctr"/>
            <a:lstStyle/>
            <a:p>
              <a:endParaRPr lang="zh-CN" altLang="en-US" sz="2000" b="1">
                <a:latin typeface="华文新魏" pitchFamily="2" charset="-122"/>
                <a:ea typeface="华文新魏" pitchFamily="2" charset="-122"/>
              </a:endParaRPr>
            </a:p>
          </p:txBody>
        </p:sp>
        <p:sp>
          <p:nvSpPr>
            <p:cNvPr id="211974" name="Line 5"/>
            <p:cNvSpPr>
              <a:spLocks noChangeShapeType="1"/>
            </p:cNvSpPr>
            <p:nvPr/>
          </p:nvSpPr>
          <p:spPr bwMode="auto">
            <a:xfrm>
              <a:off x="2846388" y="4902200"/>
              <a:ext cx="3857625" cy="14288"/>
            </a:xfrm>
            <a:prstGeom prst="line">
              <a:avLst/>
            </a:prstGeom>
            <a:noFill/>
            <a:ln w="19050">
              <a:solidFill>
                <a:srgbClr val="333399"/>
              </a:solidFill>
              <a:round/>
              <a:headEnd type="triangle" w="sm" len="med"/>
              <a:tailEnd type="triangle" w="sm" len="med"/>
            </a:ln>
          </p:spPr>
          <p:txBody>
            <a:bodyPr wrap="none" anchor="ctr"/>
            <a:lstStyle/>
            <a:p>
              <a:endParaRPr lang="zh-CN" altLang="en-US" sz="2000" b="1">
                <a:latin typeface="华文新魏" pitchFamily="2" charset="-122"/>
                <a:ea typeface="华文新魏" pitchFamily="2" charset="-122"/>
              </a:endParaRPr>
            </a:p>
          </p:txBody>
        </p:sp>
        <p:sp>
          <p:nvSpPr>
            <p:cNvPr id="211975" name="Text Box 6"/>
            <p:cNvSpPr txBox="1">
              <a:spLocks noChangeArrowheads="1"/>
            </p:cNvSpPr>
            <p:nvPr/>
          </p:nvSpPr>
          <p:spPr bwMode="auto">
            <a:xfrm>
              <a:off x="4173538" y="4672013"/>
              <a:ext cx="1140056" cy="400110"/>
            </a:xfrm>
            <a:prstGeom prst="rect">
              <a:avLst/>
            </a:prstGeom>
            <a:solidFill>
              <a:schemeClr val="bg1"/>
            </a:solid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RIP </a:t>
              </a:r>
              <a:r>
                <a:rPr kumimoji="1" lang="zh-CN" altLang="en-US" sz="2000" b="1">
                  <a:latin typeface="华文新魏" pitchFamily="2" charset="-122"/>
                  <a:ea typeface="华文新魏" pitchFamily="2" charset="-122"/>
                </a:rPr>
                <a:t>报文</a:t>
              </a:r>
            </a:p>
          </p:txBody>
        </p:sp>
        <p:sp>
          <p:nvSpPr>
            <p:cNvPr id="211977" name="Freeform 8"/>
            <p:cNvSpPr>
              <a:spLocks/>
            </p:cNvSpPr>
            <p:nvPr/>
          </p:nvSpPr>
          <p:spPr bwMode="auto">
            <a:xfrm>
              <a:off x="3594100" y="3636963"/>
              <a:ext cx="4211638" cy="390525"/>
            </a:xfrm>
            <a:custGeom>
              <a:avLst/>
              <a:gdLst>
                <a:gd name="T0" fmla="*/ 2147483647 w 2328"/>
                <a:gd name="T1" fmla="*/ 2147483647 h 204"/>
                <a:gd name="T2" fmla="*/ 2147483647 w 2328"/>
                <a:gd name="T3" fmla="*/ 0 h 204"/>
                <a:gd name="T4" fmla="*/ 2147483647 w 2328"/>
                <a:gd name="T5" fmla="*/ 2147483647 h 204"/>
                <a:gd name="T6" fmla="*/ 0 w 2328"/>
                <a:gd name="T7" fmla="*/ 2147483647 h 204"/>
                <a:gd name="T8" fmla="*/ 2147483647 w 2328"/>
                <a:gd name="T9" fmla="*/ 2147483647 h 204"/>
                <a:gd name="T10" fmla="*/ 0 60000 65536"/>
                <a:gd name="T11" fmla="*/ 0 60000 65536"/>
                <a:gd name="T12" fmla="*/ 0 60000 65536"/>
                <a:gd name="T13" fmla="*/ 0 60000 65536"/>
                <a:gd name="T14" fmla="*/ 0 60000 65536"/>
                <a:gd name="T15" fmla="*/ 0 w 2328"/>
                <a:gd name="T16" fmla="*/ 0 h 204"/>
                <a:gd name="T17" fmla="*/ 2328 w 2328"/>
                <a:gd name="T18" fmla="*/ 204 h 204"/>
              </a:gdLst>
              <a:ahLst/>
              <a:cxnLst>
                <a:cxn ang="T10">
                  <a:pos x="T0" y="T1"/>
                </a:cxn>
                <a:cxn ang="T11">
                  <a:pos x="T2" y="T3"/>
                </a:cxn>
                <a:cxn ang="T12">
                  <a:pos x="T4" y="T5"/>
                </a:cxn>
                <a:cxn ang="T13">
                  <a:pos x="T6" y="T7"/>
                </a:cxn>
                <a:cxn ang="T14">
                  <a:pos x="T8" y="T9"/>
                </a:cxn>
              </a:cxnLst>
              <a:rect l="T15" t="T16" r="T17" b="T18"/>
              <a:pathLst>
                <a:path w="2328" h="204">
                  <a:moveTo>
                    <a:pt x="306" y="6"/>
                  </a:moveTo>
                  <a:lnTo>
                    <a:pt x="2328" y="0"/>
                  </a:lnTo>
                  <a:lnTo>
                    <a:pt x="1716" y="204"/>
                  </a:lnTo>
                  <a:lnTo>
                    <a:pt x="0" y="204"/>
                  </a:lnTo>
                  <a:lnTo>
                    <a:pt x="306" y="6"/>
                  </a:lnTo>
                  <a:close/>
                </a:path>
              </a:pathLst>
            </a:custGeom>
            <a:solidFill>
              <a:srgbClr val="CCECFF"/>
            </a:solidFill>
            <a:ln w="9525">
              <a:noFill/>
              <a:round/>
              <a:headEnd/>
              <a:tailEnd/>
            </a:ln>
          </p:spPr>
          <p:txBody>
            <a:bodyPr/>
            <a:lstStyle/>
            <a:p>
              <a:endParaRPr lang="zh-CN" altLang="en-US" sz="2000" b="1">
                <a:latin typeface="华文新魏" pitchFamily="2" charset="-122"/>
                <a:ea typeface="华文新魏" pitchFamily="2" charset="-122"/>
              </a:endParaRPr>
            </a:p>
          </p:txBody>
        </p:sp>
        <p:sp>
          <p:nvSpPr>
            <p:cNvPr id="571401" name="Rectangle 9"/>
            <p:cNvSpPr>
              <a:spLocks noChangeArrowheads="1"/>
            </p:cNvSpPr>
            <p:nvPr/>
          </p:nvSpPr>
          <p:spPr bwMode="auto">
            <a:xfrm>
              <a:off x="4157663" y="1612900"/>
              <a:ext cx="3670300" cy="2027238"/>
            </a:xfrm>
            <a:prstGeom prst="rect">
              <a:avLst/>
            </a:prstGeom>
            <a:solidFill>
              <a:srgbClr val="CCECFF"/>
            </a:solidFill>
            <a:ln w="9525">
              <a:solidFill>
                <a:schemeClr val="tx1"/>
              </a:solidFill>
              <a:miter lim="800000"/>
              <a:headEnd/>
              <a:tailEnd/>
            </a:ln>
            <a:effectLst>
              <a:outerShdw dist="17961" dir="2700000" algn="ctr" rotWithShape="0">
                <a:schemeClr val="bg2"/>
              </a:outerShdw>
            </a:effectLst>
          </p:spPr>
          <p:txBody>
            <a:bodyPr wrap="none" anchor="ctr"/>
            <a:lstStyle/>
            <a:p>
              <a:pPr>
                <a:defRPr/>
              </a:pPr>
              <a:endParaRPr lang="zh-CN" altLang="en-US" sz="2000" b="1">
                <a:latin typeface="华文新魏" pitchFamily="2" charset="-122"/>
                <a:ea typeface="华文新魏" pitchFamily="2" charset="-122"/>
              </a:endParaRPr>
            </a:p>
          </p:txBody>
        </p:sp>
        <p:sp>
          <p:nvSpPr>
            <p:cNvPr id="211979" name="Line 10"/>
            <p:cNvSpPr>
              <a:spLocks noChangeShapeType="1"/>
            </p:cNvSpPr>
            <p:nvPr/>
          </p:nvSpPr>
          <p:spPr bwMode="auto">
            <a:xfrm>
              <a:off x="2120900" y="6113463"/>
              <a:ext cx="4618038" cy="6350"/>
            </a:xfrm>
            <a:prstGeom prst="line">
              <a:avLst/>
            </a:prstGeom>
            <a:noFill/>
            <a:ln w="19050">
              <a:solidFill>
                <a:srgbClr val="333399"/>
              </a:solidFill>
              <a:round/>
              <a:headEnd type="triangle" w="sm" len="med"/>
              <a:tailEnd type="triangle" w="sm" len="med"/>
            </a:ln>
          </p:spPr>
          <p:txBody>
            <a:bodyPr wrap="none" anchor="ctr"/>
            <a:lstStyle/>
            <a:p>
              <a:endParaRPr lang="zh-CN" altLang="en-US" sz="2000" b="1">
                <a:latin typeface="华文新魏" pitchFamily="2" charset="-122"/>
                <a:ea typeface="华文新魏" pitchFamily="2" charset="-122"/>
              </a:endParaRPr>
            </a:p>
          </p:txBody>
        </p:sp>
        <p:sp>
          <p:nvSpPr>
            <p:cNvPr id="211980" name="Text Box 11"/>
            <p:cNvSpPr txBox="1">
              <a:spLocks noChangeArrowheads="1"/>
            </p:cNvSpPr>
            <p:nvPr/>
          </p:nvSpPr>
          <p:spPr bwMode="auto">
            <a:xfrm>
              <a:off x="6929864" y="4292600"/>
              <a:ext cx="2177199" cy="1323439"/>
            </a:xfrm>
            <a:prstGeom prst="rect">
              <a:avLst/>
            </a:prstGeom>
            <a:solidFill>
              <a:srgbClr val="FFFF99"/>
            </a:solidFill>
            <a:ln w="9525">
              <a:solidFill>
                <a:srgbClr val="333399"/>
              </a:solidFill>
              <a:miter lim="800000"/>
              <a:headEnd/>
              <a:tailEnd/>
            </a:ln>
          </p:spPr>
          <p:txBody>
            <a:bodyPr wrap="none">
              <a:spAutoFit/>
            </a:bodyPr>
            <a:lstStyle/>
            <a:p>
              <a:pPr algn="ctr"/>
              <a:r>
                <a:rPr kumimoji="1" lang="zh-CN" altLang="en-US" sz="2000" b="1">
                  <a:latin typeface="华文新魏" pitchFamily="2" charset="-122"/>
                  <a:ea typeface="华文新魏" pitchFamily="2" charset="-122"/>
                </a:rPr>
                <a:t>路由信息</a:t>
              </a:r>
            </a:p>
            <a:p>
              <a:pPr algn="ctr"/>
              <a:r>
                <a:rPr kumimoji="1" lang="zh-CN" altLang="en-US" sz="2000" b="1">
                  <a:latin typeface="华文新魏" pitchFamily="2" charset="-122"/>
                  <a:ea typeface="华文新魏" pitchFamily="2" charset="-122"/>
                </a:rPr>
                <a:t>（</a:t>
              </a:r>
              <a:r>
                <a:rPr kumimoji="1" lang="en-US" altLang="zh-CN" sz="2000" b="1">
                  <a:latin typeface="华文新魏" pitchFamily="2" charset="-122"/>
                  <a:ea typeface="华文新魏" pitchFamily="2" charset="-122"/>
                </a:rPr>
                <a:t>20 </a:t>
              </a:r>
              <a:r>
                <a:rPr kumimoji="1" lang="zh-CN" altLang="en-US" sz="2000" b="1">
                  <a:latin typeface="华文新魏" pitchFamily="2" charset="-122"/>
                  <a:ea typeface="华文新魏" pitchFamily="2" charset="-122"/>
                </a:rPr>
                <a:t>字节</a:t>
              </a:r>
              <a:r>
                <a:rPr kumimoji="1" lang="en-US" altLang="zh-CN" sz="2000" b="1">
                  <a:latin typeface="华文新魏" pitchFamily="2" charset="-122"/>
                  <a:ea typeface="华文新魏" pitchFamily="2" charset="-122"/>
                </a:rPr>
                <a:t>/</a:t>
              </a:r>
              <a:r>
                <a:rPr kumimoji="1" lang="zh-CN" altLang="en-US" sz="2000" b="1">
                  <a:latin typeface="华文新魏" pitchFamily="2" charset="-122"/>
                  <a:ea typeface="华文新魏" pitchFamily="2" charset="-122"/>
                </a:rPr>
                <a:t>路由）</a:t>
              </a:r>
            </a:p>
            <a:p>
              <a:pPr algn="ctr"/>
              <a:r>
                <a:rPr kumimoji="1" lang="zh-CN" altLang="en-US" sz="2000" b="1">
                  <a:latin typeface="华文新魏" pitchFamily="2" charset="-122"/>
                  <a:ea typeface="华文新魏" pitchFamily="2" charset="-122"/>
                </a:rPr>
                <a:t>可重复出现</a:t>
              </a:r>
            </a:p>
            <a:p>
              <a:pPr algn="ctr"/>
              <a:r>
                <a:rPr kumimoji="1" lang="zh-CN" altLang="en-US" sz="2000" b="1">
                  <a:latin typeface="华文新魏" pitchFamily="2" charset="-122"/>
                  <a:ea typeface="华文新魏" pitchFamily="2" charset="-122"/>
                </a:rPr>
                <a:t>最多 </a:t>
              </a:r>
              <a:r>
                <a:rPr kumimoji="1" lang="en-US" altLang="zh-CN" sz="2000" b="1">
                  <a:latin typeface="华文新魏" pitchFamily="2" charset="-122"/>
                  <a:ea typeface="华文新魏" pitchFamily="2" charset="-122"/>
                </a:rPr>
                <a:t>25 </a:t>
              </a:r>
              <a:r>
                <a:rPr kumimoji="1" lang="zh-CN" altLang="en-US" sz="2000" b="1">
                  <a:latin typeface="华文新魏" pitchFamily="2" charset="-122"/>
                  <a:ea typeface="华文新魏" pitchFamily="2" charset="-122"/>
                </a:rPr>
                <a:t>个</a:t>
              </a:r>
            </a:p>
          </p:txBody>
        </p:sp>
        <p:sp>
          <p:nvSpPr>
            <p:cNvPr id="211981" name="Rectangle 12"/>
            <p:cNvSpPr>
              <a:spLocks noChangeArrowheads="1"/>
            </p:cNvSpPr>
            <p:nvPr/>
          </p:nvSpPr>
          <p:spPr bwMode="auto">
            <a:xfrm>
              <a:off x="2857500" y="4054475"/>
              <a:ext cx="3840163" cy="620713"/>
            </a:xfrm>
            <a:prstGeom prst="rect">
              <a:avLst/>
            </a:prstGeom>
            <a:solidFill>
              <a:srgbClr val="CCECFF"/>
            </a:solidFill>
            <a:ln w="9525">
              <a:noFill/>
              <a:miter lim="800000"/>
              <a:headEnd/>
              <a:tailEnd/>
            </a:ln>
          </p:spPr>
          <p:txBody>
            <a:bodyPr wrap="none" anchor="ctr"/>
            <a:lstStyle/>
            <a:p>
              <a:endParaRPr lang="zh-CN" altLang="en-US" sz="2000" b="1">
                <a:latin typeface="华文新魏" pitchFamily="2" charset="-122"/>
                <a:ea typeface="华文新魏" pitchFamily="2" charset="-122"/>
              </a:endParaRPr>
            </a:p>
          </p:txBody>
        </p:sp>
        <p:sp>
          <p:nvSpPr>
            <p:cNvPr id="211983" name="Rectangle 14"/>
            <p:cNvSpPr>
              <a:spLocks noChangeArrowheads="1"/>
            </p:cNvSpPr>
            <p:nvPr/>
          </p:nvSpPr>
          <p:spPr bwMode="auto">
            <a:xfrm>
              <a:off x="2857500" y="4041775"/>
              <a:ext cx="3852863" cy="646113"/>
            </a:xfrm>
            <a:prstGeom prst="rect">
              <a:avLst/>
            </a:prstGeom>
            <a:noFill/>
            <a:ln w="19050">
              <a:solidFill>
                <a:schemeClr val="tx1"/>
              </a:solidFill>
              <a:miter lim="800000"/>
              <a:headEnd/>
              <a:tailEnd/>
            </a:ln>
          </p:spPr>
          <p:txBody>
            <a:bodyPr wrap="none" anchor="ctr"/>
            <a:lstStyle/>
            <a:p>
              <a:endParaRPr lang="zh-CN" altLang="en-US" sz="2000" b="1">
                <a:latin typeface="华文新魏" pitchFamily="2" charset="-122"/>
                <a:ea typeface="华文新魏" pitchFamily="2" charset="-122"/>
              </a:endParaRPr>
            </a:p>
          </p:txBody>
        </p:sp>
        <p:sp>
          <p:nvSpPr>
            <p:cNvPr id="211984" name="Line 15"/>
            <p:cNvSpPr>
              <a:spLocks noChangeShapeType="1"/>
            </p:cNvSpPr>
            <p:nvPr/>
          </p:nvSpPr>
          <p:spPr bwMode="auto">
            <a:xfrm flipH="1">
              <a:off x="917575" y="5915025"/>
              <a:ext cx="14288" cy="655638"/>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1985" name="Rectangle 16"/>
            <p:cNvSpPr>
              <a:spLocks noChangeArrowheads="1"/>
            </p:cNvSpPr>
            <p:nvPr/>
          </p:nvSpPr>
          <p:spPr bwMode="auto">
            <a:xfrm>
              <a:off x="3821113" y="6108700"/>
              <a:ext cx="1431925" cy="279400"/>
            </a:xfrm>
            <a:prstGeom prst="rect">
              <a:avLst/>
            </a:prstGeom>
            <a:solidFill>
              <a:schemeClr val="bg1"/>
            </a:solidFill>
            <a:ln w="9525">
              <a:noFill/>
              <a:miter lim="800000"/>
              <a:headEnd/>
              <a:tailEnd/>
            </a:ln>
          </p:spPr>
          <p:txBody>
            <a:bodyPr wrap="none" anchor="ctr"/>
            <a:lstStyle/>
            <a:p>
              <a:endParaRPr lang="zh-CN" altLang="en-US" sz="2000" b="1">
                <a:latin typeface="华文新魏" pitchFamily="2" charset="-122"/>
                <a:ea typeface="华文新魏" pitchFamily="2" charset="-122"/>
              </a:endParaRPr>
            </a:p>
          </p:txBody>
        </p:sp>
        <p:sp>
          <p:nvSpPr>
            <p:cNvPr id="211986" name="Line 17"/>
            <p:cNvSpPr>
              <a:spLocks noChangeShapeType="1"/>
            </p:cNvSpPr>
            <p:nvPr/>
          </p:nvSpPr>
          <p:spPr bwMode="auto">
            <a:xfrm>
              <a:off x="931863" y="6448425"/>
              <a:ext cx="5778500" cy="0"/>
            </a:xfrm>
            <a:prstGeom prst="line">
              <a:avLst/>
            </a:prstGeom>
            <a:noFill/>
            <a:ln w="19050">
              <a:solidFill>
                <a:srgbClr val="333399"/>
              </a:solidFill>
              <a:round/>
              <a:headEnd type="triangle" w="sm" len="med"/>
              <a:tailEnd type="triangle" w="sm" len="med"/>
            </a:ln>
          </p:spPr>
          <p:txBody>
            <a:bodyPr wrap="none" anchor="ctr"/>
            <a:lstStyle/>
            <a:p>
              <a:endParaRPr lang="zh-CN" altLang="en-US" sz="2000" b="1">
                <a:latin typeface="华文新魏" pitchFamily="2" charset="-122"/>
                <a:ea typeface="华文新魏" pitchFamily="2" charset="-122"/>
              </a:endParaRPr>
            </a:p>
          </p:txBody>
        </p:sp>
        <p:sp>
          <p:nvSpPr>
            <p:cNvPr id="211987" name="Text Box 18"/>
            <p:cNvSpPr txBox="1">
              <a:spLocks noChangeArrowheads="1"/>
            </p:cNvSpPr>
            <p:nvPr/>
          </p:nvSpPr>
          <p:spPr bwMode="auto">
            <a:xfrm>
              <a:off x="3001963" y="6227763"/>
              <a:ext cx="1255712" cy="396875"/>
            </a:xfrm>
            <a:prstGeom prst="rect">
              <a:avLst/>
            </a:prstGeom>
            <a:solidFill>
              <a:schemeClr val="bg1"/>
            </a:solid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IP </a:t>
              </a:r>
              <a:r>
                <a:rPr kumimoji="1" lang="zh-CN" altLang="en-US" sz="2000" b="1">
                  <a:latin typeface="华文新魏" pitchFamily="2" charset="-122"/>
                  <a:ea typeface="华文新魏" pitchFamily="2" charset="-122"/>
                </a:rPr>
                <a:t>数据报</a:t>
              </a:r>
            </a:p>
          </p:txBody>
        </p:sp>
        <p:sp>
          <p:nvSpPr>
            <p:cNvPr id="211988" name="Line 19"/>
            <p:cNvSpPr>
              <a:spLocks noChangeShapeType="1"/>
            </p:cNvSpPr>
            <p:nvPr/>
          </p:nvSpPr>
          <p:spPr bwMode="auto">
            <a:xfrm>
              <a:off x="4168775" y="2001838"/>
              <a:ext cx="3670300"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1989" name="Line 20"/>
            <p:cNvSpPr>
              <a:spLocks noChangeShapeType="1"/>
            </p:cNvSpPr>
            <p:nvPr/>
          </p:nvSpPr>
          <p:spPr bwMode="auto">
            <a:xfrm>
              <a:off x="4168775" y="2425700"/>
              <a:ext cx="3670300"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1990" name="Line 21"/>
            <p:cNvSpPr>
              <a:spLocks noChangeShapeType="1"/>
            </p:cNvSpPr>
            <p:nvPr/>
          </p:nvSpPr>
          <p:spPr bwMode="auto">
            <a:xfrm>
              <a:off x="4168775" y="2828925"/>
              <a:ext cx="3670300"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1991" name="Line 22"/>
            <p:cNvSpPr>
              <a:spLocks noChangeShapeType="1"/>
            </p:cNvSpPr>
            <p:nvPr/>
          </p:nvSpPr>
          <p:spPr bwMode="auto">
            <a:xfrm>
              <a:off x="4168775" y="3213100"/>
              <a:ext cx="3670300"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1992" name="Line 23"/>
            <p:cNvSpPr>
              <a:spLocks noChangeShapeType="1"/>
            </p:cNvSpPr>
            <p:nvPr/>
          </p:nvSpPr>
          <p:spPr bwMode="auto">
            <a:xfrm rot="5400000" flipH="1">
              <a:off x="5806281" y="1823244"/>
              <a:ext cx="395288"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1993" name="Text Box 24"/>
            <p:cNvSpPr txBox="1">
              <a:spLocks noChangeArrowheads="1"/>
            </p:cNvSpPr>
            <p:nvPr/>
          </p:nvSpPr>
          <p:spPr bwMode="auto">
            <a:xfrm>
              <a:off x="6429375" y="1549400"/>
              <a:ext cx="1217000"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路由标记</a:t>
              </a:r>
            </a:p>
          </p:txBody>
        </p:sp>
        <p:sp>
          <p:nvSpPr>
            <p:cNvPr id="211994" name="Text Box 25"/>
            <p:cNvSpPr txBox="1">
              <a:spLocks noChangeArrowheads="1"/>
            </p:cNvSpPr>
            <p:nvPr/>
          </p:nvSpPr>
          <p:spPr bwMode="auto">
            <a:xfrm>
              <a:off x="5438775" y="1970088"/>
              <a:ext cx="1217000"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网络地址</a:t>
              </a:r>
            </a:p>
          </p:txBody>
        </p:sp>
        <p:sp>
          <p:nvSpPr>
            <p:cNvPr id="211995" name="Text Box 26"/>
            <p:cNvSpPr txBox="1">
              <a:spLocks noChangeArrowheads="1"/>
            </p:cNvSpPr>
            <p:nvPr/>
          </p:nvSpPr>
          <p:spPr bwMode="auto">
            <a:xfrm>
              <a:off x="4343400" y="1568450"/>
              <a:ext cx="1733167"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地址族标识符</a:t>
              </a:r>
            </a:p>
          </p:txBody>
        </p:sp>
        <p:sp>
          <p:nvSpPr>
            <p:cNvPr id="211996" name="Text Box 27"/>
            <p:cNvSpPr txBox="1">
              <a:spLocks noChangeArrowheads="1"/>
            </p:cNvSpPr>
            <p:nvPr/>
          </p:nvSpPr>
          <p:spPr bwMode="auto">
            <a:xfrm>
              <a:off x="5384800" y="3216275"/>
              <a:ext cx="1369286" cy="400110"/>
            </a:xfrm>
            <a:prstGeom prst="rect">
              <a:avLst/>
            </a:prstGeom>
            <a:noFill/>
            <a:ln w="9525">
              <a:noFill/>
              <a:miter lim="800000"/>
              <a:headEnd/>
              <a:tailEnd/>
            </a:ln>
          </p:spPr>
          <p:txBody>
            <a:bodyPr wrap="none">
              <a:spAutoFit/>
            </a:bodyPr>
            <a:lstStyle/>
            <a:p>
              <a:r>
                <a:rPr kumimoji="1" lang="zh-CN" altLang="en-US" sz="2000" b="1" dirty="0">
                  <a:latin typeface="华文新魏" pitchFamily="2" charset="-122"/>
                  <a:ea typeface="华文新魏" pitchFamily="2" charset="-122"/>
                </a:rPr>
                <a:t>距离 </a:t>
              </a:r>
              <a:r>
                <a:rPr kumimoji="1" lang="en-US" altLang="zh-CN" sz="2000" b="1" dirty="0">
                  <a:latin typeface="华文新魏" pitchFamily="2" charset="-122"/>
                  <a:ea typeface="华文新魏" pitchFamily="2" charset="-122"/>
                </a:rPr>
                <a:t>(1-16)</a:t>
              </a:r>
            </a:p>
          </p:txBody>
        </p:sp>
        <p:sp>
          <p:nvSpPr>
            <p:cNvPr id="211997" name="Rectangle 28"/>
            <p:cNvSpPr>
              <a:spLocks noChangeArrowheads="1"/>
            </p:cNvSpPr>
            <p:nvPr/>
          </p:nvSpPr>
          <p:spPr bwMode="auto">
            <a:xfrm>
              <a:off x="2857500" y="5218113"/>
              <a:ext cx="3840163" cy="622300"/>
            </a:xfrm>
            <a:prstGeom prst="rect">
              <a:avLst/>
            </a:prstGeom>
            <a:solidFill>
              <a:srgbClr val="CCECFF"/>
            </a:solidFill>
            <a:ln w="9525">
              <a:noFill/>
              <a:miter lim="800000"/>
              <a:headEnd/>
              <a:tailEnd/>
            </a:ln>
          </p:spPr>
          <p:txBody>
            <a:bodyPr wrap="none" anchor="ctr"/>
            <a:lstStyle/>
            <a:p>
              <a:endParaRPr lang="zh-CN" altLang="en-US" sz="2000" b="1">
                <a:latin typeface="华文新魏" pitchFamily="2" charset="-122"/>
                <a:ea typeface="华文新魏" pitchFamily="2" charset="-122"/>
              </a:endParaRPr>
            </a:p>
          </p:txBody>
        </p:sp>
        <p:sp>
          <p:nvSpPr>
            <p:cNvPr id="211998" name="Line 29"/>
            <p:cNvSpPr>
              <a:spLocks noChangeShapeType="1"/>
            </p:cNvSpPr>
            <p:nvPr/>
          </p:nvSpPr>
          <p:spPr bwMode="auto">
            <a:xfrm>
              <a:off x="2135188" y="5205413"/>
              <a:ext cx="0" cy="64770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1999" name="Text Box 30"/>
            <p:cNvSpPr txBox="1">
              <a:spLocks noChangeArrowheads="1"/>
            </p:cNvSpPr>
            <p:nvPr/>
          </p:nvSpPr>
          <p:spPr bwMode="auto">
            <a:xfrm>
              <a:off x="1182688" y="5235575"/>
              <a:ext cx="700833" cy="646331"/>
            </a:xfrm>
            <a:prstGeom prst="rect">
              <a:avLst/>
            </a:prstGeom>
            <a:noFill/>
            <a:ln w="9525">
              <a:noFill/>
              <a:miter lim="800000"/>
              <a:headEnd/>
              <a:tailEnd/>
            </a:ln>
          </p:spPr>
          <p:txBody>
            <a:bodyPr wrap="none">
              <a:spAutoFit/>
            </a:bodyPr>
            <a:lstStyle/>
            <a:p>
              <a:pPr>
                <a:lnSpc>
                  <a:spcPct val="90000"/>
                </a:lnSpc>
              </a:pPr>
              <a:r>
                <a:rPr kumimoji="1" lang="en-US" altLang="zh-CN" sz="2000" b="1">
                  <a:latin typeface="华文新魏" pitchFamily="2" charset="-122"/>
                  <a:ea typeface="华文新魏" pitchFamily="2" charset="-122"/>
                </a:rPr>
                <a:t>  IP </a:t>
              </a:r>
            </a:p>
            <a:p>
              <a:pPr>
                <a:lnSpc>
                  <a:spcPct val="90000"/>
                </a:lnSpc>
              </a:pPr>
              <a:r>
                <a:rPr kumimoji="1" lang="zh-CN" altLang="en-US" sz="2000" b="1">
                  <a:latin typeface="华文新魏" pitchFamily="2" charset="-122"/>
                  <a:ea typeface="华文新魏" pitchFamily="2" charset="-122"/>
                </a:rPr>
                <a:t>首部</a:t>
              </a:r>
            </a:p>
          </p:txBody>
        </p:sp>
        <p:sp>
          <p:nvSpPr>
            <p:cNvPr id="212000" name="Line 31"/>
            <p:cNvSpPr>
              <a:spLocks noChangeShapeType="1"/>
            </p:cNvSpPr>
            <p:nvPr/>
          </p:nvSpPr>
          <p:spPr bwMode="auto">
            <a:xfrm>
              <a:off x="6710363" y="5915025"/>
              <a:ext cx="0" cy="619125"/>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2001" name="AutoShape 32"/>
            <p:cNvSpPr>
              <a:spLocks noChangeArrowheads="1"/>
            </p:cNvSpPr>
            <p:nvPr/>
          </p:nvSpPr>
          <p:spPr bwMode="auto">
            <a:xfrm>
              <a:off x="4543425" y="5113338"/>
              <a:ext cx="241300" cy="463550"/>
            </a:xfrm>
            <a:prstGeom prst="downArrow">
              <a:avLst>
                <a:gd name="adj1" fmla="val 50000"/>
                <a:gd name="adj2" fmla="val 48026"/>
              </a:avLst>
            </a:prstGeom>
            <a:solidFill>
              <a:schemeClr val="accent1"/>
            </a:solidFill>
            <a:ln w="9525">
              <a:solidFill>
                <a:srgbClr val="333399"/>
              </a:solidFill>
              <a:miter lim="800000"/>
              <a:headEnd/>
              <a:tailEnd/>
            </a:ln>
          </p:spPr>
          <p:txBody>
            <a:bodyPr vert="eaVert" wrap="none" anchor="ctr"/>
            <a:lstStyle/>
            <a:p>
              <a:endParaRPr lang="zh-CN" altLang="en-US" sz="2000" b="1">
                <a:latin typeface="华文新魏" pitchFamily="2" charset="-122"/>
                <a:ea typeface="华文新魏" pitchFamily="2" charset="-122"/>
              </a:endParaRPr>
            </a:p>
          </p:txBody>
        </p:sp>
        <p:sp>
          <p:nvSpPr>
            <p:cNvPr id="212002" name="Text Box 33"/>
            <p:cNvSpPr txBox="1">
              <a:spLocks noChangeArrowheads="1"/>
            </p:cNvSpPr>
            <p:nvPr/>
          </p:nvSpPr>
          <p:spPr bwMode="auto">
            <a:xfrm>
              <a:off x="2189163" y="5235575"/>
              <a:ext cx="792162" cy="641350"/>
            </a:xfrm>
            <a:prstGeom prst="rect">
              <a:avLst/>
            </a:prstGeom>
            <a:noFill/>
            <a:ln w="9525">
              <a:noFill/>
              <a:miter lim="800000"/>
              <a:headEnd/>
              <a:tailEnd/>
            </a:ln>
          </p:spPr>
          <p:txBody>
            <a:bodyPr wrap="none">
              <a:spAutoFit/>
            </a:bodyPr>
            <a:lstStyle/>
            <a:p>
              <a:pPr>
                <a:lnSpc>
                  <a:spcPct val="90000"/>
                </a:lnSpc>
              </a:pPr>
              <a:r>
                <a:rPr kumimoji="1" lang="en-US" altLang="zh-CN" sz="2000" b="1">
                  <a:latin typeface="华文新魏" pitchFamily="2" charset="-122"/>
                  <a:ea typeface="华文新魏" pitchFamily="2" charset="-122"/>
                </a:rPr>
                <a:t>UDP </a:t>
              </a:r>
            </a:p>
            <a:p>
              <a:pPr>
                <a:lnSpc>
                  <a:spcPct val="90000"/>
                </a:lnSpc>
              </a:pPr>
              <a:r>
                <a:rPr kumimoji="1" lang="zh-CN" altLang="en-US" sz="2000" b="1">
                  <a:latin typeface="华文新魏" pitchFamily="2" charset="-122"/>
                  <a:ea typeface="华文新魏" pitchFamily="2" charset="-122"/>
                </a:rPr>
                <a:t>首部</a:t>
              </a:r>
            </a:p>
          </p:txBody>
        </p:sp>
        <p:sp>
          <p:nvSpPr>
            <p:cNvPr id="212003" name="Line 34"/>
            <p:cNvSpPr>
              <a:spLocks noChangeShapeType="1"/>
            </p:cNvSpPr>
            <p:nvPr/>
          </p:nvSpPr>
          <p:spPr bwMode="auto">
            <a:xfrm>
              <a:off x="2857500" y="5218113"/>
              <a:ext cx="0" cy="646112"/>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2004" name="AutoShape 35"/>
            <p:cNvSpPr>
              <a:spLocks/>
            </p:cNvSpPr>
            <p:nvPr/>
          </p:nvSpPr>
          <p:spPr bwMode="auto">
            <a:xfrm>
              <a:off x="7897813" y="1630363"/>
              <a:ext cx="246062" cy="1976437"/>
            </a:xfrm>
            <a:prstGeom prst="rightBrace">
              <a:avLst>
                <a:gd name="adj1" fmla="val 66936"/>
                <a:gd name="adj2" fmla="val 50000"/>
              </a:avLst>
            </a:prstGeom>
            <a:noFill/>
            <a:ln w="19050">
              <a:solidFill>
                <a:srgbClr val="333399"/>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2005" name="Line 36"/>
            <p:cNvSpPr>
              <a:spLocks noChangeShapeType="1"/>
            </p:cNvSpPr>
            <p:nvPr/>
          </p:nvSpPr>
          <p:spPr bwMode="auto">
            <a:xfrm>
              <a:off x="3536950" y="4038600"/>
              <a:ext cx="0" cy="646113"/>
            </a:xfrm>
            <a:prstGeom prst="line">
              <a:avLst/>
            </a:prstGeom>
            <a:noFill/>
            <a:ln w="19050">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2006" name="Line 37"/>
            <p:cNvSpPr>
              <a:spLocks noChangeShapeType="1"/>
            </p:cNvSpPr>
            <p:nvPr/>
          </p:nvSpPr>
          <p:spPr bwMode="auto">
            <a:xfrm>
              <a:off x="2857500" y="4759325"/>
              <a:ext cx="0" cy="322263"/>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2007" name="Line 38"/>
            <p:cNvSpPr>
              <a:spLocks noChangeShapeType="1"/>
            </p:cNvSpPr>
            <p:nvPr/>
          </p:nvSpPr>
          <p:spPr bwMode="auto">
            <a:xfrm>
              <a:off x="6715125" y="4729163"/>
              <a:ext cx="0" cy="322262"/>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2008" name="Text Box 39"/>
            <p:cNvSpPr txBox="1">
              <a:spLocks noChangeArrowheads="1"/>
            </p:cNvSpPr>
            <p:nvPr/>
          </p:nvSpPr>
          <p:spPr bwMode="auto">
            <a:xfrm>
              <a:off x="2841625" y="4105275"/>
              <a:ext cx="700833"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首部</a:t>
              </a:r>
            </a:p>
          </p:txBody>
        </p:sp>
        <p:sp>
          <p:nvSpPr>
            <p:cNvPr id="212009" name="Text Box 40"/>
            <p:cNvSpPr txBox="1">
              <a:spLocks noChangeArrowheads="1"/>
            </p:cNvSpPr>
            <p:nvPr/>
          </p:nvSpPr>
          <p:spPr bwMode="auto">
            <a:xfrm>
              <a:off x="4398963" y="4105275"/>
              <a:ext cx="1217000"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路由部分</a:t>
              </a:r>
            </a:p>
          </p:txBody>
        </p:sp>
        <p:sp>
          <p:nvSpPr>
            <p:cNvPr id="212011" name="Line 42"/>
            <p:cNvSpPr>
              <a:spLocks noChangeShapeType="1"/>
            </p:cNvSpPr>
            <p:nvPr/>
          </p:nvSpPr>
          <p:spPr bwMode="auto">
            <a:xfrm rot="-5400000">
              <a:off x="811213" y="2701925"/>
              <a:ext cx="406400"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2012" name="Line 43"/>
            <p:cNvSpPr>
              <a:spLocks noChangeShapeType="1"/>
            </p:cNvSpPr>
            <p:nvPr/>
          </p:nvSpPr>
          <p:spPr bwMode="auto">
            <a:xfrm rot="-5400000">
              <a:off x="1718469" y="2702719"/>
              <a:ext cx="407988" cy="0"/>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2013" name="Text Box 44"/>
            <p:cNvSpPr txBox="1">
              <a:spLocks noChangeArrowheads="1"/>
            </p:cNvSpPr>
            <p:nvPr/>
          </p:nvSpPr>
          <p:spPr bwMode="auto">
            <a:xfrm>
              <a:off x="2387600" y="2457450"/>
              <a:ext cx="914033"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必为 </a:t>
              </a:r>
              <a:r>
                <a:rPr kumimoji="1" lang="en-US" altLang="zh-CN" sz="2000" b="1">
                  <a:latin typeface="华文新魏" pitchFamily="2" charset="-122"/>
                  <a:ea typeface="华文新魏" pitchFamily="2" charset="-122"/>
                </a:rPr>
                <a:t>0</a:t>
              </a:r>
            </a:p>
          </p:txBody>
        </p:sp>
        <p:sp>
          <p:nvSpPr>
            <p:cNvPr id="212014" name="Text Box 45"/>
            <p:cNvSpPr txBox="1">
              <a:spLocks noChangeArrowheads="1"/>
            </p:cNvSpPr>
            <p:nvPr/>
          </p:nvSpPr>
          <p:spPr bwMode="auto">
            <a:xfrm>
              <a:off x="1139825" y="2451100"/>
              <a:ext cx="700833"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版本</a:t>
              </a:r>
            </a:p>
          </p:txBody>
        </p:sp>
        <p:sp>
          <p:nvSpPr>
            <p:cNvPr id="212015" name="Text Box 46"/>
            <p:cNvSpPr txBox="1">
              <a:spLocks noChangeArrowheads="1"/>
            </p:cNvSpPr>
            <p:nvPr/>
          </p:nvSpPr>
          <p:spPr bwMode="auto">
            <a:xfrm>
              <a:off x="215900" y="2439988"/>
              <a:ext cx="700833"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命令</a:t>
              </a:r>
            </a:p>
          </p:txBody>
        </p:sp>
        <p:sp>
          <p:nvSpPr>
            <p:cNvPr id="212017" name="Text Box 48"/>
            <p:cNvSpPr txBox="1">
              <a:spLocks noChangeArrowheads="1"/>
            </p:cNvSpPr>
            <p:nvPr/>
          </p:nvSpPr>
          <p:spPr bwMode="auto">
            <a:xfrm>
              <a:off x="1584325" y="2003425"/>
              <a:ext cx="984565" cy="400110"/>
            </a:xfrm>
            <a:prstGeom prst="rect">
              <a:avLst/>
            </a:prstGeom>
            <a:solidFill>
              <a:schemeClr val="bg1"/>
            </a:solid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 4 </a:t>
              </a:r>
              <a:r>
                <a:rPr kumimoji="1" lang="zh-CN" altLang="en-US" sz="2000" b="1">
                  <a:latin typeface="华文新魏" pitchFamily="2" charset="-122"/>
                  <a:ea typeface="华文新魏" pitchFamily="2" charset="-122"/>
                </a:rPr>
                <a:t>字节</a:t>
              </a:r>
            </a:p>
          </p:txBody>
        </p:sp>
        <p:sp>
          <p:nvSpPr>
            <p:cNvPr id="212018" name="Text Box 49"/>
            <p:cNvSpPr txBox="1">
              <a:spLocks noChangeArrowheads="1"/>
            </p:cNvSpPr>
            <p:nvPr/>
          </p:nvSpPr>
          <p:spPr bwMode="auto">
            <a:xfrm>
              <a:off x="5438775" y="2401888"/>
              <a:ext cx="1217000"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子网掩码</a:t>
              </a:r>
            </a:p>
          </p:txBody>
        </p:sp>
        <p:sp>
          <p:nvSpPr>
            <p:cNvPr id="212019" name="Text Box 50"/>
            <p:cNvSpPr txBox="1">
              <a:spLocks noChangeArrowheads="1"/>
            </p:cNvSpPr>
            <p:nvPr/>
          </p:nvSpPr>
          <p:spPr bwMode="auto">
            <a:xfrm>
              <a:off x="5045075" y="2784475"/>
              <a:ext cx="2249334" cy="400110"/>
            </a:xfrm>
            <a:prstGeom prst="rect">
              <a:avLst/>
            </a:prstGeom>
            <a:noFill/>
            <a:ln w="9525">
              <a:noFill/>
              <a:miter lim="800000"/>
              <a:headEnd/>
              <a:tailEnd/>
            </a:ln>
          </p:spPr>
          <p:txBody>
            <a:bodyPr wrap="none">
              <a:spAutoFit/>
            </a:bodyPr>
            <a:lstStyle/>
            <a:p>
              <a:r>
                <a:rPr kumimoji="1" lang="zh-CN" altLang="en-US" sz="2000" b="1">
                  <a:latin typeface="华文新魏" pitchFamily="2" charset="-122"/>
                  <a:ea typeface="华文新魏" pitchFamily="2" charset="-122"/>
                </a:rPr>
                <a:t>下一跳路由器地址</a:t>
              </a:r>
            </a:p>
          </p:txBody>
        </p:sp>
        <p:sp>
          <p:nvSpPr>
            <p:cNvPr id="212020" name="Text Box 51"/>
            <p:cNvSpPr txBox="1">
              <a:spLocks noChangeArrowheads="1"/>
            </p:cNvSpPr>
            <p:nvPr/>
          </p:nvSpPr>
          <p:spPr bwMode="auto">
            <a:xfrm>
              <a:off x="3567113" y="5864225"/>
              <a:ext cx="2084417" cy="400110"/>
            </a:xfrm>
            <a:prstGeom prst="rect">
              <a:avLst/>
            </a:prstGeom>
            <a:solidFill>
              <a:schemeClr val="bg1"/>
            </a:solidFill>
            <a:ln w="9525">
              <a:noFill/>
              <a:miter lim="800000"/>
              <a:headEnd/>
              <a:tailEnd/>
            </a:ln>
          </p:spPr>
          <p:txBody>
            <a:bodyPr wrap="none">
              <a:spAutoFit/>
            </a:bodyPr>
            <a:lstStyle/>
            <a:p>
              <a:r>
                <a:rPr kumimoji="1" lang="en-US" altLang="zh-CN" sz="2000" b="1">
                  <a:latin typeface="华文新魏" pitchFamily="2" charset="-122"/>
                  <a:ea typeface="华文新魏" pitchFamily="2" charset="-122"/>
                </a:rPr>
                <a:t>UDP </a:t>
              </a:r>
              <a:r>
                <a:rPr kumimoji="1" lang="zh-CN" altLang="en-US" sz="2000" b="1">
                  <a:latin typeface="华文新魏" pitchFamily="2" charset="-122"/>
                  <a:ea typeface="华文新魏" pitchFamily="2" charset="-122"/>
                </a:rPr>
                <a:t>用户数据报</a:t>
              </a:r>
            </a:p>
          </p:txBody>
        </p:sp>
        <p:sp>
          <p:nvSpPr>
            <p:cNvPr id="212021" name="Line 52"/>
            <p:cNvSpPr>
              <a:spLocks noChangeShapeType="1"/>
            </p:cNvSpPr>
            <p:nvPr/>
          </p:nvSpPr>
          <p:spPr bwMode="auto">
            <a:xfrm>
              <a:off x="2138363" y="5915025"/>
              <a:ext cx="0" cy="322263"/>
            </a:xfrm>
            <a:prstGeom prst="line">
              <a:avLst/>
            </a:prstGeom>
            <a:noFill/>
            <a:ln w="9525">
              <a:solidFill>
                <a:schemeClr val="tx1"/>
              </a:solidFill>
              <a:round/>
              <a:headEnd/>
              <a:tailEnd/>
            </a:ln>
          </p:spPr>
          <p:txBody>
            <a:bodyPr wrap="none" anchor="ctr"/>
            <a:lstStyle/>
            <a:p>
              <a:endParaRPr lang="zh-CN" altLang="en-US" sz="2000" b="1">
                <a:latin typeface="华文新魏" pitchFamily="2" charset="-122"/>
                <a:ea typeface="华文新魏" pitchFamily="2" charset="-122"/>
              </a:endParaRPr>
            </a:p>
          </p:txBody>
        </p:sp>
        <p:sp>
          <p:nvSpPr>
            <p:cNvPr id="212022" name="Freeform 53"/>
            <p:cNvSpPr>
              <a:spLocks/>
            </p:cNvSpPr>
            <p:nvPr/>
          </p:nvSpPr>
          <p:spPr bwMode="auto">
            <a:xfrm>
              <a:off x="8027988" y="2617788"/>
              <a:ext cx="576262" cy="1674812"/>
            </a:xfrm>
            <a:custGeom>
              <a:avLst/>
              <a:gdLst>
                <a:gd name="T0" fmla="*/ 2147483647 w 363"/>
                <a:gd name="T1" fmla="*/ 0 h 1088"/>
                <a:gd name="T2" fmla="*/ 2147483647 w 363"/>
                <a:gd name="T3" fmla="*/ 0 h 1088"/>
                <a:gd name="T4" fmla="*/ 0 w 363"/>
                <a:gd name="T5" fmla="*/ 2147483647 h 1088"/>
                <a:gd name="T6" fmla="*/ 0 60000 65536"/>
                <a:gd name="T7" fmla="*/ 0 60000 65536"/>
                <a:gd name="T8" fmla="*/ 0 60000 65536"/>
                <a:gd name="T9" fmla="*/ 0 w 363"/>
                <a:gd name="T10" fmla="*/ 0 h 1088"/>
                <a:gd name="T11" fmla="*/ 363 w 363"/>
                <a:gd name="T12" fmla="*/ 1088 h 1088"/>
              </a:gdLst>
              <a:ahLst/>
              <a:cxnLst>
                <a:cxn ang="T6">
                  <a:pos x="T0" y="T1"/>
                </a:cxn>
                <a:cxn ang="T7">
                  <a:pos x="T2" y="T3"/>
                </a:cxn>
                <a:cxn ang="T8">
                  <a:pos x="T4" y="T5"/>
                </a:cxn>
              </a:cxnLst>
              <a:rect l="T9" t="T10" r="T11" b="T12"/>
              <a:pathLst>
                <a:path w="363" h="1088">
                  <a:moveTo>
                    <a:pt x="46" y="0"/>
                  </a:moveTo>
                  <a:lnTo>
                    <a:pt x="363" y="0"/>
                  </a:lnTo>
                  <a:lnTo>
                    <a:pt x="0" y="1088"/>
                  </a:lnTo>
                </a:path>
              </a:pathLst>
            </a:custGeom>
            <a:noFill/>
            <a:ln w="28575">
              <a:solidFill>
                <a:srgbClr val="333399"/>
              </a:solidFill>
              <a:round/>
              <a:headEnd/>
              <a:tailEnd/>
            </a:ln>
          </p:spPr>
          <p:txBody>
            <a:bodyPr/>
            <a:lstStyle/>
            <a:p>
              <a:endParaRPr lang="zh-CN" altLang="en-US" sz="2000" b="1">
                <a:latin typeface="华文新魏" pitchFamily="2" charset="-122"/>
                <a:ea typeface="华文新魏" pitchFamily="2" charset="-122"/>
              </a:endParaRPr>
            </a:p>
          </p:txBody>
        </p:sp>
      </p:grpSp>
      <p:sp>
        <p:nvSpPr>
          <p:cNvPr id="212024" name="灯片编号占位符 55"/>
          <p:cNvSpPr>
            <a:spLocks noGrp="1"/>
          </p:cNvSpPr>
          <p:nvPr>
            <p:ph type="sldNum" sz="quarter" idx="11"/>
          </p:nvPr>
        </p:nvSpPr>
        <p:spPr>
          <a:xfrm>
            <a:off x="3563888" y="6400800"/>
            <a:ext cx="5334000" cy="457200"/>
          </a:xfrm>
          <a:noFill/>
        </p:spPr>
        <p:txBody>
          <a:bodyPr/>
          <a:lstStyle/>
          <a:p>
            <a:pPr algn="r"/>
            <a:fld id="{A86A5BE0-E83F-4865-B421-0266C8026ECB}" type="slidenum">
              <a:rPr lang="en-US" altLang="zh-CN" smtClean="0">
                <a:ea typeface="宋体" charset="-122"/>
              </a:rPr>
              <a:pPr algn="r"/>
              <a:t>93</a:t>
            </a:fld>
            <a:endParaRPr lang="en-US" altLang="zh-CN" dirty="0">
              <a:ea typeface="宋体" charset="-122"/>
            </a:endParaRPr>
          </a:p>
        </p:txBody>
      </p:sp>
      <p:sp>
        <p:nvSpPr>
          <p:cNvPr id="57" name="椭圆形标注 56"/>
          <p:cNvSpPr/>
          <p:nvPr/>
        </p:nvSpPr>
        <p:spPr>
          <a:xfrm>
            <a:off x="7451725" y="692150"/>
            <a:ext cx="1692275" cy="576263"/>
          </a:xfrm>
          <a:prstGeom prst="wedgeEllipseCallout">
            <a:avLst>
              <a:gd name="adj1" fmla="val -173449"/>
              <a:gd name="adj2" fmla="val 116959"/>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tx1"/>
                </a:solidFill>
                <a:latin typeface="华文新魏" pitchFamily="2" charset="-122"/>
                <a:ea typeface="华文新魏" pitchFamily="2" charset="-122"/>
              </a:rPr>
              <a:t>IP</a:t>
            </a:r>
            <a:r>
              <a:rPr lang="zh-CN" altLang="en-US" sz="1600" b="1" dirty="0">
                <a:solidFill>
                  <a:schemeClr val="tx1"/>
                </a:solidFill>
                <a:latin typeface="华文新魏" pitchFamily="2" charset="-122"/>
                <a:ea typeface="华文新魏" pitchFamily="2" charset="-122"/>
              </a:rPr>
              <a:t>地址为</a:t>
            </a:r>
            <a:r>
              <a:rPr lang="en-US" altLang="zh-CN" sz="1600" b="1" dirty="0">
                <a:solidFill>
                  <a:schemeClr val="tx1"/>
                </a:solidFill>
                <a:latin typeface="华文新魏" pitchFamily="2" charset="-122"/>
                <a:ea typeface="华文新魏" pitchFamily="2" charset="-122"/>
              </a:rPr>
              <a:t>2</a:t>
            </a:r>
            <a:endParaRPr lang="zh-CN" altLang="en-US" sz="1600" b="1" dirty="0">
              <a:solidFill>
                <a:schemeClr val="tx1"/>
              </a:solidFill>
              <a:latin typeface="华文新魏" pitchFamily="2" charset="-122"/>
              <a:ea typeface="华文新魏" pitchFamily="2" charset="-122"/>
            </a:endParaRPr>
          </a:p>
        </p:txBody>
      </p:sp>
      <p:sp>
        <p:nvSpPr>
          <p:cNvPr id="58" name="椭圆形标注 57"/>
          <p:cNvSpPr/>
          <p:nvPr/>
        </p:nvSpPr>
        <p:spPr>
          <a:xfrm>
            <a:off x="7604125" y="844550"/>
            <a:ext cx="1692275" cy="576263"/>
          </a:xfrm>
          <a:prstGeom prst="wedgeEllipseCallout">
            <a:avLst>
              <a:gd name="adj1" fmla="val -85186"/>
              <a:gd name="adj2" fmla="val 84811"/>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tx1"/>
                </a:solidFill>
                <a:latin typeface="华文新魏" pitchFamily="2" charset="-122"/>
                <a:ea typeface="华文新魏" pitchFamily="2" charset="-122"/>
              </a:rPr>
              <a:t>AS</a:t>
            </a:r>
            <a:r>
              <a:rPr lang="zh-CN" altLang="en-US" sz="1600" b="1" dirty="0">
                <a:solidFill>
                  <a:schemeClr val="tx1"/>
                </a:solidFill>
                <a:latin typeface="华文新魏" pitchFamily="2" charset="-122"/>
                <a:ea typeface="华文新魏" pitchFamily="2" charset="-122"/>
              </a:rPr>
              <a:t>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blinds(horizontal)">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251520" y="260648"/>
            <a:ext cx="8116887" cy="936104"/>
          </a:xfrm>
        </p:spPr>
        <p:txBody>
          <a:bodyPr/>
          <a:lstStyle/>
          <a:p>
            <a:pPr algn="l" eaLnBrk="1" hangingPunct="1"/>
            <a:r>
              <a:rPr lang="en-US" altLang="zh-CN" sz="3600" u="sng" dirty="0">
                <a:latin typeface="+mn-lt"/>
              </a:rPr>
              <a:t>RIP </a:t>
            </a:r>
            <a:r>
              <a:rPr lang="zh-CN" altLang="en-US" sz="3600" u="sng" dirty="0">
                <a:latin typeface="+mn-lt"/>
              </a:rPr>
              <a:t>协议的优缺点 </a:t>
            </a:r>
          </a:p>
        </p:txBody>
      </p:sp>
      <p:sp>
        <p:nvSpPr>
          <p:cNvPr id="573443" name="Rectangle 3"/>
          <p:cNvSpPr>
            <a:spLocks noGrp="1" noChangeArrowheads="1"/>
          </p:cNvSpPr>
          <p:nvPr>
            <p:ph type="body" idx="1"/>
          </p:nvPr>
        </p:nvSpPr>
        <p:spPr>
          <a:xfrm>
            <a:off x="611560" y="1556792"/>
            <a:ext cx="7632700" cy="4475162"/>
          </a:xfrm>
          <a:noFill/>
        </p:spPr>
        <p:txBody>
          <a:bodyPr/>
          <a:lstStyle/>
          <a:p>
            <a:pPr algn="just" eaLnBrk="1" hangingPunct="1"/>
            <a:r>
              <a:rPr lang="en-US" altLang="zh-CN" dirty="0">
                <a:latin typeface="华文新魏" pitchFamily="2" charset="-122"/>
                <a:ea typeface="华文新魏" pitchFamily="2" charset="-122"/>
              </a:rPr>
              <a:t>RIP </a:t>
            </a:r>
            <a:r>
              <a:rPr lang="zh-CN" altLang="en-US" dirty="0">
                <a:latin typeface="华文新魏" pitchFamily="2" charset="-122"/>
                <a:ea typeface="华文新魏" pitchFamily="2" charset="-122"/>
              </a:rPr>
              <a:t>协议最大的优点就是实现简单，开销较小。</a:t>
            </a:r>
          </a:p>
          <a:p>
            <a:pPr algn="just" eaLnBrk="1" hangingPunct="1"/>
            <a:r>
              <a:rPr lang="en-US" altLang="zh-CN" dirty="0">
                <a:latin typeface="华文新魏" pitchFamily="2" charset="-122"/>
                <a:ea typeface="华文新魏" pitchFamily="2" charset="-122"/>
              </a:rPr>
              <a:t>RIP </a:t>
            </a:r>
            <a:r>
              <a:rPr lang="zh-CN" altLang="en-US" dirty="0">
                <a:latin typeface="华文新魏" pitchFamily="2" charset="-122"/>
                <a:ea typeface="华文新魏" pitchFamily="2" charset="-122"/>
              </a:rPr>
              <a:t>限制了网络的规模，它能使用的最大距离为 </a:t>
            </a:r>
            <a:r>
              <a:rPr lang="en-US" altLang="zh-CN" dirty="0">
                <a:latin typeface="华文新魏" pitchFamily="2" charset="-122"/>
                <a:ea typeface="华文新魏" pitchFamily="2" charset="-122"/>
              </a:rPr>
              <a:t>15</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16 </a:t>
            </a:r>
            <a:r>
              <a:rPr lang="zh-CN" altLang="en-US" dirty="0">
                <a:latin typeface="华文新魏" pitchFamily="2" charset="-122"/>
                <a:ea typeface="华文新魏" pitchFamily="2" charset="-122"/>
              </a:rPr>
              <a:t>表示不可达）。</a:t>
            </a:r>
          </a:p>
          <a:p>
            <a:pPr algn="just" eaLnBrk="1" hangingPunct="1"/>
            <a:r>
              <a:rPr lang="zh-CN" altLang="en-US" dirty="0">
                <a:latin typeface="华文新魏" pitchFamily="2" charset="-122"/>
                <a:ea typeface="华文新魏" pitchFamily="2" charset="-122"/>
              </a:rPr>
              <a:t>路由器之间交换的路由信息是路由器中的完整路由表，因而随着网络规模的扩大，开销也就增加。   </a:t>
            </a:r>
            <a:endParaRPr lang="en-US" altLang="zh-CN" dirty="0">
              <a:latin typeface="华文新魏" pitchFamily="2" charset="-122"/>
              <a:ea typeface="华文新魏" pitchFamily="2" charset="-122"/>
            </a:endParaRPr>
          </a:p>
          <a:p>
            <a:pPr algn="just" eaLnBrk="1" hangingPunct="1"/>
            <a:r>
              <a:rPr lang="en-US" altLang="zh-CN" dirty="0">
                <a:latin typeface="华文新魏" pitchFamily="2" charset="-122"/>
                <a:ea typeface="华文新魏" pitchFamily="2" charset="-122"/>
              </a:rPr>
              <a:t>RIP </a:t>
            </a:r>
            <a:r>
              <a:rPr lang="zh-CN" altLang="en-US" dirty="0">
                <a:latin typeface="华文新魏" pitchFamily="2" charset="-122"/>
                <a:ea typeface="华文新魏" pitchFamily="2" charset="-122"/>
              </a:rPr>
              <a:t>存在的一个问题是当网络出现故障时，要经过比较长的时间才能将此信息传送到所有的路由器。“</a:t>
            </a:r>
            <a:r>
              <a:rPr lang="zh-CN" altLang="en-US" dirty="0">
                <a:solidFill>
                  <a:srgbClr val="FF0000"/>
                </a:solidFill>
                <a:latin typeface="华文新魏" pitchFamily="2" charset="-122"/>
                <a:ea typeface="华文新魏" pitchFamily="2" charset="-122"/>
              </a:rPr>
              <a:t>好消息传播快，坏消息传播慢</a:t>
            </a:r>
            <a:r>
              <a:rPr lang="zh-CN" altLang="en-US" dirty="0">
                <a:latin typeface="华文新魏" pitchFamily="2" charset="-122"/>
                <a:ea typeface="华文新魏" pitchFamily="2" charset="-122"/>
              </a:rPr>
              <a:t>”</a:t>
            </a:r>
          </a:p>
        </p:txBody>
      </p:sp>
      <p:sp>
        <p:nvSpPr>
          <p:cNvPr id="215045" name="灯片编号占位符 5"/>
          <p:cNvSpPr>
            <a:spLocks noGrp="1"/>
          </p:cNvSpPr>
          <p:nvPr>
            <p:ph type="sldNum" sz="quarter" idx="11"/>
          </p:nvPr>
        </p:nvSpPr>
        <p:spPr>
          <a:xfrm>
            <a:off x="3563888" y="6400800"/>
            <a:ext cx="5334000" cy="457200"/>
          </a:xfrm>
          <a:noFill/>
        </p:spPr>
        <p:txBody>
          <a:bodyPr/>
          <a:lstStyle/>
          <a:p>
            <a:pPr algn="r"/>
            <a:fld id="{C9C9EC34-8D02-4AAE-A11F-52A02B0560D7}" type="slidenum">
              <a:rPr lang="en-US" altLang="zh-CN" smtClean="0">
                <a:ea typeface="宋体" charset="-122"/>
              </a:rPr>
              <a:pPr algn="r"/>
              <a:t>94</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Line 2"/>
          <p:cNvSpPr>
            <a:spLocks noChangeShapeType="1"/>
          </p:cNvSpPr>
          <p:nvPr/>
        </p:nvSpPr>
        <p:spPr bwMode="auto">
          <a:xfrm>
            <a:off x="1647825" y="947738"/>
            <a:ext cx="6472238" cy="0"/>
          </a:xfrm>
          <a:prstGeom prst="line">
            <a:avLst/>
          </a:prstGeom>
          <a:noFill/>
          <a:ln w="28575">
            <a:solidFill>
              <a:schemeClr val="tx2"/>
            </a:solidFill>
            <a:round/>
            <a:headEnd/>
            <a:tailEnd/>
          </a:ln>
        </p:spPr>
        <p:txBody>
          <a:bodyPr/>
          <a:lstStyle/>
          <a:p>
            <a:endParaRPr lang="zh-CN" altLang="en-US"/>
          </a:p>
        </p:txBody>
      </p:sp>
      <p:pic>
        <p:nvPicPr>
          <p:cNvPr id="216067"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16068" name="Text Box 4"/>
          <p:cNvSpPr txBox="1">
            <a:spLocks noChangeArrowheads="1"/>
          </p:cNvSpPr>
          <p:nvPr/>
        </p:nvSpPr>
        <p:spPr bwMode="auto">
          <a:xfrm>
            <a:off x="6410325"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16069" name="Text Box 5"/>
          <p:cNvSpPr txBox="1">
            <a:spLocks noChangeArrowheads="1"/>
          </p:cNvSpPr>
          <p:nvPr/>
        </p:nvSpPr>
        <p:spPr bwMode="auto">
          <a:xfrm>
            <a:off x="2813050"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16070"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 name="Group 7"/>
          <p:cNvGrpSpPr>
            <a:grpSpLocks/>
          </p:cNvGrpSpPr>
          <p:nvPr/>
        </p:nvGrpSpPr>
        <p:grpSpPr bwMode="auto">
          <a:xfrm>
            <a:off x="709613" y="515938"/>
            <a:ext cx="1179512" cy="858837"/>
            <a:chOff x="4830" y="1752"/>
            <a:chExt cx="667" cy="477"/>
          </a:xfrm>
        </p:grpSpPr>
        <p:grpSp>
          <p:nvGrpSpPr>
            <p:cNvPr id="3" name="Group 8"/>
            <p:cNvGrpSpPr>
              <a:grpSpLocks/>
            </p:cNvGrpSpPr>
            <p:nvPr/>
          </p:nvGrpSpPr>
          <p:grpSpPr bwMode="auto">
            <a:xfrm>
              <a:off x="4830" y="1752"/>
              <a:ext cx="667" cy="477"/>
              <a:chOff x="2949" y="196"/>
              <a:chExt cx="941" cy="598"/>
            </a:xfrm>
          </p:grpSpPr>
          <p:sp>
            <p:nvSpPr>
              <p:cNvPr id="216117" name="Oval 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18"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19"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20"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21" name="Oval 1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22"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23" name="Oval 1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24"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25"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6126"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6127"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6116" name="Text Box 20"/>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4" name="Group 21"/>
          <p:cNvGrpSpPr>
            <a:grpSpLocks/>
          </p:cNvGrpSpPr>
          <p:nvPr/>
        </p:nvGrpSpPr>
        <p:grpSpPr bwMode="auto">
          <a:xfrm>
            <a:off x="7713663" y="515938"/>
            <a:ext cx="1179512" cy="858837"/>
            <a:chOff x="4830" y="1752"/>
            <a:chExt cx="667" cy="477"/>
          </a:xfrm>
        </p:grpSpPr>
        <p:grpSp>
          <p:nvGrpSpPr>
            <p:cNvPr id="5" name="Group 22"/>
            <p:cNvGrpSpPr>
              <a:grpSpLocks/>
            </p:cNvGrpSpPr>
            <p:nvPr/>
          </p:nvGrpSpPr>
          <p:grpSpPr bwMode="auto">
            <a:xfrm>
              <a:off x="4830" y="1752"/>
              <a:ext cx="667" cy="477"/>
              <a:chOff x="2949" y="196"/>
              <a:chExt cx="941" cy="598"/>
            </a:xfrm>
          </p:grpSpPr>
          <p:sp>
            <p:nvSpPr>
              <p:cNvPr id="216104" name="Oval 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05"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06"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07"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08" name="Oval 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09"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10" name="Oval 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11"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112"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6113"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6114"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6103" name="Text Box 34"/>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6" name="Group 35"/>
          <p:cNvGrpSpPr>
            <a:grpSpLocks/>
          </p:cNvGrpSpPr>
          <p:nvPr/>
        </p:nvGrpSpPr>
        <p:grpSpPr bwMode="auto">
          <a:xfrm>
            <a:off x="4183063" y="515938"/>
            <a:ext cx="1179512" cy="858837"/>
            <a:chOff x="4830" y="1752"/>
            <a:chExt cx="667" cy="477"/>
          </a:xfrm>
        </p:grpSpPr>
        <p:grpSp>
          <p:nvGrpSpPr>
            <p:cNvPr id="7" name="Group 36"/>
            <p:cNvGrpSpPr>
              <a:grpSpLocks/>
            </p:cNvGrpSpPr>
            <p:nvPr/>
          </p:nvGrpSpPr>
          <p:grpSpPr bwMode="auto">
            <a:xfrm>
              <a:off x="4830" y="1752"/>
              <a:ext cx="667" cy="477"/>
              <a:chOff x="2949" y="196"/>
              <a:chExt cx="941" cy="598"/>
            </a:xfrm>
          </p:grpSpPr>
          <p:sp>
            <p:nvSpPr>
              <p:cNvPr id="216091" name="Oval 3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092"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093"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094"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095" name="Oval 4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096"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097" name="Oval 4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098"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6099"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6100"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6101"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6090" name="Text Box 48"/>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sp>
        <p:nvSpPr>
          <p:cNvPr id="216074" name="Text Box 49"/>
          <p:cNvSpPr txBox="1">
            <a:spLocks noChangeArrowheads="1"/>
          </p:cNvSpPr>
          <p:nvPr/>
        </p:nvSpPr>
        <p:spPr bwMode="auto">
          <a:xfrm>
            <a:off x="179512" y="0"/>
            <a:ext cx="494046" cy="1569660"/>
          </a:xfrm>
          <a:prstGeom prst="rect">
            <a:avLst/>
          </a:prstGeom>
          <a:noFill/>
          <a:ln w="9525">
            <a:noFill/>
            <a:miter lim="800000"/>
            <a:headEnd/>
            <a:tailEnd/>
          </a:ln>
        </p:spPr>
        <p:txBody>
          <a:bodyPr wrap="none">
            <a:spAutoFit/>
          </a:bodyPr>
          <a:lstStyle/>
          <a:p>
            <a:r>
              <a:rPr kumimoji="1" lang="zh-CN" altLang="en-US" sz="2400" b="1" dirty="0">
                <a:solidFill>
                  <a:srgbClr val="333399"/>
                </a:solidFill>
                <a:latin typeface="Arial" charset="0"/>
              </a:rPr>
              <a:t>正</a:t>
            </a:r>
          </a:p>
          <a:p>
            <a:r>
              <a:rPr kumimoji="1" lang="zh-CN" altLang="en-US" sz="2400" b="1" dirty="0">
                <a:solidFill>
                  <a:srgbClr val="333399"/>
                </a:solidFill>
                <a:latin typeface="Arial" charset="0"/>
              </a:rPr>
              <a:t>常</a:t>
            </a:r>
          </a:p>
          <a:p>
            <a:r>
              <a:rPr kumimoji="1" lang="zh-CN" altLang="en-US" sz="2400" b="1" dirty="0">
                <a:solidFill>
                  <a:srgbClr val="333399"/>
                </a:solidFill>
                <a:latin typeface="Arial" charset="0"/>
              </a:rPr>
              <a:t>情</a:t>
            </a:r>
          </a:p>
          <a:p>
            <a:r>
              <a:rPr kumimoji="1" lang="zh-CN" altLang="en-US" sz="2400" b="1" dirty="0">
                <a:solidFill>
                  <a:srgbClr val="333399"/>
                </a:solidFill>
                <a:latin typeface="Arial" charset="0"/>
              </a:rPr>
              <a:t>况</a:t>
            </a:r>
          </a:p>
        </p:txBody>
      </p:sp>
      <p:grpSp>
        <p:nvGrpSpPr>
          <p:cNvPr id="8" name="Group 50"/>
          <p:cNvGrpSpPr>
            <a:grpSpLocks/>
          </p:cNvGrpSpPr>
          <p:nvPr/>
        </p:nvGrpSpPr>
        <p:grpSpPr bwMode="auto">
          <a:xfrm>
            <a:off x="2249488" y="382588"/>
            <a:ext cx="1471612" cy="312737"/>
            <a:chOff x="1491" y="212"/>
            <a:chExt cx="853" cy="240"/>
          </a:xfrm>
        </p:grpSpPr>
        <p:sp>
          <p:nvSpPr>
            <p:cNvPr id="216087" name="AutoShape 5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16088" name="Rectangle 52"/>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16076" name="Text Box 53"/>
          <p:cNvSpPr txBox="1">
            <a:spLocks noChangeArrowheads="1"/>
          </p:cNvSpPr>
          <p:nvPr/>
        </p:nvSpPr>
        <p:spPr bwMode="auto">
          <a:xfrm>
            <a:off x="2268538" y="457200"/>
            <a:ext cx="885825"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grpSp>
        <p:nvGrpSpPr>
          <p:cNvPr id="9" name="Group 54"/>
          <p:cNvGrpSpPr>
            <a:grpSpLocks/>
          </p:cNvGrpSpPr>
          <p:nvPr/>
        </p:nvGrpSpPr>
        <p:grpSpPr bwMode="auto">
          <a:xfrm flipH="1">
            <a:off x="5580063" y="404813"/>
            <a:ext cx="1471612" cy="312737"/>
            <a:chOff x="1491" y="212"/>
            <a:chExt cx="853" cy="240"/>
          </a:xfrm>
        </p:grpSpPr>
        <p:sp>
          <p:nvSpPr>
            <p:cNvPr id="216085" name="AutoShape 55"/>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16086" name="Rectangle 56"/>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16078" name="Text Box 57"/>
          <p:cNvSpPr txBox="1">
            <a:spLocks noChangeArrowheads="1"/>
          </p:cNvSpPr>
          <p:nvPr/>
        </p:nvSpPr>
        <p:spPr bwMode="auto">
          <a:xfrm>
            <a:off x="5970588" y="500063"/>
            <a:ext cx="1022350"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sp>
        <p:nvSpPr>
          <p:cNvPr id="574522" name="Text Box 58"/>
          <p:cNvSpPr txBox="1">
            <a:spLocks noChangeArrowheads="1"/>
          </p:cNvSpPr>
          <p:nvPr/>
        </p:nvSpPr>
        <p:spPr bwMode="auto">
          <a:xfrm>
            <a:off x="971550" y="2981325"/>
            <a:ext cx="6551794" cy="461665"/>
          </a:xfrm>
          <a:prstGeom prst="rect">
            <a:avLst/>
          </a:prstGeom>
          <a:noFill/>
          <a:ln w="9525">
            <a:noFill/>
            <a:miter lim="800000"/>
            <a:headEnd/>
            <a:tailEnd/>
          </a:ln>
        </p:spPr>
        <p:txBody>
          <a:bodyPr wrap="none">
            <a:spAutoFit/>
          </a:bodyPr>
          <a:lstStyle/>
          <a:p>
            <a:r>
              <a:rPr kumimoji="1" lang="en-US" altLang="zh-CN" sz="2400" b="1">
                <a:latin typeface="华文新魏" pitchFamily="2" charset="-122"/>
                <a:ea typeface="华文新魏" pitchFamily="2" charset="-122"/>
              </a:rPr>
              <a:t>R</a:t>
            </a:r>
            <a:r>
              <a:rPr kumimoji="1" lang="en-US" altLang="zh-CN" sz="2400" b="1" baseline="-25000">
                <a:latin typeface="华文新魏" pitchFamily="2" charset="-122"/>
                <a:ea typeface="华文新魏" pitchFamily="2" charset="-122"/>
              </a:rPr>
              <a:t>1</a:t>
            </a:r>
            <a:r>
              <a:rPr kumimoji="1" lang="en-US" altLang="zh-CN" sz="2400" b="1">
                <a:latin typeface="华文新魏" pitchFamily="2" charset="-122"/>
                <a:ea typeface="华文新魏" pitchFamily="2" charset="-122"/>
              </a:rPr>
              <a:t> </a:t>
            </a:r>
            <a:r>
              <a:rPr kumimoji="1" lang="zh-CN" altLang="en-US" sz="2400" b="1">
                <a:latin typeface="华文新魏" pitchFamily="2" charset="-122"/>
                <a:ea typeface="华文新魏" pitchFamily="2" charset="-122"/>
              </a:rPr>
              <a:t>说：“我到网 </a:t>
            </a:r>
            <a:r>
              <a:rPr kumimoji="1" lang="en-US" altLang="zh-CN" sz="2400" b="1">
                <a:latin typeface="华文新魏" pitchFamily="2" charset="-122"/>
                <a:ea typeface="华文新魏" pitchFamily="2" charset="-122"/>
              </a:rPr>
              <a:t>1 </a:t>
            </a:r>
            <a:r>
              <a:rPr kumimoji="1" lang="zh-CN" altLang="en-US" sz="2400" b="1">
                <a:latin typeface="华文新魏" pitchFamily="2" charset="-122"/>
                <a:ea typeface="华文新魏" pitchFamily="2" charset="-122"/>
              </a:rPr>
              <a:t>的距离是 </a:t>
            </a:r>
            <a:r>
              <a:rPr kumimoji="1" lang="en-US" altLang="zh-CN" sz="2400" b="1">
                <a:latin typeface="华文新魏" pitchFamily="2" charset="-122"/>
                <a:ea typeface="华文新魏" pitchFamily="2" charset="-122"/>
              </a:rPr>
              <a:t>1</a:t>
            </a:r>
            <a:r>
              <a:rPr kumimoji="1" lang="zh-CN" altLang="en-US" sz="2400" b="1">
                <a:latin typeface="华文新魏" pitchFamily="2" charset="-122"/>
                <a:ea typeface="华文新魏" pitchFamily="2" charset="-122"/>
              </a:rPr>
              <a:t>，是直接交付。”</a:t>
            </a:r>
          </a:p>
        </p:txBody>
      </p:sp>
      <p:sp>
        <p:nvSpPr>
          <p:cNvPr id="574523" name="AutoShape 59"/>
          <p:cNvSpPr>
            <a:spLocks noChangeArrowheads="1"/>
          </p:cNvSpPr>
          <p:nvPr/>
        </p:nvSpPr>
        <p:spPr bwMode="auto">
          <a:xfrm>
            <a:off x="0" y="1700213"/>
            <a:ext cx="3548063" cy="936625"/>
          </a:xfrm>
          <a:prstGeom prst="wedgeRoundRectCallout">
            <a:avLst>
              <a:gd name="adj1" fmla="val 17736"/>
              <a:gd name="adj2" fmla="val -151731"/>
              <a:gd name="adj3" fmla="val 16667"/>
            </a:avLst>
          </a:prstGeom>
          <a:solidFill>
            <a:srgbClr val="FFFF99"/>
          </a:solidFill>
          <a:ln w="9525">
            <a:solidFill>
              <a:schemeClr val="tx1"/>
            </a:solidFill>
            <a:miter lim="800000"/>
            <a:headEnd/>
            <a:tailEnd/>
          </a:ln>
        </p:spPr>
        <p:txBody>
          <a:bodyPr/>
          <a:lstStyle/>
          <a:p>
            <a:pPr algn="ct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表示“从本路由器到网 </a:t>
            </a:r>
            <a:r>
              <a:rPr lang="en-US" altLang="zh-CN" sz="2400" b="1" dirty="0">
                <a:latin typeface="华文新魏" pitchFamily="2" charset="-122"/>
                <a:ea typeface="华文新魏" pitchFamily="2" charset="-122"/>
              </a:rPr>
              <a:t>1”</a:t>
            </a:r>
          </a:p>
        </p:txBody>
      </p:sp>
      <p:sp>
        <p:nvSpPr>
          <p:cNvPr id="574524" name="AutoShape 60"/>
          <p:cNvSpPr>
            <a:spLocks noChangeArrowheads="1"/>
          </p:cNvSpPr>
          <p:nvPr/>
        </p:nvSpPr>
        <p:spPr bwMode="auto">
          <a:xfrm>
            <a:off x="3605213" y="2276475"/>
            <a:ext cx="3414712" cy="534988"/>
          </a:xfrm>
          <a:prstGeom prst="wedgeRoundRectCallout">
            <a:avLst>
              <a:gd name="adj1" fmla="val -76856"/>
              <a:gd name="adj2" fmla="val -336778"/>
              <a:gd name="adj3" fmla="val 16667"/>
            </a:avLst>
          </a:prstGeom>
          <a:solidFill>
            <a:srgbClr val="FFFF99"/>
          </a:solidFill>
          <a:ln w="9525">
            <a:solidFill>
              <a:schemeClr val="tx1"/>
            </a:solidFill>
            <a:miter lim="800000"/>
            <a:headEnd/>
            <a:tailEnd/>
          </a:ln>
        </p:spPr>
        <p:txBody>
          <a:bodyPr/>
          <a:lstStyle/>
          <a:p>
            <a:pPr algn="ctr"/>
            <a:r>
              <a:rPr lang="en-US" altLang="zh-CN" sz="2400" b="1">
                <a:latin typeface="华文新魏" pitchFamily="2" charset="-122"/>
                <a:ea typeface="华文新魏" pitchFamily="2" charset="-122"/>
              </a:rPr>
              <a:t>“1”</a:t>
            </a:r>
            <a:r>
              <a:rPr lang="zh-CN" altLang="en-US" sz="2400" b="1">
                <a:latin typeface="华文新魏" pitchFamily="2" charset="-122"/>
                <a:ea typeface="华文新魏" pitchFamily="2" charset="-122"/>
              </a:rPr>
              <a:t>表示“距离是 </a:t>
            </a:r>
            <a:r>
              <a:rPr lang="en-US" altLang="zh-CN" sz="2400" b="1">
                <a:latin typeface="华文新魏" pitchFamily="2" charset="-122"/>
                <a:ea typeface="华文新魏" pitchFamily="2" charset="-122"/>
              </a:rPr>
              <a:t>1”</a:t>
            </a:r>
          </a:p>
        </p:txBody>
      </p:sp>
      <p:sp>
        <p:nvSpPr>
          <p:cNvPr id="574525" name="AutoShape 61"/>
          <p:cNvSpPr>
            <a:spLocks noChangeArrowheads="1"/>
          </p:cNvSpPr>
          <p:nvPr/>
        </p:nvSpPr>
        <p:spPr bwMode="auto">
          <a:xfrm>
            <a:off x="5043488" y="1557338"/>
            <a:ext cx="3417887" cy="527050"/>
          </a:xfrm>
          <a:prstGeom prst="wedgeRoundRectCallout">
            <a:avLst>
              <a:gd name="adj1" fmla="val -106426"/>
              <a:gd name="adj2" fmla="val -215824"/>
              <a:gd name="adj3" fmla="val 16667"/>
            </a:avLst>
          </a:prstGeom>
          <a:solidFill>
            <a:srgbClr val="FFFF99"/>
          </a:solidFill>
          <a:ln w="9525">
            <a:solidFill>
              <a:schemeClr val="tx1"/>
            </a:solidFill>
            <a:miter lim="800000"/>
            <a:headEnd/>
            <a:tailEnd/>
          </a:ln>
        </p:spPr>
        <p:txBody>
          <a:bodyPr/>
          <a:lstStyle/>
          <a:p>
            <a:pPr algn="ctr"/>
            <a:r>
              <a:rPr lang="en-US" altLang="zh-CN"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sym typeface="Symbol" pitchFamily="18" charset="2"/>
              </a:rPr>
              <a:t></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表示“直接交付”</a:t>
            </a:r>
          </a:p>
        </p:txBody>
      </p:sp>
      <p:sp>
        <p:nvSpPr>
          <p:cNvPr id="216084" name="灯片编号占位符 62"/>
          <p:cNvSpPr>
            <a:spLocks noGrp="1"/>
          </p:cNvSpPr>
          <p:nvPr>
            <p:ph type="sldNum" sz="quarter" idx="11"/>
          </p:nvPr>
        </p:nvSpPr>
        <p:spPr>
          <a:xfrm>
            <a:off x="3563888" y="6400800"/>
            <a:ext cx="5334000" cy="457200"/>
          </a:xfrm>
          <a:noFill/>
        </p:spPr>
        <p:txBody>
          <a:bodyPr/>
          <a:lstStyle/>
          <a:p>
            <a:pPr algn="r"/>
            <a:fld id="{57CB9A1E-AF99-45CD-AB70-03CAAC609F70}" type="slidenum">
              <a:rPr lang="en-US" altLang="zh-CN" smtClean="0">
                <a:ea typeface="宋体" charset="-122"/>
              </a:rPr>
              <a:pPr algn="r"/>
              <a:t>95</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4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4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45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4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522" grpId="0"/>
      <p:bldP spid="574523" grpId="0" animBg="1"/>
      <p:bldP spid="574524" grpId="0" animBg="1"/>
      <p:bldP spid="57452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Line 2"/>
          <p:cNvSpPr>
            <a:spLocks noChangeShapeType="1"/>
          </p:cNvSpPr>
          <p:nvPr/>
        </p:nvSpPr>
        <p:spPr bwMode="auto">
          <a:xfrm>
            <a:off x="1647825" y="947738"/>
            <a:ext cx="6472238" cy="0"/>
          </a:xfrm>
          <a:prstGeom prst="line">
            <a:avLst/>
          </a:prstGeom>
          <a:noFill/>
          <a:ln w="28575">
            <a:solidFill>
              <a:schemeClr val="tx2"/>
            </a:solidFill>
            <a:round/>
            <a:headEnd/>
            <a:tailEnd/>
          </a:ln>
        </p:spPr>
        <p:txBody>
          <a:bodyPr/>
          <a:lstStyle/>
          <a:p>
            <a:endParaRPr lang="zh-CN" altLang="en-US"/>
          </a:p>
        </p:txBody>
      </p:sp>
      <p:pic>
        <p:nvPicPr>
          <p:cNvPr id="217091"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17092" name="Text Box 4"/>
          <p:cNvSpPr txBox="1">
            <a:spLocks noChangeArrowheads="1"/>
          </p:cNvSpPr>
          <p:nvPr/>
        </p:nvSpPr>
        <p:spPr bwMode="auto">
          <a:xfrm>
            <a:off x="6559550"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17093" name="Text Box 5"/>
          <p:cNvSpPr txBox="1">
            <a:spLocks noChangeArrowheads="1"/>
          </p:cNvSpPr>
          <p:nvPr/>
        </p:nvSpPr>
        <p:spPr bwMode="auto">
          <a:xfrm>
            <a:off x="2813050"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17094"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 name="Group 7"/>
          <p:cNvGrpSpPr>
            <a:grpSpLocks/>
          </p:cNvGrpSpPr>
          <p:nvPr/>
        </p:nvGrpSpPr>
        <p:grpSpPr bwMode="auto">
          <a:xfrm>
            <a:off x="709613" y="515938"/>
            <a:ext cx="1179512" cy="858837"/>
            <a:chOff x="4830" y="1752"/>
            <a:chExt cx="667" cy="477"/>
          </a:xfrm>
        </p:grpSpPr>
        <p:grpSp>
          <p:nvGrpSpPr>
            <p:cNvPr id="3" name="Group 8"/>
            <p:cNvGrpSpPr>
              <a:grpSpLocks/>
            </p:cNvGrpSpPr>
            <p:nvPr/>
          </p:nvGrpSpPr>
          <p:grpSpPr bwMode="auto">
            <a:xfrm>
              <a:off x="4830" y="1752"/>
              <a:ext cx="667" cy="477"/>
              <a:chOff x="2949" y="196"/>
              <a:chExt cx="941" cy="598"/>
            </a:xfrm>
          </p:grpSpPr>
          <p:sp>
            <p:nvSpPr>
              <p:cNvPr id="217141" name="Oval 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42"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43"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44"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45" name="Oval 1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46"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47" name="Oval 1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48"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4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715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715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7140" name="Text Box 20"/>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4" name="Group 21"/>
          <p:cNvGrpSpPr>
            <a:grpSpLocks/>
          </p:cNvGrpSpPr>
          <p:nvPr/>
        </p:nvGrpSpPr>
        <p:grpSpPr bwMode="auto">
          <a:xfrm>
            <a:off x="7713663" y="515938"/>
            <a:ext cx="1179512" cy="858837"/>
            <a:chOff x="4830" y="1752"/>
            <a:chExt cx="667" cy="477"/>
          </a:xfrm>
        </p:grpSpPr>
        <p:grpSp>
          <p:nvGrpSpPr>
            <p:cNvPr id="5" name="Group 22"/>
            <p:cNvGrpSpPr>
              <a:grpSpLocks/>
            </p:cNvGrpSpPr>
            <p:nvPr/>
          </p:nvGrpSpPr>
          <p:grpSpPr bwMode="auto">
            <a:xfrm>
              <a:off x="4830" y="1752"/>
              <a:ext cx="667" cy="477"/>
              <a:chOff x="2949" y="196"/>
              <a:chExt cx="941" cy="598"/>
            </a:xfrm>
          </p:grpSpPr>
          <p:sp>
            <p:nvSpPr>
              <p:cNvPr id="217128" name="Oval 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29"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30"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31"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32" name="Oval 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33"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34" name="Oval 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35"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36"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7137"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7138"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7127" name="Text Box 34"/>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6" name="Group 35"/>
          <p:cNvGrpSpPr>
            <a:grpSpLocks/>
          </p:cNvGrpSpPr>
          <p:nvPr/>
        </p:nvGrpSpPr>
        <p:grpSpPr bwMode="auto">
          <a:xfrm>
            <a:off x="4183063" y="515938"/>
            <a:ext cx="1179512" cy="858837"/>
            <a:chOff x="4830" y="1752"/>
            <a:chExt cx="667" cy="477"/>
          </a:xfrm>
        </p:grpSpPr>
        <p:grpSp>
          <p:nvGrpSpPr>
            <p:cNvPr id="7" name="Group 36"/>
            <p:cNvGrpSpPr>
              <a:grpSpLocks/>
            </p:cNvGrpSpPr>
            <p:nvPr/>
          </p:nvGrpSpPr>
          <p:grpSpPr bwMode="auto">
            <a:xfrm>
              <a:off x="4830" y="1752"/>
              <a:ext cx="667" cy="477"/>
              <a:chOff x="2949" y="196"/>
              <a:chExt cx="941" cy="598"/>
            </a:xfrm>
          </p:grpSpPr>
          <p:sp>
            <p:nvSpPr>
              <p:cNvPr id="217115" name="Oval 3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16"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17"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18"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19" name="Oval 4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20"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21" name="Oval 4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22"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7123"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7124"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7125"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7114" name="Text Box 48"/>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sp>
        <p:nvSpPr>
          <p:cNvPr id="217098" name="Text Box 49"/>
          <p:cNvSpPr txBox="1">
            <a:spLocks noChangeArrowheads="1"/>
          </p:cNvSpPr>
          <p:nvPr/>
        </p:nvSpPr>
        <p:spPr bwMode="auto">
          <a:xfrm>
            <a:off x="179512" y="116632"/>
            <a:ext cx="492443" cy="1569660"/>
          </a:xfrm>
          <a:prstGeom prst="rect">
            <a:avLst/>
          </a:prstGeom>
          <a:noFill/>
          <a:ln w="9525">
            <a:noFill/>
            <a:miter lim="800000"/>
            <a:headEnd/>
            <a:tailEnd/>
          </a:ln>
        </p:spPr>
        <p:txBody>
          <a:bodyPr wrap="none">
            <a:spAutoFit/>
          </a:bodyPr>
          <a:lstStyle/>
          <a:p>
            <a:r>
              <a:rPr kumimoji="1" lang="zh-CN" altLang="en-US" sz="2400" b="1" dirty="0">
                <a:solidFill>
                  <a:srgbClr val="333399"/>
                </a:solidFill>
                <a:latin typeface="Arial" charset="0"/>
              </a:rPr>
              <a:t>正</a:t>
            </a:r>
          </a:p>
          <a:p>
            <a:r>
              <a:rPr kumimoji="1" lang="zh-CN" altLang="en-US" sz="2400" b="1" dirty="0">
                <a:solidFill>
                  <a:srgbClr val="333399"/>
                </a:solidFill>
                <a:latin typeface="Arial" charset="0"/>
              </a:rPr>
              <a:t>常</a:t>
            </a:r>
          </a:p>
          <a:p>
            <a:r>
              <a:rPr kumimoji="1" lang="zh-CN" altLang="en-US" sz="2400" b="1" dirty="0">
                <a:solidFill>
                  <a:srgbClr val="333399"/>
                </a:solidFill>
                <a:latin typeface="Arial" charset="0"/>
              </a:rPr>
              <a:t>情</a:t>
            </a:r>
          </a:p>
          <a:p>
            <a:r>
              <a:rPr kumimoji="1" lang="zh-CN" altLang="en-US" sz="2400" b="1" dirty="0">
                <a:solidFill>
                  <a:srgbClr val="333399"/>
                </a:solidFill>
                <a:latin typeface="Arial" charset="0"/>
              </a:rPr>
              <a:t>况</a:t>
            </a:r>
          </a:p>
        </p:txBody>
      </p:sp>
      <p:grpSp>
        <p:nvGrpSpPr>
          <p:cNvPr id="8" name="Group 50"/>
          <p:cNvGrpSpPr>
            <a:grpSpLocks/>
          </p:cNvGrpSpPr>
          <p:nvPr/>
        </p:nvGrpSpPr>
        <p:grpSpPr bwMode="auto">
          <a:xfrm>
            <a:off x="2249488" y="382588"/>
            <a:ext cx="1471612" cy="312737"/>
            <a:chOff x="1491" y="212"/>
            <a:chExt cx="853" cy="240"/>
          </a:xfrm>
        </p:grpSpPr>
        <p:sp>
          <p:nvSpPr>
            <p:cNvPr id="217111" name="AutoShape 5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17112" name="Rectangle 52"/>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17100" name="Text Box 53"/>
          <p:cNvSpPr txBox="1">
            <a:spLocks noChangeArrowheads="1"/>
          </p:cNvSpPr>
          <p:nvPr/>
        </p:nvSpPr>
        <p:spPr bwMode="auto">
          <a:xfrm>
            <a:off x="2268538" y="457200"/>
            <a:ext cx="885825"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grpSp>
        <p:nvGrpSpPr>
          <p:cNvPr id="9" name="Group 54"/>
          <p:cNvGrpSpPr>
            <a:grpSpLocks/>
          </p:cNvGrpSpPr>
          <p:nvPr/>
        </p:nvGrpSpPr>
        <p:grpSpPr bwMode="auto">
          <a:xfrm flipH="1">
            <a:off x="5580063" y="404813"/>
            <a:ext cx="1471612" cy="312737"/>
            <a:chOff x="1491" y="212"/>
            <a:chExt cx="853" cy="240"/>
          </a:xfrm>
        </p:grpSpPr>
        <p:sp>
          <p:nvSpPr>
            <p:cNvPr id="217109" name="AutoShape 55"/>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17110" name="Rectangle 56"/>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17102" name="Text Box 57"/>
          <p:cNvSpPr txBox="1">
            <a:spLocks noChangeArrowheads="1"/>
          </p:cNvSpPr>
          <p:nvPr/>
        </p:nvSpPr>
        <p:spPr bwMode="auto">
          <a:xfrm>
            <a:off x="5970588" y="500063"/>
            <a:ext cx="1022350"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sp>
        <p:nvSpPr>
          <p:cNvPr id="575546" name="Text Box 58"/>
          <p:cNvSpPr txBox="1">
            <a:spLocks noChangeArrowheads="1"/>
          </p:cNvSpPr>
          <p:nvPr/>
        </p:nvSpPr>
        <p:spPr bwMode="auto">
          <a:xfrm>
            <a:off x="1204913" y="3429000"/>
            <a:ext cx="6550025" cy="461963"/>
          </a:xfrm>
          <a:prstGeom prst="rect">
            <a:avLst/>
          </a:prstGeom>
          <a:noFill/>
          <a:ln w="9525">
            <a:noFill/>
            <a:miter lim="800000"/>
            <a:headEnd/>
            <a:tailEnd/>
          </a:ln>
        </p:spPr>
        <p:txBody>
          <a:bodyPr wrap="none">
            <a:spAutoFit/>
          </a:bodyPr>
          <a:lstStyle/>
          <a:p>
            <a:r>
              <a:rPr kumimoji="1" lang="en-US" altLang="zh-CN" sz="2400" b="1">
                <a:latin typeface="华文新魏" pitchFamily="2" charset="-122"/>
                <a:ea typeface="华文新魏" pitchFamily="2" charset="-122"/>
              </a:rPr>
              <a:t>R</a:t>
            </a:r>
            <a:r>
              <a:rPr kumimoji="1" lang="en-US" altLang="zh-CN" sz="2400" b="1" baseline="-25000">
                <a:latin typeface="华文新魏" pitchFamily="2" charset="-122"/>
                <a:ea typeface="华文新魏" pitchFamily="2" charset="-122"/>
              </a:rPr>
              <a:t>2</a:t>
            </a:r>
            <a:r>
              <a:rPr kumimoji="1" lang="en-US" altLang="zh-CN" sz="2400" b="1">
                <a:latin typeface="华文新魏" pitchFamily="2" charset="-122"/>
                <a:ea typeface="华文新魏" pitchFamily="2" charset="-122"/>
              </a:rPr>
              <a:t> </a:t>
            </a:r>
            <a:r>
              <a:rPr kumimoji="1" lang="zh-CN" altLang="en-US" sz="2400" b="1">
                <a:latin typeface="华文新魏" pitchFamily="2" charset="-122"/>
                <a:ea typeface="华文新魏" pitchFamily="2" charset="-122"/>
              </a:rPr>
              <a:t>说：“我到网 </a:t>
            </a:r>
            <a:r>
              <a:rPr kumimoji="1" lang="en-US" altLang="zh-CN" sz="2400" b="1">
                <a:latin typeface="华文新魏" pitchFamily="2" charset="-122"/>
                <a:ea typeface="华文新魏" pitchFamily="2" charset="-122"/>
              </a:rPr>
              <a:t>1 </a:t>
            </a:r>
            <a:r>
              <a:rPr kumimoji="1" lang="zh-CN" altLang="en-US" sz="2400" b="1">
                <a:latin typeface="华文新魏" pitchFamily="2" charset="-122"/>
                <a:ea typeface="华文新魏" pitchFamily="2" charset="-122"/>
              </a:rPr>
              <a:t>的距离是 </a:t>
            </a:r>
            <a:r>
              <a:rPr kumimoji="1" lang="en-US" altLang="zh-CN" sz="2400" b="1">
                <a:latin typeface="华文新魏" pitchFamily="2" charset="-122"/>
                <a:ea typeface="华文新魏" pitchFamily="2" charset="-122"/>
              </a:rPr>
              <a:t>2</a:t>
            </a:r>
            <a:r>
              <a:rPr kumimoji="1" lang="zh-CN" altLang="en-US" sz="2400" b="1">
                <a:latin typeface="华文新魏" pitchFamily="2" charset="-122"/>
                <a:ea typeface="华文新魏" pitchFamily="2" charset="-122"/>
              </a:rPr>
              <a:t>，是经过 </a:t>
            </a:r>
            <a:r>
              <a:rPr kumimoji="1" lang="en-US" altLang="zh-CN" sz="2400" b="1">
                <a:latin typeface="华文新魏" pitchFamily="2" charset="-122"/>
                <a:ea typeface="华文新魏" pitchFamily="2" charset="-122"/>
              </a:rPr>
              <a:t>R</a:t>
            </a:r>
            <a:r>
              <a:rPr kumimoji="1" lang="en-US" altLang="zh-CN" sz="2400" b="1" baseline="-25000">
                <a:latin typeface="华文新魏" pitchFamily="2" charset="-122"/>
                <a:ea typeface="华文新魏" pitchFamily="2" charset="-122"/>
              </a:rPr>
              <a:t>1</a:t>
            </a:r>
            <a:r>
              <a:rPr kumimoji="1" lang="zh-CN" altLang="en-US" sz="2400" b="1">
                <a:latin typeface="华文新魏" pitchFamily="2" charset="-122"/>
                <a:ea typeface="华文新魏" pitchFamily="2" charset="-122"/>
              </a:rPr>
              <a:t>。”</a:t>
            </a:r>
          </a:p>
        </p:txBody>
      </p:sp>
      <p:sp>
        <p:nvSpPr>
          <p:cNvPr id="575547" name="AutoShape 59"/>
          <p:cNvSpPr>
            <a:spLocks noChangeArrowheads="1"/>
          </p:cNvSpPr>
          <p:nvPr/>
        </p:nvSpPr>
        <p:spPr bwMode="auto">
          <a:xfrm>
            <a:off x="1979613" y="1557338"/>
            <a:ext cx="3513137" cy="863600"/>
          </a:xfrm>
          <a:prstGeom prst="wedgeRoundRectCallout">
            <a:avLst>
              <a:gd name="adj1" fmla="val 66495"/>
              <a:gd name="adj2" fmla="val -141023"/>
              <a:gd name="adj3" fmla="val 16667"/>
            </a:avLst>
          </a:prstGeom>
          <a:solidFill>
            <a:srgbClr val="FFFF99"/>
          </a:solidFill>
          <a:ln w="9525">
            <a:solidFill>
              <a:schemeClr val="tx1"/>
            </a:solidFill>
            <a:miter lim="800000"/>
            <a:headEnd/>
            <a:tailEnd/>
          </a:ln>
        </p:spPr>
        <p:txBody>
          <a:bodyPr/>
          <a:lstStyle/>
          <a:p>
            <a:pPr algn="ct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表示“从本路由器到网 </a:t>
            </a:r>
            <a:r>
              <a:rPr lang="en-US" altLang="zh-CN" sz="2400" b="1" dirty="0">
                <a:latin typeface="华文新魏" pitchFamily="2" charset="-122"/>
                <a:ea typeface="华文新魏" pitchFamily="2" charset="-122"/>
              </a:rPr>
              <a:t>1”</a:t>
            </a:r>
          </a:p>
        </p:txBody>
      </p:sp>
      <p:sp>
        <p:nvSpPr>
          <p:cNvPr id="575548" name="AutoShape 60"/>
          <p:cNvSpPr>
            <a:spLocks noChangeArrowheads="1"/>
          </p:cNvSpPr>
          <p:nvPr/>
        </p:nvSpPr>
        <p:spPr bwMode="auto">
          <a:xfrm>
            <a:off x="3924300" y="2708275"/>
            <a:ext cx="3381375" cy="493713"/>
          </a:xfrm>
          <a:prstGeom prst="wedgeRoundRectCallout">
            <a:avLst>
              <a:gd name="adj1" fmla="val 22347"/>
              <a:gd name="adj2" fmla="val -405370"/>
              <a:gd name="adj3" fmla="val 16667"/>
            </a:avLst>
          </a:prstGeom>
          <a:solidFill>
            <a:srgbClr val="FFFF99"/>
          </a:solidFill>
          <a:ln w="9525">
            <a:solidFill>
              <a:schemeClr val="tx1"/>
            </a:solidFill>
            <a:miter lim="800000"/>
            <a:headEnd/>
            <a:tailEnd/>
          </a:ln>
        </p:spPr>
        <p:txBody>
          <a:bodyPr/>
          <a:lstStyle/>
          <a:p>
            <a:pPr algn="ctr"/>
            <a:r>
              <a:rPr lang="en-US" altLang="zh-CN" sz="2400" b="1">
                <a:latin typeface="华文新魏" pitchFamily="2" charset="-122"/>
                <a:ea typeface="华文新魏" pitchFamily="2" charset="-122"/>
              </a:rPr>
              <a:t>“2”</a:t>
            </a:r>
            <a:r>
              <a:rPr lang="zh-CN" altLang="en-US" sz="2400" b="1">
                <a:latin typeface="华文新魏" pitchFamily="2" charset="-122"/>
                <a:ea typeface="华文新魏" pitchFamily="2" charset="-122"/>
              </a:rPr>
              <a:t>表示“距离是 </a:t>
            </a:r>
            <a:r>
              <a:rPr lang="en-US" altLang="zh-CN" sz="2400" b="1">
                <a:latin typeface="华文新魏" pitchFamily="2" charset="-122"/>
                <a:ea typeface="华文新魏" pitchFamily="2" charset="-122"/>
              </a:rPr>
              <a:t>2”</a:t>
            </a:r>
          </a:p>
        </p:txBody>
      </p:sp>
      <p:sp>
        <p:nvSpPr>
          <p:cNvPr id="575549" name="AutoShape 61"/>
          <p:cNvSpPr>
            <a:spLocks noChangeArrowheads="1"/>
          </p:cNvSpPr>
          <p:nvPr/>
        </p:nvSpPr>
        <p:spPr bwMode="auto">
          <a:xfrm>
            <a:off x="7164388" y="1420813"/>
            <a:ext cx="1979612" cy="857250"/>
          </a:xfrm>
          <a:prstGeom prst="wedgeRoundRectCallout">
            <a:avLst>
              <a:gd name="adj1" fmla="val -71764"/>
              <a:gd name="adj2" fmla="val -117778"/>
              <a:gd name="adj3" fmla="val 16667"/>
            </a:avLst>
          </a:prstGeom>
          <a:solidFill>
            <a:srgbClr val="FFFF99"/>
          </a:solidFill>
          <a:ln w="9525">
            <a:solidFill>
              <a:schemeClr val="tx1"/>
            </a:solidFill>
            <a:miter lim="800000"/>
            <a:headEnd/>
            <a:tailEnd/>
          </a:ln>
        </p:spPr>
        <p:txBody>
          <a:bodyPr/>
          <a:lstStyle/>
          <a:p>
            <a:pPr algn="ctr"/>
            <a:r>
              <a:rPr lang="en-US" altLang="zh-CN"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sym typeface="Symbol" pitchFamily="18" charset="2"/>
              </a:rPr>
              <a:t>R</a:t>
            </a:r>
            <a:r>
              <a:rPr lang="en-US" altLang="zh-CN" sz="2400" b="1" baseline="-25000" dirty="0">
                <a:latin typeface="华文新魏" pitchFamily="2" charset="-122"/>
                <a:ea typeface="华文新魏" pitchFamily="2" charset="-122"/>
                <a:sym typeface="Symbol" pitchFamily="18" charset="2"/>
              </a:rPr>
              <a:t>1</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表示</a:t>
            </a:r>
          </a:p>
          <a:p>
            <a:pPr algn="ctr"/>
            <a:r>
              <a:rPr lang="zh-CN" altLang="en-US" sz="2400" b="1" dirty="0">
                <a:latin typeface="华文新魏" pitchFamily="2" charset="-122"/>
                <a:ea typeface="华文新魏" pitchFamily="2" charset="-122"/>
              </a:rPr>
              <a:t>经过 </a:t>
            </a:r>
            <a:r>
              <a:rPr lang="en-US" altLang="zh-CN" sz="2400" b="1" dirty="0">
                <a:latin typeface="华文新魏" pitchFamily="2" charset="-122"/>
                <a:ea typeface="华文新魏" pitchFamily="2" charset="-122"/>
              </a:rPr>
              <a:t>R</a:t>
            </a:r>
            <a:r>
              <a:rPr lang="en-US" altLang="zh-CN" sz="2400" b="1" baseline="-25000" dirty="0">
                <a:latin typeface="华文新魏" pitchFamily="2" charset="-122"/>
                <a:ea typeface="华文新魏" pitchFamily="2" charset="-122"/>
              </a:rPr>
              <a:t>1</a:t>
            </a:r>
          </a:p>
        </p:txBody>
      </p:sp>
      <p:sp>
        <p:nvSpPr>
          <p:cNvPr id="217108" name="灯片编号占位符 62"/>
          <p:cNvSpPr>
            <a:spLocks noGrp="1"/>
          </p:cNvSpPr>
          <p:nvPr>
            <p:ph type="sldNum" sz="quarter" idx="11"/>
          </p:nvPr>
        </p:nvSpPr>
        <p:spPr>
          <a:xfrm>
            <a:off x="3491880" y="6400800"/>
            <a:ext cx="5334000" cy="457200"/>
          </a:xfrm>
          <a:noFill/>
        </p:spPr>
        <p:txBody>
          <a:bodyPr/>
          <a:lstStyle/>
          <a:p>
            <a:pPr algn="r"/>
            <a:fld id="{BFA367AA-A6AD-4FFB-86D3-C74F3DBE34D7}" type="slidenum">
              <a:rPr lang="en-US" altLang="zh-CN" smtClean="0">
                <a:ea typeface="宋体" charset="-122"/>
              </a:rPr>
              <a:pPr algn="r"/>
              <a:t>96</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5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5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6" grpId="0"/>
      <p:bldP spid="575547" grpId="0" animBg="1"/>
      <p:bldP spid="575548" grpId="0" animBg="1"/>
      <p:bldP spid="57554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Line 2"/>
          <p:cNvSpPr>
            <a:spLocks noChangeShapeType="1"/>
          </p:cNvSpPr>
          <p:nvPr/>
        </p:nvSpPr>
        <p:spPr bwMode="auto">
          <a:xfrm>
            <a:off x="1647825" y="947738"/>
            <a:ext cx="6472238" cy="0"/>
          </a:xfrm>
          <a:prstGeom prst="line">
            <a:avLst/>
          </a:prstGeom>
          <a:noFill/>
          <a:ln w="9525">
            <a:solidFill>
              <a:schemeClr val="tx1"/>
            </a:solidFill>
            <a:round/>
            <a:headEnd/>
            <a:tailEnd/>
          </a:ln>
        </p:spPr>
        <p:txBody>
          <a:bodyPr/>
          <a:lstStyle/>
          <a:p>
            <a:endParaRPr lang="zh-CN" altLang="en-US"/>
          </a:p>
        </p:txBody>
      </p:sp>
      <p:pic>
        <p:nvPicPr>
          <p:cNvPr id="218115"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18116" name="Text Box 4"/>
          <p:cNvSpPr txBox="1">
            <a:spLocks noChangeArrowheads="1"/>
          </p:cNvSpPr>
          <p:nvPr/>
        </p:nvSpPr>
        <p:spPr bwMode="auto">
          <a:xfrm>
            <a:off x="6410325"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18117" name="Text Box 5"/>
          <p:cNvSpPr txBox="1">
            <a:spLocks noChangeArrowheads="1"/>
          </p:cNvSpPr>
          <p:nvPr/>
        </p:nvSpPr>
        <p:spPr bwMode="auto">
          <a:xfrm>
            <a:off x="2813050"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18118"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 name="Group 7"/>
          <p:cNvGrpSpPr>
            <a:grpSpLocks/>
          </p:cNvGrpSpPr>
          <p:nvPr/>
        </p:nvGrpSpPr>
        <p:grpSpPr bwMode="auto">
          <a:xfrm>
            <a:off x="709613" y="515938"/>
            <a:ext cx="1179512" cy="858837"/>
            <a:chOff x="4830" y="1752"/>
            <a:chExt cx="667" cy="477"/>
          </a:xfrm>
        </p:grpSpPr>
        <p:grpSp>
          <p:nvGrpSpPr>
            <p:cNvPr id="3" name="Group 8"/>
            <p:cNvGrpSpPr>
              <a:grpSpLocks/>
            </p:cNvGrpSpPr>
            <p:nvPr/>
          </p:nvGrpSpPr>
          <p:grpSpPr bwMode="auto">
            <a:xfrm>
              <a:off x="4830" y="1752"/>
              <a:ext cx="667" cy="477"/>
              <a:chOff x="2949" y="196"/>
              <a:chExt cx="941" cy="598"/>
            </a:xfrm>
          </p:grpSpPr>
          <p:sp>
            <p:nvSpPr>
              <p:cNvPr id="218225" name="Oval 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26"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27"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28"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29" name="Oval 1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30"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31" name="Oval 1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32"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33"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8234"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8235"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8224" name="Text Box 20"/>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4" name="Group 21"/>
          <p:cNvGrpSpPr>
            <a:grpSpLocks/>
          </p:cNvGrpSpPr>
          <p:nvPr/>
        </p:nvGrpSpPr>
        <p:grpSpPr bwMode="auto">
          <a:xfrm>
            <a:off x="7713663" y="515938"/>
            <a:ext cx="1179512" cy="858837"/>
            <a:chOff x="4830" y="1752"/>
            <a:chExt cx="667" cy="477"/>
          </a:xfrm>
        </p:grpSpPr>
        <p:grpSp>
          <p:nvGrpSpPr>
            <p:cNvPr id="5" name="Group 22"/>
            <p:cNvGrpSpPr>
              <a:grpSpLocks/>
            </p:cNvGrpSpPr>
            <p:nvPr/>
          </p:nvGrpSpPr>
          <p:grpSpPr bwMode="auto">
            <a:xfrm>
              <a:off x="4830" y="1752"/>
              <a:ext cx="667" cy="477"/>
              <a:chOff x="2949" y="196"/>
              <a:chExt cx="941" cy="598"/>
            </a:xfrm>
          </p:grpSpPr>
          <p:sp>
            <p:nvSpPr>
              <p:cNvPr id="218212" name="Oval 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13"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14"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15"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16" name="Oval 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17"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18" name="Oval 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19"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20"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8221"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8222"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8211" name="Text Box 34"/>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6" name="Group 35"/>
          <p:cNvGrpSpPr>
            <a:grpSpLocks/>
          </p:cNvGrpSpPr>
          <p:nvPr/>
        </p:nvGrpSpPr>
        <p:grpSpPr bwMode="auto">
          <a:xfrm>
            <a:off x="4183063" y="515938"/>
            <a:ext cx="1179512" cy="858837"/>
            <a:chOff x="4830" y="1752"/>
            <a:chExt cx="667" cy="477"/>
          </a:xfrm>
        </p:grpSpPr>
        <p:grpSp>
          <p:nvGrpSpPr>
            <p:cNvPr id="7" name="Group 36"/>
            <p:cNvGrpSpPr>
              <a:grpSpLocks/>
            </p:cNvGrpSpPr>
            <p:nvPr/>
          </p:nvGrpSpPr>
          <p:grpSpPr bwMode="auto">
            <a:xfrm>
              <a:off x="4830" y="1752"/>
              <a:ext cx="667" cy="477"/>
              <a:chOff x="2949" y="196"/>
              <a:chExt cx="941" cy="598"/>
            </a:xfrm>
          </p:grpSpPr>
          <p:sp>
            <p:nvSpPr>
              <p:cNvPr id="218199" name="Oval 3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00"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01"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02"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03" name="Oval 4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04"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05" name="Oval 4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06"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20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820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820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8198" name="Text Box 48"/>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grpSp>
        <p:nvGrpSpPr>
          <p:cNvPr id="8" name="Group 49"/>
          <p:cNvGrpSpPr>
            <a:grpSpLocks/>
          </p:cNvGrpSpPr>
          <p:nvPr/>
        </p:nvGrpSpPr>
        <p:grpSpPr bwMode="auto">
          <a:xfrm>
            <a:off x="565150" y="1989138"/>
            <a:ext cx="8328025" cy="1519237"/>
            <a:chOff x="356" y="1253"/>
            <a:chExt cx="5246" cy="957"/>
          </a:xfrm>
        </p:grpSpPr>
        <p:sp>
          <p:nvSpPr>
            <p:cNvPr id="218146" name="Line 50"/>
            <p:cNvSpPr>
              <a:spLocks noChangeShapeType="1"/>
            </p:cNvSpPr>
            <p:nvPr/>
          </p:nvSpPr>
          <p:spPr bwMode="auto">
            <a:xfrm>
              <a:off x="1038" y="1581"/>
              <a:ext cx="4077" cy="0"/>
            </a:xfrm>
            <a:prstGeom prst="line">
              <a:avLst/>
            </a:prstGeom>
            <a:noFill/>
            <a:ln w="9525">
              <a:solidFill>
                <a:schemeClr val="tx1"/>
              </a:solidFill>
              <a:round/>
              <a:headEnd/>
              <a:tailEnd/>
            </a:ln>
          </p:spPr>
          <p:txBody>
            <a:bodyPr/>
            <a:lstStyle/>
            <a:p>
              <a:endParaRPr lang="zh-CN" altLang="en-US"/>
            </a:p>
          </p:txBody>
        </p:sp>
        <p:pic>
          <p:nvPicPr>
            <p:cNvPr id="218147" name="Picture 51"/>
            <p:cNvPicPr>
              <a:picLocks noChangeArrowheads="1"/>
            </p:cNvPicPr>
            <p:nvPr/>
          </p:nvPicPr>
          <p:blipFill>
            <a:blip r:embed="rId3" cstate="print"/>
            <a:srcRect/>
            <a:stretch>
              <a:fillRect/>
            </a:stretch>
          </p:blipFill>
          <p:spPr bwMode="auto">
            <a:xfrm>
              <a:off x="1636" y="1484"/>
              <a:ext cx="459" cy="213"/>
            </a:xfrm>
            <a:prstGeom prst="rect">
              <a:avLst/>
            </a:prstGeom>
            <a:noFill/>
            <a:ln w="12699">
              <a:noFill/>
              <a:miter lim="800000"/>
              <a:headEnd/>
              <a:tailEnd/>
            </a:ln>
          </p:spPr>
        </p:pic>
        <p:sp>
          <p:nvSpPr>
            <p:cNvPr id="218148" name="Text Box 52"/>
            <p:cNvSpPr txBox="1">
              <a:spLocks noChangeArrowheads="1"/>
            </p:cNvSpPr>
            <p:nvPr/>
          </p:nvSpPr>
          <p:spPr bwMode="auto">
            <a:xfrm>
              <a:off x="4038" y="1640"/>
              <a:ext cx="290" cy="250"/>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18149" name="Text Box 53"/>
            <p:cNvSpPr txBox="1">
              <a:spLocks noChangeArrowheads="1"/>
            </p:cNvSpPr>
            <p:nvPr/>
          </p:nvSpPr>
          <p:spPr bwMode="auto">
            <a:xfrm>
              <a:off x="1772" y="1640"/>
              <a:ext cx="290" cy="250"/>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18150" name="Picture 54"/>
            <p:cNvPicPr>
              <a:picLocks noChangeArrowheads="1"/>
            </p:cNvPicPr>
            <p:nvPr/>
          </p:nvPicPr>
          <p:blipFill>
            <a:blip r:embed="rId3" cstate="print"/>
            <a:srcRect/>
            <a:stretch>
              <a:fillRect/>
            </a:stretch>
          </p:blipFill>
          <p:spPr bwMode="auto">
            <a:xfrm>
              <a:off x="3901" y="1484"/>
              <a:ext cx="460" cy="213"/>
            </a:xfrm>
            <a:prstGeom prst="rect">
              <a:avLst/>
            </a:prstGeom>
            <a:noFill/>
            <a:ln w="12699">
              <a:noFill/>
              <a:miter lim="800000"/>
              <a:headEnd/>
              <a:tailEnd/>
            </a:ln>
          </p:spPr>
        </p:pic>
        <p:grpSp>
          <p:nvGrpSpPr>
            <p:cNvPr id="9" name="Group 55"/>
            <p:cNvGrpSpPr>
              <a:grpSpLocks/>
            </p:cNvGrpSpPr>
            <p:nvPr/>
          </p:nvGrpSpPr>
          <p:grpSpPr bwMode="auto">
            <a:xfrm>
              <a:off x="447" y="1309"/>
              <a:ext cx="743" cy="541"/>
              <a:chOff x="4830" y="1752"/>
              <a:chExt cx="667" cy="477"/>
            </a:xfrm>
          </p:grpSpPr>
          <p:grpSp>
            <p:nvGrpSpPr>
              <p:cNvPr id="10" name="Group 56"/>
              <p:cNvGrpSpPr>
                <a:grpSpLocks/>
              </p:cNvGrpSpPr>
              <p:nvPr/>
            </p:nvGrpSpPr>
            <p:grpSpPr bwMode="auto">
              <a:xfrm>
                <a:off x="4830" y="1752"/>
                <a:ext cx="667" cy="477"/>
                <a:chOff x="2949" y="196"/>
                <a:chExt cx="941" cy="598"/>
              </a:xfrm>
            </p:grpSpPr>
            <p:sp>
              <p:nvSpPr>
                <p:cNvPr id="218186" name="Oval 5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87"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88"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89" name="Oval 6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90" name="Oval 6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91"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92" name="Oval 6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93" name="Oval 6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94"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8195"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8196"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8185" name="Text Box 68"/>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11" name="Group 69"/>
            <p:cNvGrpSpPr>
              <a:grpSpLocks/>
            </p:cNvGrpSpPr>
            <p:nvPr/>
          </p:nvGrpSpPr>
          <p:grpSpPr bwMode="auto">
            <a:xfrm>
              <a:off x="4859" y="1309"/>
              <a:ext cx="743" cy="541"/>
              <a:chOff x="4830" y="1752"/>
              <a:chExt cx="667" cy="477"/>
            </a:xfrm>
          </p:grpSpPr>
          <p:grpSp>
            <p:nvGrpSpPr>
              <p:cNvPr id="12" name="Group 70"/>
              <p:cNvGrpSpPr>
                <a:grpSpLocks/>
              </p:cNvGrpSpPr>
              <p:nvPr/>
            </p:nvGrpSpPr>
            <p:grpSpPr bwMode="auto">
              <a:xfrm>
                <a:off x="4830" y="1752"/>
                <a:ext cx="667" cy="477"/>
                <a:chOff x="2949" y="196"/>
                <a:chExt cx="941" cy="598"/>
              </a:xfrm>
            </p:grpSpPr>
            <p:sp>
              <p:nvSpPr>
                <p:cNvPr id="218173" name="Oval 7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74"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75"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76" name="Oval 74"/>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77" name="Oval 7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78"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79" name="Oval 7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80" name="Oval 78"/>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81"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8182"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8183"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8172" name="Text Box 82"/>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13" name="Group 83"/>
            <p:cNvGrpSpPr>
              <a:grpSpLocks/>
            </p:cNvGrpSpPr>
            <p:nvPr/>
          </p:nvGrpSpPr>
          <p:grpSpPr bwMode="auto">
            <a:xfrm>
              <a:off x="2635" y="1309"/>
              <a:ext cx="743" cy="541"/>
              <a:chOff x="4830" y="1752"/>
              <a:chExt cx="667" cy="477"/>
            </a:xfrm>
          </p:grpSpPr>
          <p:grpSp>
            <p:nvGrpSpPr>
              <p:cNvPr id="14" name="Group 84"/>
              <p:cNvGrpSpPr>
                <a:grpSpLocks/>
              </p:cNvGrpSpPr>
              <p:nvPr/>
            </p:nvGrpSpPr>
            <p:grpSpPr bwMode="auto">
              <a:xfrm>
                <a:off x="4830" y="1752"/>
                <a:ext cx="667" cy="477"/>
                <a:chOff x="2949" y="196"/>
                <a:chExt cx="941" cy="598"/>
              </a:xfrm>
            </p:grpSpPr>
            <p:sp>
              <p:nvSpPr>
                <p:cNvPr id="218160" name="Oval 8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61"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62"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63" name="Oval 88"/>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64" name="Oval 8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65"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66" name="Oval 9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67" name="Oval 92"/>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8168"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8169"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8170"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8159" name="Text Box 96"/>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grpSp>
          <p:nvGrpSpPr>
            <p:cNvPr id="15" name="Group 97"/>
            <p:cNvGrpSpPr>
              <a:grpSpLocks/>
            </p:cNvGrpSpPr>
            <p:nvPr/>
          </p:nvGrpSpPr>
          <p:grpSpPr bwMode="auto">
            <a:xfrm>
              <a:off x="434" y="1253"/>
              <a:ext cx="755" cy="612"/>
              <a:chOff x="434" y="1298"/>
              <a:chExt cx="755" cy="612"/>
            </a:xfrm>
          </p:grpSpPr>
          <p:sp>
            <p:nvSpPr>
              <p:cNvPr id="218156" name="Line 98"/>
              <p:cNvSpPr>
                <a:spLocks noChangeShapeType="1"/>
              </p:cNvSpPr>
              <p:nvPr/>
            </p:nvSpPr>
            <p:spPr bwMode="auto">
              <a:xfrm>
                <a:off x="434" y="1298"/>
                <a:ext cx="755" cy="612"/>
              </a:xfrm>
              <a:prstGeom prst="line">
                <a:avLst/>
              </a:prstGeom>
              <a:noFill/>
              <a:ln w="76200">
                <a:solidFill>
                  <a:schemeClr val="hlink"/>
                </a:solidFill>
                <a:round/>
                <a:headEnd/>
                <a:tailEnd/>
              </a:ln>
            </p:spPr>
            <p:txBody>
              <a:bodyPr/>
              <a:lstStyle/>
              <a:p>
                <a:endParaRPr lang="zh-CN" altLang="en-US"/>
              </a:p>
            </p:txBody>
          </p:sp>
          <p:sp>
            <p:nvSpPr>
              <p:cNvPr id="218157" name="Line 99"/>
              <p:cNvSpPr>
                <a:spLocks noChangeShapeType="1"/>
              </p:cNvSpPr>
              <p:nvPr/>
            </p:nvSpPr>
            <p:spPr bwMode="auto">
              <a:xfrm flipH="1">
                <a:off x="434" y="1298"/>
                <a:ext cx="755" cy="612"/>
              </a:xfrm>
              <a:prstGeom prst="line">
                <a:avLst/>
              </a:prstGeom>
              <a:noFill/>
              <a:ln w="76200">
                <a:solidFill>
                  <a:schemeClr val="hlink"/>
                </a:solidFill>
                <a:round/>
                <a:headEnd/>
                <a:tailEnd/>
              </a:ln>
            </p:spPr>
            <p:txBody>
              <a:bodyPr/>
              <a:lstStyle/>
              <a:p>
                <a:endParaRPr lang="zh-CN" altLang="en-US"/>
              </a:p>
            </p:txBody>
          </p:sp>
        </p:grpSp>
        <p:sp>
          <p:nvSpPr>
            <p:cNvPr id="218155" name="Text Box 100"/>
            <p:cNvSpPr txBox="1">
              <a:spLocks noChangeArrowheads="1"/>
            </p:cNvSpPr>
            <p:nvPr/>
          </p:nvSpPr>
          <p:spPr bwMode="auto">
            <a:xfrm>
              <a:off x="356" y="1979"/>
              <a:ext cx="1027" cy="231"/>
            </a:xfrm>
            <a:prstGeom prst="rect">
              <a:avLst/>
            </a:prstGeom>
            <a:noFill/>
            <a:ln w="9525">
              <a:noFill/>
              <a:miter lim="800000"/>
              <a:headEnd/>
              <a:tailEnd/>
            </a:ln>
          </p:spPr>
          <p:txBody>
            <a:bodyPr wrap="none">
              <a:spAutoFit/>
            </a:bodyPr>
            <a:lstStyle/>
            <a:p>
              <a:pPr>
                <a:lnSpc>
                  <a:spcPct val="90000"/>
                </a:lnSpc>
              </a:pPr>
              <a:r>
                <a:rPr kumimoji="1" lang="zh-CN" altLang="en-US" sz="2000">
                  <a:solidFill>
                    <a:srgbClr val="333399"/>
                  </a:solidFill>
                  <a:latin typeface="Arial" charset="0"/>
                </a:rPr>
                <a:t>网</a:t>
              </a:r>
              <a:r>
                <a:rPr kumimoji="1" lang="zh-CN" altLang="en-US" sz="1000">
                  <a:solidFill>
                    <a:srgbClr val="333399"/>
                  </a:solidFill>
                  <a:latin typeface="Arial" charset="0"/>
                </a:rPr>
                <a:t> </a:t>
              </a:r>
              <a:r>
                <a:rPr kumimoji="1" lang="en-US" altLang="zh-CN" sz="2000">
                  <a:solidFill>
                    <a:srgbClr val="333399"/>
                  </a:solidFill>
                  <a:latin typeface="Arial" charset="0"/>
                </a:rPr>
                <a:t>1</a:t>
              </a:r>
              <a:r>
                <a:rPr kumimoji="1" lang="zh-CN" altLang="en-US" sz="2000">
                  <a:solidFill>
                    <a:srgbClr val="333399"/>
                  </a:solidFill>
                  <a:latin typeface="Arial" charset="0"/>
                </a:rPr>
                <a:t>出了故障</a:t>
              </a:r>
            </a:p>
          </p:txBody>
        </p:sp>
      </p:grpSp>
      <p:sp>
        <p:nvSpPr>
          <p:cNvPr id="218123" name="Text Box 101"/>
          <p:cNvSpPr txBox="1">
            <a:spLocks noChangeArrowheads="1"/>
          </p:cNvSpPr>
          <p:nvPr/>
        </p:nvSpPr>
        <p:spPr bwMode="auto">
          <a:xfrm>
            <a:off x="179512" y="0"/>
            <a:ext cx="492443" cy="1569660"/>
          </a:xfrm>
          <a:prstGeom prst="rect">
            <a:avLst/>
          </a:prstGeom>
          <a:noFill/>
          <a:ln w="9525">
            <a:noFill/>
            <a:miter lim="800000"/>
            <a:headEnd/>
            <a:tailEnd/>
          </a:ln>
        </p:spPr>
        <p:txBody>
          <a:bodyPr wrap="none">
            <a:spAutoFit/>
          </a:bodyPr>
          <a:lstStyle/>
          <a:p>
            <a:r>
              <a:rPr kumimoji="1" lang="zh-CN" altLang="en-US" sz="2400" b="1" dirty="0">
                <a:solidFill>
                  <a:srgbClr val="333399"/>
                </a:solidFill>
                <a:latin typeface="Arial" charset="0"/>
              </a:rPr>
              <a:t>正</a:t>
            </a:r>
          </a:p>
          <a:p>
            <a:r>
              <a:rPr kumimoji="1" lang="zh-CN" altLang="en-US" sz="2400" b="1" dirty="0">
                <a:solidFill>
                  <a:srgbClr val="333399"/>
                </a:solidFill>
                <a:latin typeface="Arial" charset="0"/>
              </a:rPr>
              <a:t>常</a:t>
            </a:r>
          </a:p>
          <a:p>
            <a:r>
              <a:rPr kumimoji="1" lang="zh-CN" altLang="en-US" sz="2400" b="1" dirty="0">
                <a:solidFill>
                  <a:srgbClr val="333399"/>
                </a:solidFill>
                <a:latin typeface="Arial" charset="0"/>
              </a:rPr>
              <a:t>情</a:t>
            </a:r>
          </a:p>
          <a:p>
            <a:r>
              <a:rPr kumimoji="1" lang="zh-CN" altLang="en-US" sz="2400" b="1" dirty="0">
                <a:solidFill>
                  <a:srgbClr val="333399"/>
                </a:solidFill>
                <a:latin typeface="Arial" charset="0"/>
              </a:rPr>
              <a:t>况</a:t>
            </a:r>
          </a:p>
        </p:txBody>
      </p:sp>
      <p:grpSp>
        <p:nvGrpSpPr>
          <p:cNvPr id="16" name="Group 102"/>
          <p:cNvGrpSpPr>
            <a:grpSpLocks/>
          </p:cNvGrpSpPr>
          <p:nvPr/>
        </p:nvGrpSpPr>
        <p:grpSpPr bwMode="auto">
          <a:xfrm>
            <a:off x="2249488" y="382588"/>
            <a:ext cx="1471612" cy="312737"/>
            <a:chOff x="1491" y="212"/>
            <a:chExt cx="853" cy="240"/>
          </a:xfrm>
        </p:grpSpPr>
        <p:sp>
          <p:nvSpPr>
            <p:cNvPr id="218144"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18145"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18125" name="Text Box 105"/>
          <p:cNvSpPr txBox="1">
            <a:spLocks noChangeArrowheads="1"/>
          </p:cNvSpPr>
          <p:nvPr/>
        </p:nvSpPr>
        <p:spPr bwMode="auto">
          <a:xfrm>
            <a:off x="2268538" y="457200"/>
            <a:ext cx="885825"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grpSp>
        <p:nvGrpSpPr>
          <p:cNvPr id="17" name="Group 106"/>
          <p:cNvGrpSpPr>
            <a:grpSpLocks/>
          </p:cNvGrpSpPr>
          <p:nvPr/>
        </p:nvGrpSpPr>
        <p:grpSpPr bwMode="auto">
          <a:xfrm>
            <a:off x="2486025" y="3213100"/>
            <a:ext cx="1508125" cy="312738"/>
            <a:chOff x="1566" y="2024"/>
            <a:chExt cx="950" cy="197"/>
          </a:xfrm>
        </p:grpSpPr>
        <p:grpSp>
          <p:nvGrpSpPr>
            <p:cNvPr id="18" name="Group 107"/>
            <p:cNvGrpSpPr>
              <a:grpSpLocks/>
            </p:cNvGrpSpPr>
            <p:nvPr/>
          </p:nvGrpSpPr>
          <p:grpSpPr bwMode="auto">
            <a:xfrm>
              <a:off x="1589" y="2024"/>
              <a:ext cx="927" cy="197"/>
              <a:chOff x="1491" y="212"/>
              <a:chExt cx="853" cy="240"/>
            </a:xfrm>
          </p:grpSpPr>
          <p:sp>
            <p:nvSpPr>
              <p:cNvPr id="218142"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18143"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18141" name="Text Box 110"/>
            <p:cNvSpPr txBox="1">
              <a:spLocks noChangeArrowheads="1"/>
            </p:cNvSpPr>
            <p:nvPr/>
          </p:nvSpPr>
          <p:spPr bwMode="auto">
            <a:xfrm>
              <a:off x="1566" y="2066"/>
              <a:ext cx="647"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1  16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grpSp>
      <p:grpSp>
        <p:nvGrpSpPr>
          <p:cNvPr id="19" name="Group 111"/>
          <p:cNvGrpSpPr>
            <a:grpSpLocks/>
          </p:cNvGrpSpPr>
          <p:nvPr/>
        </p:nvGrpSpPr>
        <p:grpSpPr bwMode="auto">
          <a:xfrm flipH="1">
            <a:off x="5580063" y="404813"/>
            <a:ext cx="1471612" cy="312737"/>
            <a:chOff x="1491" y="212"/>
            <a:chExt cx="853" cy="240"/>
          </a:xfrm>
        </p:grpSpPr>
        <p:sp>
          <p:nvSpPr>
            <p:cNvPr id="218138" name="AutoShape 112"/>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18139" name="Rectangle 113"/>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18128" name="Text Box 114"/>
          <p:cNvSpPr txBox="1">
            <a:spLocks noChangeArrowheads="1"/>
          </p:cNvSpPr>
          <p:nvPr/>
        </p:nvSpPr>
        <p:spPr bwMode="auto">
          <a:xfrm>
            <a:off x="5970588" y="500063"/>
            <a:ext cx="1022350"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nvGrpSpPr>
          <p:cNvPr id="20" name="Group 115"/>
          <p:cNvGrpSpPr>
            <a:grpSpLocks/>
          </p:cNvGrpSpPr>
          <p:nvPr/>
        </p:nvGrpSpPr>
        <p:grpSpPr bwMode="auto">
          <a:xfrm>
            <a:off x="5580063" y="3160713"/>
            <a:ext cx="1471612" cy="339725"/>
            <a:chOff x="3515" y="1991"/>
            <a:chExt cx="927" cy="214"/>
          </a:xfrm>
        </p:grpSpPr>
        <p:grpSp>
          <p:nvGrpSpPr>
            <p:cNvPr id="21" name="Group 116"/>
            <p:cNvGrpSpPr>
              <a:grpSpLocks/>
            </p:cNvGrpSpPr>
            <p:nvPr/>
          </p:nvGrpSpPr>
          <p:grpSpPr bwMode="auto">
            <a:xfrm flipH="1">
              <a:off x="3515" y="1991"/>
              <a:ext cx="927" cy="197"/>
              <a:chOff x="1491" y="212"/>
              <a:chExt cx="853" cy="240"/>
            </a:xfrm>
          </p:grpSpPr>
          <p:sp>
            <p:nvSpPr>
              <p:cNvPr id="218136" name="AutoShape 117"/>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18137" name="Rectangle 118"/>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18135" name="Text Box 119"/>
            <p:cNvSpPr txBox="1">
              <a:spLocks noChangeArrowheads="1"/>
            </p:cNvSpPr>
            <p:nvPr/>
          </p:nvSpPr>
          <p:spPr bwMode="auto">
            <a:xfrm>
              <a:off x="3761" y="2051"/>
              <a:ext cx="644"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sp>
        <p:nvSpPr>
          <p:cNvPr id="576632" name="Text Box 120"/>
          <p:cNvSpPr txBox="1">
            <a:spLocks noChangeArrowheads="1"/>
          </p:cNvSpPr>
          <p:nvPr/>
        </p:nvSpPr>
        <p:spPr bwMode="auto">
          <a:xfrm>
            <a:off x="899592" y="3717032"/>
            <a:ext cx="7308850" cy="830263"/>
          </a:xfrm>
          <a:prstGeom prst="rect">
            <a:avLst/>
          </a:prstGeom>
          <a:solidFill>
            <a:srgbClr val="FFFF99"/>
          </a:solidFill>
          <a:ln w="9525">
            <a:solidFill>
              <a:schemeClr val="tx2"/>
            </a:solidFill>
            <a:miter lim="800000"/>
            <a:headEnd/>
            <a:tailEnd/>
          </a:ln>
        </p:spPr>
        <p:txBody>
          <a:bodyPr wrap="none">
            <a:spAutoFit/>
          </a:bodyPr>
          <a:lstStyle/>
          <a:p>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1</a:t>
            </a:r>
            <a:r>
              <a:rPr kumimoji="1" lang="en-US" altLang="zh-CN" sz="2400" b="1" dirty="0">
                <a:latin typeface="华文新魏" pitchFamily="2" charset="-122"/>
                <a:ea typeface="华文新魏" pitchFamily="2" charset="-122"/>
              </a:rPr>
              <a:t> </a:t>
            </a:r>
            <a:r>
              <a:rPr kumimoji="1" lang="zh-CN" altLang="en-US" sz="2400" b="1" dirty="0">
                <a:latin typeface="华文新魏" pitchFamily="2" charset="-122"/>
                <a:ea typeface="华文新魏" pitchFamily="2" charset="-122"/>
              </a:rPr>
              <a:t>说：“我到网 </a:t>
            </a:r>
            <a:r>
              <a:rPr kumimoji="1" lang="en-US" altLang="zh-CN" sz="2400" b="1" dirty="0">
                <a:latin typeface="华文新魏" pitchFamily="2" charset="-122"/>
                <a:ea typeface="华文新魏" pitchFamily="2" charset="-122"/>
              </a:rPr>
              <a:t>1 </a:t>
            </a:r>
            <a:r>
              <a:rPr kumimoji="1" lang="zh-CN" altLang="en-US" sz="2400" b="1" dirty="0">
                <a:latin typeface="华文新魏" pitchFamily="2" charset="-122"/>
                <a:ea typeface="华文新魏" pitchFamily="2" charset="-122"/>
              </a:rPr>
              <a:t>的距离是 </a:t>
            </a:r>
            <a:r>
              <a:rPr kumimoji="1" lang="en-US" altLang="zh-CN" sz="2400" b="1" dirty="0">
                <a:latin typeface="华文新魏" pitchFamily="2" charset="-122"/>
                <a:ea typeface="华文新魏" pitchFamily="2" charset="-122"/>
              </a:rPr>
              <a:t>16 </a:t>
            </a:r>
            <a:r>
              <a:rPr kumimoji="1" lang="zh-CN" altLang="en-US" sz="2400" b="1" dirty="0">
                <a:latin typeface="华文新魏" pitchFamily="2" charset="-122"/>
                <a:ea typeface="华文新魏" pitchFamily="2" charset="-122"/>
              </a:rPr>
              <a:t>（表示无法到达），</a:t>
            </a:r>
          </a:p>
          <a:p>
            <a:r>
              <a:rPr kumimoji="1" lang="zh-CN" altLang="en-US" sz="2400" b="1" dirty="0">
                <a:latin typeface="华文新魏" pitchFamily="2" charset="-122"/>
                <a:ea typeface="华文新魏" pitchFamily="2" charset="-122"/>
              </a:rPr>
              <a:t>            是直接交付。”</a:t>
            </a:r>
          </a:p>
        </p:txBody>
      </p:sp>
      <p:sp>
        <p:nvSpPr>
          <p:cNvPr id="576633" name="Text Box 121"/>
          <p:cNvSpPr txBox="1">
            <a:spLocks noChangeArrowheads="1"/>
          </p:cNvSpPr>
          <p:nvPr/>
        </p:nvSpPr>
        <p:spPr bwMode="auto">
          <a:xfrm>
            <a:off x="899592" y="4869160"/>
            <a:ext cx="7344816" cy="830262"/>
          </a:xfrm>
          <a:prstGeom prst="rect">
            <a:avLst/>
          </a:prstGeom>
          <a:solidFill>
            <a:srgbClr val="FFFF99"/>
          </a:solidFill>
          <a:ln w="9525">
            <a:solidFill>
              <a:schemeClr val="tx2"/>
            </a:solidFill>
            <a:miter lim="800000"/>
            <a:headEnd/>
            <a:tailEnd/>
          </a:ln>
        </p:spPr>
        <p:txBody>
          <a:bodyPr wrap="square">
            <a:spAutoFit/>
          </a:bodyPr>
          <a:lstStyle/>
          <a:p>
            <a:r>
              <a:rPr kumimoji="1" lang="zh-CN" altLang="en-US" sz="2400" b="1" dirty="0">
                <a:latin typeface="华文新魏" pitchFamily="2" charset="-122"/>
                <a:ea typeface="华文新魏" pitchFamily="2" charset="-122"/>
              </a:rPr>
              <a:t>但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2</a:t>
            </a:r>
            <a:r>
              <a:rPr kumimoji="1" lang="en-US" altLang="zh-CN" sz="2400" b="1" dirty="0">
                <a:latin typeface="华文新魏" pitchFamily="2" charset="-122"/>
                <a:ea typeface="华文新魏" pitchFamily="2" charset="-122"/>
              </a:rPr>
              <a:t> </a:t>
            </a:r>
            <a:r>
              <a:rPr kumimoji="1" lang="zh-CN" altLang="en-US" sz="2400" b="1" dirty="0">
                <a:latin typeface="华文新魏" pitchFamily="2" charset="-122"/>
                <a:ea typeface="华文新魏" pitchFamily="2" charset="-122"/>
              </a:rPr>
              <a:t>在收到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1</a:t>
            </a:r>
            <a:r>
              <a:rPr kumimoji="1" lang="en-US" altLang="zh-CN" sz="2400" b="1" dirty="0">
                <a:latin typeface="华文新魏" pitchFamily="2" charset="-122"/>
                <a:ea typeface="华文新魏" pitchFamily="2" charset="-122"/>
              </a:rPr>
              <a:t> </a:t>
            </a:r>
            <a:r>
              <a:rPr kumimoji="1" lang="zh-CN" altLang="en-US" sz="2400" b="1" dirty="0">
                <a:latin typeface="华文新魏" pitchFamily="2" charset="-122"/>
                <a:ea typeface="华文新魏" pitchFamily="2" charset="-122"/>
              </a:rPr>
              <a:t>的更新报文之前，还发送原来的报文，</a:t>
            </a:r>
          </a:p>
          <a:p>
            <a:r>
              <a:rPr kumimoji="1" lang="zh-CN" altLang="en-US" sz="2400" b="1" dirty="0">
                <a:latin typeface="华文新魏" pitchFamily="2" charset="-122"/>
                <a:ea typeface="华文新魏" pitchFamily="2" charset="-122"/>
              </a:rPr>
              <a:t>因为这时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2</a:t>
            </a:r>
            <a:r>
              <a:rPr kumimoji="1" lang="en-US" altLang="zh-CN" sz="2400" b="1" dirty="0">
                <a:latin typeface="华文新魏" pitchFamily="2" charset="-122"/>
                <a:ea typeface="华文新魏" pitchFamily="2" charset="-122"/>
              </a:rPr>
              <a:t> </a:t>
            </a:r>
            <a:r>
              <a:rPr kumimoji="1" lang="zh-CN" altLang="en-US" sz="2400" b="1" dirty="0">
                <a:latin typeface="华文新魏" pitchFamily="2" charset="-122"/>
                <a:ea typeface="华文新魏" pitchFamily="2" charset="-122"/>
              </a:rPr>
              <a:t>并不知道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1</a:t>
            </a:r>
            <a:r>
              <a:rPr kumimoji="1" lang="en-US" altLang="zh-CN" sz="2400" b="1" dirty="0">
                <a:latin typeface="华文新魏" pitchFamily="2" charset="-122"/>
                <a:ea typeface="华文新魏" pitchFamily="2" charset="-122"/>
              </a:rPr>
              <a:t> </a:t>
            </a:r>
            <a:r>
              <a:rPr kumimoji="1" lang="zh-CN" altLang="en-US" sz="2400" b="1" dirty="0">
                <a:latin typeface="华文新魏" pitchFamily="2" charset="-122"/>
                <a:ea typeface="华文新魏" pitchFamily="2" charset="-122"/>
              </a:rPr>
              <a:t>出了故障。</a:t>
            </a:r>
          </a:p>
        </p:txBody>
      </p:sp>
      <p:sp>
        <p:nvSpPr>
          <p:cNvPr id="218133" name="灯片编号占位符 122"/>
          <p:cNvSpPr>
            <a:spLocks noGrp="1"/>
          </p:cNvSpPr>
          <p:nvPr>
            <p:ph type="sldNum" sz="quarter" idx="11"/>
          </p:nvPr>
        </p:nvSpPr>
        <p:spPr>
          <a:xfrm>
            <a:off x="3563888" y="6400800"/>
            <a:ext cx="5334000" cy="457200"/>
          </a:xfrm>
          <a:noFill/>
        </p:spPr>
        <p:txBody>
          <a:bodyPr/>
          <a:lstStyle/>
          <a:p>
            <a:pPr algn="r"/>
            <a:fld id="{8C12EBDD-94B2-4F18-80B9-F5F0ACC3325F}" type="slidenum">
              <a:rPr lang="en-US" altLang="zh-CN" smtClean="0">
                <a:ea typeface="宋体" charset="-122"/>
              </a:rPr>
              <a:pPr algn="r"/>
              <a:t>97</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63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35" presetClass="emph" presetSubtype="0" repeatCount="3000" fill="hold" nodeType="afterEffect">
                                  <p:stCondLst>
                                    <p:cond delay="500"/>
                                  </p:stCondLst>
                                  <p:childTnLst>
                                    <p:anim calcmode="discrete" valueType="str">
                                      <p:cBhvr>
                                        <p:cTn id="16"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63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20"/>
                                        </p:tgtEl>
                                        <p:attrNameLst>
                                          <p:attrName>style.visibility</p:attrName>
                                        </p:attrNameLst>
                                      </p:cBhvr>
                                      <p:to>
                                        <p:strVal val="visible"/>
                                      </p:to>
                                    </p:set>
                                  </p:childTnLst>
                                </p:cTn>
                              </p:par>
                            </p:childTnLst>
                          </p:cTn>
                        </p:par>
                        <p:par>
                          <p:cTn id="24" fill="hold">
                            <p:stCondLst>
                              <p:cond delay="500"/>
                            </p:stCondLst>
                            <p:childTnLst>
                              <p:par>
                                <p:cTn id="25" presetID="35" presetClass="emph" presetSubtype="0" repeatCount="3000" fill="hold" nodeType="afterEffect">
                                  <p:stCondLst>
                                    <p:cond delay="500"/>
                                  </p:stCondLst>
                                  <p:childTnLst>
                                    <p:anim calcmode="discrete" valueType="str">
                                      <p:cBhvr>
                                        <p:cTn id="26"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632" grpId="0" animBg="1"/>
      <p:bldP spid="57663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Line 2"/>
          <p:cNvSpPr>
            <a:spLocks noChangeShapeType="1"/>
          </p:cNvSpPr>
          <p:nvPr/>
        </p:nvSpPr>
        <p:spPr bwMode="auto">
          <a:xfrm>
            <a:off x="1647825" y="947738"/>
            <a:ext cx="6472238" cy="0"/>
          </a:xfrm>
          <a:prstGeom prst="line">
            <a:avLst/>
          </a:prstGeom>
          <a:noFill/>
          <a:ln w="9525">
            <a:solidFill>
              <a:schemeClr val="tx1"/>
            </a:solidFill>
            <a:round/>
            <a:headEnd/>
            <a:tailEnd/>
          </a:ln>
        </p:spPr>
        <p:txBody>
          <a:bodyPr/>
          <a:lstStyle/>
          <a:p>
            <a:endParaRPr lang="zh-CN" altLang="en-US"/>
          </a:p>
        </p:txBody>
      </p:sp>
      <p:pic>
        <p:nvPicPr>
          <p:cNvPr id="219139"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19140" name="Text Box 4"/>
          <p:cNvSpPr txBox="1">
            <a:spLocks noChangeArrowheads="1"/>
          </p:cNvSpPr>
          <p:nvPr/>
        </p:nvSpPr>
        <p:spPr bwMode="auto">
          <a:xfrm>
            <a:off x="6410325"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19141" name="Text Box 5"/>
          <p:cNvSpPr txBox="1">
            <a:spLocks noChangeArrowheads="1"/>
          </p:cNvSpPr>
          <p:nvPr/>
        </p:nvSpPr>
        <p:spPr bwMode="auto">
          <a:xfrm>
            <a:off x="2813050"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19142"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 name="Group 7"/>
          <p:cNvGrpSpPr>
            <a:grpSpLocks/>
          </p:cNvGrpSpPr>
          <p:nvPr/>
        </p:nvGrpSpPr>
        <p:grpSpPr bwMode="auto">
          <a:xfrm>
            <a:off x="709613" y="515938"/>
            <a:ext cx="1179512" cy="858837"/>
            <a:chOff x="4830" y="1752"/>
            <a:chExt cx="667" cy="477"/>
          </a:xfrm>
        </p:grpSpPr>
        <p:grpSp>
          <p:nvGrpSpPr>
            <p:cNvPr id="3" name="Group 8"/>
            <p:cNvGrpSpPr>
              <a:grpSpLocks/>
            </p:cNvGrpSpPr>
            <p:nvPr/>
          </p:nvGrpSpPr>
          <p:grpSpPr bwMode="auto">
            <a:xfrm>
              <a:off x="4830" y="1752"/>
              <a:ext cx="667" cy="477"/>
              <a:chOff x="2949" y="196"/>
              <a:chExt cx="941" cy="598"/>
            </a:xfrm>
          </p:grpSpPr>
          <p:sp>
            <p:nvSpPr>
              <p:cNvPr id="219253" name="Oval 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54"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55"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56"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57" name="Oval 1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58"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59" name="Oval 1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60"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6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926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926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9252" name="Text Box 20"/>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4" name="Group 21"/>
          <p:cNvGrpSpPr>
            <a:grpSpLocks/>
          </p:cNvGrpSpPr>
          <p:nvPr/>
        </p:nvGrpSpPr>
        <p:grpSpPr bwMode="auto">
          <a:xfrm>
            <a:off x="7713663" y="515938"/>
            <a:ext cx="1179512" cy="858837"/>
            <a:chOff x="4830" y="1752"/>
            <a:chExt cx="667" cy="477"/>
          </a:xfrm>
        </p:grpSpPr>
        <p:grpSp>
          <p:nvGrpSpPr>
            <p:cNvPr id="5" name="Group 22"/>
            <p:cNvGrpSpPr>
              <a:grpSpLocks/>
            </p:cNvGrpSpPr>
            <p:nvPr/>
          </p:nvGrpSpPr>
          <p:grpSpPr bwMode="auto">
            <a:xfrm>
              <a:off x="4830" y="1752"/>
              <a:ext cx="667" cy="477"/>
              <a:chOff x="2949" y="196"/>
              <a:chExt cx="941" cy="598"/>
            </a:xfrm>
          </p:grpSpPr>
          <p:sp>
            <p:nvSpPr>
              <p:cNvPr id="219240" name="Oval 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41"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42"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43"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44" name="Oval 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45"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46" name="Oval 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47"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48"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9249"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9250"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9239" name="Text Box 34"/>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6" name="Group 35"/>
          <p:cNvGrpSpPr>
            <a:grpSpLocks/>
          </p:cNvGrpSpPr>
          <p:nvPr/>
        </p:nvGrpSpPr>
        <p:grpSpPr bwMode="auto">
          <a:xfrm>
            <a:off x="4183063" y="515938"/>
            <a:ext cx="1179512" cy="858837"/>
            <a:chOff x="4830" y="1752"/>
            <a:chExt cx="667" cy="477"/>
          </a:xfrm>
        </p:grpSpPr>
        <p:grpSp>
          <p:nvGrpSpPr>
            <p:cNvPr id="7" name="Group 36"/>
            <p:cNvGrpSpPr>
              <a:grpSpLocks/>
            </p:cNvGrpSpPr>
            <p:nvPr/>
          </p:nvGrpSpPr>
          <p:grpSpPr bwMode="auto">
            <a:xfrm>
              <a:off x="4830" y="1752"/>
              <a:ext cx="667" cy="477"/>
              <a:chOff x="2949" y="196"/>
              <a:chExt cx="941" cy="598"/>
            </a:xfrm>
          </p:grpSpPr>
          <p:sp>
            <p:nvSpPr>
              <p:cNvPr id="219227" name="Oval 3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28"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29"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30"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31" name="Oval 4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32"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33" name="Oval 4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34"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35"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9236"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9237"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9226" name="Text Box 48"/>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grpSp>
        <p:nvGrpSpPr>
          <p:cNvPr id="8" name="Group 49"/>
          <p:cNvGrpSpPr>
            <a:grpSpLocks/>
          </p:cNvGrpSpPr>
          <p:nvPr/>
        </p:nvGrpSpPr>
        <p:grpSpPr bwMode="auto">
          <a:xfrm>
            <a:off x="565150" y="1989138"/>
            <a:ext cx="8328025" cy="1519237"/>
            <a:chOff x="356" y="1253"/>
            <a:chExt cx="5246" cy="957"/>
          </a:xfrm>
        </p:grpSpPr>
        <p:sp>
          <p:nvSpPr>
            <p:cNvPr id="219174" name="Line 50"/>
            <p:cNvSpPr>
              <a:spLocks noChangeShapeType="1"/>
            </p:cNvSpPr>
            <p:nvPr/>
          </p:nvSpPr>
          <p:spPr bwMode="auto">
            <a:xfrm>
              <a:off x="1038" y="1581"/>
              <a:ext cx="4077" cy="0"/>
            </a:xfrm>
            <a:prstGeom prst="line">
              <a:avLst/>
            </a:prstGeom>
            <a:noFill/>
            <a:ln w="9525">
              <a:solidFill>
                <a:schemeClr val="tx1"/>
              </a:solidFill>
              <a:round/>
              <a:headEnd/>
              <a:tailEnd/>
            </a:ln>
          </p:spPr>
          <p:txBody>
            <a:bodyPr/>
            <a:lstStyle/>
            <a:p>
              <a:endParaRPr lang="zh-CN" altLang="en-US"/>
            </a:p>
          </p:txBody>
        </p:sp>
        <p:pic>
          <p:nvPicPr>
            <p:cNvPr id="219175" name="Picture 51"/>
            <p:cNvPicPr>
              <a:picLocks noChangeArrowheads="1"/>
            </p:cNvPicPr>
            <p:nvPr/>
          </p:nvPicPr>
          <p:blipFill>
            <a:blip r:embed="rId3" cstate="print"/>
            <a:srcRect/>
            <a:stretch>
              <a:fillRect/>
            </a:stretch>
          </p:blipFill>
          <p:spPr bwMode="auto">
            <a:xfrm>
              <a:off x="1636" y="1484"/>
              <a:ext cx="459" cy="213"/>
            </a:xfrm>
            <a:prstGeom prst="rect">
              <a:avLst/>
            </a:prstGeom>
            <a:noFill/>
            <a:ln w="12699">
              <a:noFill/>
              <a:miter lim="800000"/>
              <a:headEnd/>
              <a:tailEnd/>
            </a:ln>
          </p:spPr>
        </p:pic>
        <p:sp>
          <p:nvSpPr>
            <p:cNvPr id="219176" name="Text Box 52"/>
            <p:cNvSpPr txBox="1">
              <a:spLocks noChangeArrowheads="1"/>
            </p:cNvSpPr>
            <p:nvPr/>
          </p:nvSpPr>
          <p:spPr bwMode="auto">
            <a:xfrm>
              <a:off x="4038" y="1640"/>
              <a:ext cx="290" cy="250"/>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19177" name="Text Box 53"/>
            <p:cNvSpPr txBox="1">
              <a:spLocks noChangeArrowheads="1"/>
            </p:cNvSpPr>
            <p:nvPr/>
          </p:nvSpPr>
          <p:spPr bwMode="auto">
            <a:xfrm>
              <a:off x="1772" y="1640"/>
              <a:ext cx="290" cy="250"/>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19178" name="Picture 54"/>
            <p:cNvPicPr>
              <a:picLocks noChangeArrowheads="1"/>
            </p:cNvPicPr>
            <p:nvPr/>
          </p:nvPicPr>
          <p:blipFill>
            <a:blip r:embed="rId3" cstate="print"/>
            <a:srcRect/>
            <a:stretch>
              <a:fillRect/>
            </a:stretch>
          </p:blipFill>
          <p:spPr bwMode="auto">
            <a:xfrm>
              <a:off x="3901" y="1484"/>
              <a:ext cx="460" cy="213"/>
            </a:xfrm>
            <a:prstGeom prst="rect">
              <a:avLst/>
            </a:prstGeom>
            <a:noFill/>
            <a:ln w="12699">
              <a:noFill/>
              <a:miter lim="800000"/>
              <a:headEnd/>
              <a:tailEnd/>
            </a:ln>
          </p:spPr>
        </p:pic>
        <p:grpSp>
          <p:nvGrpSpPr>
            <p:cNvPr id="9" name="Group 55"/>
            <p:cNvGrpSpPr>
              <a:grpSpLocks/>
            </p:cNvGrpSpPr>
            <p:nvPr/>
          </p:nvGrpSpPr>
          <p:grpSpPr bwMode="auto">
            <a:xfrm>
              <a:off x="447" y="1309"/>
              <a:ext cx="743" cy="541"/>
              <a:chOff x="4830" y="1752"/>
              <a:chExt cx="667" cy="477"/>
            </a:xfrm>
          </p:grpSpPr>
          <p:grpSp>
            <p:nvGrpSpPr>
              <p:cNvPr id="10" name="Group 56"/>
              <p:cNvGrpSpPr>
                <a:grpSpLocks/>
              </p:cNvGrpSpPr>
              <p:nvPr/>
            </p:nvGrpSpPr>
            <p:grpSpPr bwMode="auto">
              <a:xfrm>
                <a:off x="4830" y="1752"/>
                <a:ext cx="667" cy="477"/>
                <a:chOff x="2949" y="196"/>
                <a:chExt cx="941" cy="598"/>
              </a:xfrm>
            </p:grpSpPr>
            <p:sp>
              <p:nvSpPr>
                <p:cNvPr id="219214" name="Oval 5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15"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16"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17" name="Oval 6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18" name="Oval 6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19"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20" name="Oval 6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21" name="Oval 6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22"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9223"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9224"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9213" name="Text Box 68"/>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11" name="Group 69"/>
            <p:cNvGrpSpPr>
              <a:grpSpLocks/>
            </p:cNvGrpSpPr>
            <p:nvPr/>
          </p:nvGrpSpPr>
          <p:grpSpPr bwMode="auto">
            <a:xfrm>
              <a:off x="4859" y="1309"/>
              <a:ext cx="743" cy="541"/>
              <a:chOff x="4830" y="1752"/>
              <a:chExt cx="667" cy="477"/>
            </a:xfrm>
          </p:grpSpPr>
          <p:grpSp>
            <p:nvGrpSpPr>
              <p:cNvPr id="12" name="Group 70"/>
              <p:cNvGrpSpPr>
                <a:grpSpLocks/>
              </p:cNvGrpSpPr>
              <p:nvPr/>
            </p:nvGrpSpPr>
            <p:grpSpPr bwMode="auto">
              <a:xfrm>
                <a:off x="4830" y="1752"/>
                <a:ext cx="667" cy="477"/>
                <a:chOff x="2949" y="196"/>
                <a:chExt cx="941" cy="598"/>
              </a:xfrm>
            </p:grpSpPr>
            <p:sp>
              <p:nvSpPr>
                <p:cNvPr id="219201" name="Oval 7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02"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03"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04" name="Oval 74"/>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05" name="Oval 7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06"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07" name="Oval 7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08" name="Oval 78"/>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209"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9210"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9211"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9200" name="Text Box 82"/>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13" name="Group 83"/>
            <p:cNvGrpSpPr>
              <a:grpSpLocks/>
            </p:cNvGrpSpPr>
            <p:nvPr/>
          </p:nvGrpSpPr>
          <p:grpSpPr bwMode="auto">
            <a:xfrm>
              <a:off x="2635" y="1309"/>
              <a:ext cx="743" cy="541"/>
              <a:chOff x="4830" y="1752"/>
              <a:chExt cx="667" cy="477"/>
            </a:xfrm>
          </p:grpSpPr>
          <p:grpSp>
            <p:nvGrpSpPr>
              <p:cNvPr id="14" name="Group 84"/>
              <p:cNvGrpSpPr>
                <a:grpSpLocks/>
              </p:cNvGrpSpPr>
              <p:nvPr/>
            </p:nvGrpSpPr>
            <p:grpSpPr bwMode="auto">
              <a:xfrm>
                <a:off x="4830" y="1752"/>
                <a:ext cx="667" cy="477"/>
                <a:chOff x="2949" y="196"/>
                <a:chExt cx="941" cy="598"/>
              </a:xfrm>
            </p:grpSpPr>
            <p:sp>
              <p:nvSpPr>
                <p:cNvPr id="219188" name="Oval 8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189"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190"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191" name="Oval 88"/>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192" name="Oval 8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193"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194" name="Oval 9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195" name="Oval 92"/>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19196"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19197"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19198"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19187" name="Text Box 96"/>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grpSp>
          <p:nvGrpSpPr>
            <p:cNvPr id="15" name="Group 97"/>
            <p:cNvGrpSpPr>
              <a:grpSpLocks/>
            </p:cNvGrpSpPr>
            <p:nvPr/>
          </p:nvGrpSpPr>
          <p:grpSpPr bwMode="auto">
            <a:xfrm>
              <a:off x="434" y="1253"/>
              <a:ext cx="755" cy="612"/>
              <a:chOff x="434" y="1298"/>
              <a:chExt cx="755" cy="612"/>
            </a:xfrm>
          </p:grpSpPr>
          <p:sp>
            <p:nvSpPr>
              <p:cNvPr id="219184" name="Line 98"/>
              <p:cNvSpPr>
                <a:spLocks noChangeShapeType="1"/>
              </p:cNvSpPr>
              <p:nvPr/>
            </p:nvSpPr>
            <p:spPr bwMode="auto">
              <a:xfrm>
                <a:off x="434" y="1298"/>
                <a:ext cx="755" cy="612"/>
              </a:xfrm>
              <a:prstGeom prst="line">
                <a:avLst/>
              </a:prstGeom>
              <a:noFill/>
              <a:ln w="76200">
                <a:solidFill>
                  <a:schemeClr val="hlink"/>
                </a:solidFill>
                <a:round/>
                <a:headEnd/>
                <a:tailEnd/>
              </a:ln>
            </p:spPr>
            <p:txBody>
              <a:bodyPr/>
              <a:lstStyle/>
              <a:p>
                <a:endParaRPr lang="zh-CN" altLang="en-US"/>
              </a:p>
            </p:txBody>
          </p:sp>
          <p:sp>
            <p:nvSpPr>
              <p:cNvPr id="219185" name="Line 99"/>
              <p:cNvSpPr>
                <a:spLocks noChangeShapeType="1"/>
              </p:cNvSpPr>
              <p:nvPr/>
            </p:nvSpPr>
            <p:spPr bwMode="auto">
              <a:xfrm flipH="1">
                <a:off x="434" y="1298"/>
                <a:ext cx="755" cy="612"/>
              </a:xfrm>
              <a:prstGeom prst="line">
                <a:avLst/>
              </a:prstGeom>
              <a:noFill/>
              <a:ln w="76200">
                <a:solidFill>
                  <a:schemeClr val="hlink"/>
                </a:solidFill>
                <a:round/>
                <a:headEnd/>
                <a:tailEnd/>
              </a:ln>
            </p:spPr>
            <p:txBody>
              <a:bodyPr/>
              <a:lstStyle/>
              <a:p>
                <a:endParaRPr lang="zh-CN" altLang="en-US"/>
              </a:p>
            </p:txBody>
          </p:sp>
        </p:grpSp>
        <p:sp>
          <p:nvSpPr>
            <p:cNvPr id="219183" name="Text Box 100"/>
            <p:cNvSpPr txBox="1">
              <a:spLocks noChangeArrowheads="1"/>
            </p:cNvSpPr>
            <p:nvPr/>
          </p:nvSpPr>
          <p:spPr bwMode="auto">
            <a:xfrm>
              <a:off x="356" y="1979"/>
              <a:ext cx="1027" cy="231"/>
            </a:xfrm>
            <a:prstGeom prst="rect">
              <a:avLst/>
            </a:prstGeom>
            <a:noFill/>
            <a:ln w="9525">
              <a:noFill/>
              <a:miter lim="800000"/>
              <a:headEnd/>
              <a:tailEnd/>
            </a:ln>
          </p:spPr>
          <p:txBody>
            <a:bodyPr wrap="none">
              <a:spAutoFit/>
            </a:bodyPr>
            <a:lstStyle/>
            <a:p>
              <a:pPr>
                <a:lnSpc>
                  <a:spcPct val="90000"/>
                </a:lnSpc>
              </a:pPr>
              <a:r>
                <a:rPr kumimoji="1" lang="zh-CN" altLang="en-US" sz="2000">
                  <a:solidFill>
                    <a:srgbClr val="333399"/>
                  </a:solidFill>
                  <a:latin typeface="Arial" charset="0"/>
                </a:rPr>
                <a:t>网</a:t>
              </a:r>
              <a:r>
                <a:rPr kumimoji="1" lang="zh-CN" altLang="en-US" sz="1000">
                  <a:solidFill>
                    <a:srgbClr val="333399"/>
                  </a:solidFill>
                  <a:latin typeface="Arial" charset="0"/>
                </a:rPr>
                <a:t> </a:t>
              </a:r>
              <a:r>
                <a:rPr kumimoji="1" lang="en-US" altLang="zh-CN" sz="2000">
                  <a:solidFill>
                    <a:srgbClr val="333399"/>
                  </a:solidFill>
                  <a:latin typeface="Arial" charset="0"/>
                </a:rPr>
                <a:t>1</a:t>
              </a:r>
              <a:r>
                <a:rPr kumimoji="1" lang="zh-CN" altLang="en-US" sz="2000">
                  <a:solidFill>
                    <a:srgbClr val="333399"/>
                  </a:solidFill>
                  <a:latin typeface="Arial" charset="0"/>
                </a:rPr>
                <a:t>出了故障</a:t>
              </a:r>
            </a:p>
          </p:txBody>
        </p:sp>
      </p:grpSp>
      <p:sp>
        <p:nvSpPr>
          <p:cNvPr id="219147" name="Text Box 101"/>
          <p:cNvSpPr txBox="1">
            <a:spLocks noChangeArrowheads="1"/>
          </p:cNvSpPr>
          <p:nvPr/>
        </p:nvSpPr>
        <p:spPr bwMode="auto">
          <a:xfrm>
            <a:off x="179512" y="0"/>
            <a:ext cx="492443" cy="1569660"/>
          </a:xfrm>
          <a:prstGeom prst="rect">
            <a:avLst/>
          </a:prstGeom>
          <a:noFill/>
          <a:ln w="9525">
            <a:noFill/>
            <a:miter lim="800000"/>
            <a:headEnd/>
            <a:tailEnd/>
          </a:ln>
        </p:spPr>
        <p:txBody>
          <a:bodyPr wrap="none">
            <a:spAutoFit/>
          </a:bodyPr>
          <a:lstStyle/>
          <a:p>
            <a:r>
              <a:rPr kumimoji="1" lang="zh-CN" altLang="en-US" sz="2400" b="1" dirty="0">
                <a:solidFill>
                  <a:srgbClr val="333399"/>
                </a:solidFill>
                <a:latin typeface="Arial" charset="0"/>
              </a:rPr>
              <a:t>正</a:t>
            </a:r>
          </a:p>
          <a:p>
            <a:r>
              <a:rPr kumimoji="1" lang="zh-CN" altLang="en-US" sz="2400" b="1" dirty="0">
                <a:solidFill>
                  <a:srgbClr val="333399"/>
                </a:solidFill>
                <a:latin typeface="Arial" charset="0"/>
              </a:rPr>
              <a:t>常</a:t>
            </a:r>
          </a:p>
          <a:p>
            <a:r>
              <a:rPr kumimoji="1" lang="zh-CN" altLang="en-US" sz="2400" b="1" dirty="0">
                <a:solidFill>
                  <a:srgbClr val="333399"/>
                </a:solidFill>
                <a:latin typeface="Arial" charset="0"/>
              </a:rPr>
              <a:t>情</a:t>
            </a:r>
          </a:p>
          <a:p>
            <a:r>
              <a:rPr kumimoji="1" lang="zh-CN" altLang="en-US" sz="2400" b="1" dirty="0">
                <a:solidFill>
                  <a:srgbClr val="333399"/>
                </a:solidFill>
                <a:latin typeface="Arial" charset="0"/>
              </a:rPr>
              <a:t>况</a:t>
            </a:r>
          </a:p>
        </p:txBody>
      </p:sp>
      <p:grpSp>
        <p:nvGrpSpPr>
          <p:cNvPr id="16" name="Group 102"/>
          <p:cNvGrpSpPr>
            <a:grpSpLocks/>
          </p:cNvGrpSpPr>
          <p:nvPr/>
        </p:nvGrpSpPr>
        <p:grpSpPr bwMode="auto">
          <a:xfrm>
            <a:off x="2249488" y="382588"/>
            <a:ext cx="1471612" cy="312737"/>
            <a:chOff x="1491" y="212"/>
            <a:chExt cx="853" cy="240"/>
          </a:xfrm>
        </p:grpSpPr>
        <p:sp>
          <p:nvSpPr>
            <p:cNvPr id="219172"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19173"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19149" name="Text Box 105"/>
          <p:cNvSpPr txBox="1">
            <a:spLocks noChangeArrowheads="1"/>
          </p:cNvSpPr>
          <p:nvPr/>
        </p:nvSpPr>
        <p:spPr bwMode="auto">
          <a:xfrm>
            <a:off x="2268538" y="457200"/>
            <a:ext cx="885825"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grpSp>
        <p:nvGrpSpPr>
          <p:cNvPr id="17" name="Group 106"/>
          <p:cNvGrpSpPr>
            <a:grpSpLocks/>
          </p:cNvGrpSpPr>
          <p:nvPr/>
        </p:nvGrpSpPr>
        <p:grpSpPr bwMode="auto">
          <a:xfrm>
            <a:off x="2486025" y="3213100"/>
            <a:ext cx="1508125" cy="312738"/>
            <a:chOff x="1566" y="2024"/>
            <a:chExt cx="950" cy="197"/>
          </a:xfrm>
        </p:grpSpPr>
        <p:grpSp>
          <p:nvGrpSpPr>
            <p:cNvPr id="18" name="Group 107"/>
            <p:cNvGrpSpPr>
              <a:grpSpLocks/>
            </p:cNvGrpSpPr>
            <p:nvPr/>
          </p:nvGrpSpPr>
          <p:grpSpPr bwMode="auto">
            <a:xfrm>
              <a:off x="1589" y="2024"/>
              <a:ext cx="927" cy="197"/>
              <a:chOff x="1491" y="212"/>
              <a:chExt cx="853" cy="240"/>
            </a:xfrm>
          </p:grpSpPr>
          <p:sp>
            <p:nvSpPr>
              <p:cNvPr id="219170"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19171"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19169" name="Text Box 110"/>
            <p:cNvSpPr txBox="1">
              <a:spLocks noChangeArrowheads="1"/>
            </p:cNvSpPr>
            <p:nvPr/>
          </p:nvSpPr>
          <p:spPr bwMode="auto">
            <a:xfrm>
              <a:off x="1566" y="2066"/>
              <a:ext cx="647"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1  16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grpSp>
      <p:grpSp>
        <p:nvGrpSpPr>
          <p:cNvPr id="19" name="Group 111"/>
          <p:cNvGrpSpPr>
            <a:grpSpLocks/>
          </p:cNvGrpSpPr>
          <p:nvPr/>
        </p:nvGrpSpPr>
        <p:grpSpPr bwMode="auto">
          <a:xfrm flipH="1">
            <a:off x="5580063" y="404813"/>
            <a:ext cx="1471612" cy="312737"/>
            <a:chOff x="1491" y="212"/>
            <a:chExt cx="853" cy="240"/>
          </a:xfrm>
        </p:grpSpPr>
        <p:sp>
          <p:nvSpPr>
            <p:cNvPr id="219166" name="AutoShape 112"/>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19167" name="Rectangle 113"/>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19152" name="Text Box 114"/>
          <p:cNvSpPr txBox="1">
            <a:spLocks noChangeArrowheads="1"/>
          </p:cNvSpPr>
          <p:nvPr/>
        </p:nvSpPr>
        <p:spPr bwMode="auto">
          <a:xfrm>
            <a:off x="5970588" y="500063"/>
            <a:ext cx="1022350"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nvGrpSpPr>
          <p:cNvPr id="20" name="Group 115"/>
          <p:cNvGrpSpPr>
            <a:grpSpLocks/>
          </p:cNvGrpSpPr>
          <p:nvPr/>
        </p:nvGrpSpPr>
        <p:grpSpPr bwMode="auto">
          <a:xfrm>
            <a:off x="5580063" y="3160713"/>
            <a:ext cx="1471612" cy="339725"/>
            <a:chOff x="3515" y="1991"/>
            <a:chExt cx="927" cy="214"/>
          </a:xfrm>
        </p:grpSpPr>
        <p:grpSp>
          <p:nvGrpSpPr>
            <p:cNvPr id="21" name="Group 116"/>
            <p:cNvGrpSpPr>
              <a:grpSpLocks/>
            </p:cNvGrpSpPr>
            <p:nvPr/>
          </p:nvGrpSpPr>
          <p:grpSpPr bwMode="auto">
            <a:xfrm flipH="1">
              <a:off x="3515" y="1991"/>
              <a:ext cx="927" cy="197"/>
              <a:chOff x="1491" y="212"/>
              <a:chExt cx="853" cy="240"/>
            </a:xfrm>
          </p:grpSpPr>
          <p:sp>
            <p:nvSpPr>
              <p:cNvPr id="219164" name="AutoShape 117"/>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19165" name="Rectangle 118"/>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19163" name="Text Box 119"/>
            <p:cNvSpPr txBox="1">
              <a:spLocks noChangeArrowheads="1"/>
            </p:cNvSpPr>
            <p:nvPr/>
          </p:nvSpPr>
          <p:spPr bwMode="auto">
            <a:xfrm>
              <a:off x="3761" y="2051"/>
              <a:ext cx="644"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sp>
        <p:nvSpPr>
          <p:cNvPr id="577656" name="Text Box 120"/>
          <p:cNvSpPr txBox="1">
            <a:spLocks noChangeArrowheads="1"/>
          </p:cNvSpPr>
          <p:nvPr/>
        </p:nvSpPr>
        <p:spPr bwMode="auto">
          <a:xfrm>
            <a:off x="611188" y="4292600"/>
            <a:ext cx="7993062" cy="1200150"/>
          </a:xfrm>
          <a:prstGeom prst="rect">
            <a:avLst/>
          </a:prstGeom>
          <a:solidFill>
            <a:srgbClr val="FFFF99"/>
          </a:solidFill>
          <a:ln w="9525">
            <a:solidFill>
              <a:schemeClr val="tx2"/>
            </a:solidFill>
            <a:miter lim="800000"/>
            <a:headEnd/>
            <a:tailEnd/>
          </a:ln>
        </p:spPr>
        <p:txBody>
          <a:bodyPr>
            <a:spAutoFit/>
          </a:bodyPr>
          <a:lstStyle/>
          <a:p>
            <a:pPr algn="just"/>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1 </a:t>
            </a:r>
            <a:r>
              <a:rPr kumimoji="1" lang="zh-CN" altLang="en-US" sz="2400" b="1" dirty="0">
                <a:latin typeface="华文新魏" pitchFamily="2" charset="-122"/>
                <a:ea typeface="华文新魏" pitchFamily="2" charset="-122"/>
              </a:rPr>
              <a:t>收到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2 </a:t>
            </a:r>
            <a:r>
              <a:rPr kumimoji="1" lang="zh-CN" altLang="en-US" sz="2400" b="1" dirty="0">
                <a:latin typeface="华文新魏" pitchFamily="2" charset="-122"/>
                <a:ea typeface="华文新魏" pitchFamily="2" charset="-122"/>
              </a:rPr>
              <a:t>的更新报文后，误认为可经过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2</a:t>
            </a:r>
            <a:r>
              <a:rPr kumimoji="1" lang="en-US" altLang="zh-CN" sz="2400" b="1" dirty="0">
                <a:latin typeface="华文新魏" pitchFamily="2" charset="-122"/>
                <a:ea typeface="华文新魏" pitchFamily="2" charset="-122"/>
              </a:rPr>
              <a:t> </a:t>
            </a:r>
            <a:r>
              <a:rPr kumimoji="1" lang="zh-CN" altLang="en-US" sz="2400" b="1" dirty="0">
                <a:latin typeface="华文新魏" pitchFamily="2" charset="-122"/>
                <a:ea typeface="华文新魏" pitchFamily="2" charset="-122"/>
              </a:rPr>
              <a:t>到达网</a:t>
            </a:r>
            <a:r>
              <a:rPr kumimoji="1" lang="en-US" altLang="zh-CN" sz="2400" b="1" dirty="0">
                <a:latin typeface="华文新魏" pitchFamily="2" charset="-122"/>
                <a:ea typeface="华文新魏" pitchFamily="2" charset="-122"/>
              </a:rPr>
              <a:t>1</a:t>
            </a:r>
            <a:r>
              <a:rPr kumimoji="1" lang="zh-CN" altLang="en-US" sz="2400" b="1" dirty="0">
                <a:latin typeface="华文新魏" pitchFamily="2" charset="-122"/>
                <a:ea typeface="华文新魏" pitchFamily="2" charset="-122"/>
              </a:rPr>
              <a:t>，于是更新自己的路由表，说：“我到网 </a:t>
            </a:r>
            <a:r>
              <a:rPr kumimoji="1" lang="en-US" altLang="zh-CN" sz="2400" b="1" dirty="0">
                <a:latin typeface="华文新魏" pitchFamily="2" charset="-122"/>
                <a:ea typeface="华文新魏" pitchFamily="2" charset="-122"/>
              </a:rPr>
              <a:t>1 </a:t>
            </a:r>
            <a:r>
              <a:rPr kumimoji="1" lang="zh-CN" altLang="en-US" sz="2400" b="1" dirty="0">
                <a:latin typeface="华文新魏" pitchFamily="2" charset="-122"/>
                <a:ea typeface="华文新魏" pitchFamily="2" charset="-122"/>
              </a:rPr>
              <a:t>的距离是 </a:t>
            </a:r>
            <a:r>
              <a:rPr kumimoji="1" lang="en-US" altLang="zh-CN" sz="2400" b="1" dirty="0">
                <a:latin typeface="华文新魏" pitchFamily="2" charset="-122"/>
                <a:ea typeface="华文新魏" pitchFamily="2" charset="-122"/>
              </a:rPr>
              <a:t>3</a:t>
            </a:r>
            <a:r>
              <a:rPr kumimoji="1" lang="zh-CN" altLang="en-US" sz="2400" b="1" dirty="0">
                <a:latin typeface="华文新魏" pitchFamily="2" charset="-122"/>
                <a:ea typeface="华文新魏" pitchFamily="2" charset="-122"/>
              </a:rPr>
              <a:t>，下一跳经过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2</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。然后将此更新信息发送给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2</a:t>
            </a:r>
            <a:r>
              <a:rPr kumimoji="1" lang="zh-CN" altLang="en-US" sz="2400" b="1" dirty="0">
                <a:latin typeface="华文新魏" pitchFamily="2" charset="-122"/>
                <a:ea typeface="华文新魏" pitchFamily="2" charset="-122"/>
              </a:rPr>
              <a:t>。</a:t>
            </a:r>
          </a:p>
        </p:txBody>
      </p:sp>
      <p:grpSp>
        <p:nvGrpSpPr>
          <p:cNvPr id="22" name="Group 121"/>
          <p:cNvGrpSpPr>
            <a:grpSpLocks/>
          </p:cNvGrpSpPr>
          <p:nvPr/>
        </p:nvGrpSpPr>
        <p:grpSpPr bwMode="auto">
          <a:xfrm>
            <a:off x="2484438" y="3716338"/>
            <a:ext cx="1509712" cy="312737"/>
            <a:chOff x="1565" y="2478"/>
            <a:chExt cx="951" cy="197"/>
          </a:xfrm>
        </p:grpSpPr>
        <p:grpSp>
          <p:nvGrpSpPr>
            <p:cNvPr id="23" name="Group 122"/>
            <p:cNvGrpSpPr>
              <a:grpSpLocks/>
            </p:cNvGrpSpPr>
            <p:nvPr/>
          </p:nvGrpSpPr>
          <p:grpSpPr bwMode="auto">
            <a:xfrm>
              <a:off x="1589" y="2478"/>
              <a:ext cx="927" cy="197"/>
              <a:chOff x="1491" y="212"/>
              <a:chExt cx="853" cy="240"/>
            </a:xfrm>
          </p:grpSpPr>
          <p:sp>
            <p:nvSpPr>
              <p:cNvPr id="219160" name="AutoShape 12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19161" name="Rectangle 124"/>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19159" name="Text Box 125"/>
            <p:cNvSpPr txBox="1">
              <a:spLocks noChangeArrowheads="1"/>
            </p:cNvSpPr>
            <p:nvPr/>
          </p:nvSpPr>
          <p:spPr bwMode="auto">
            <a:xfrm>
              <a:off x="1565" y="2518"/>
              <a:ext cx="644"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1  3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2</a:t>
              </a:r>
            </a:p>
          </p:txBody>
        </p:sp>
      </p:grpSp>
      <p:sp>
        <p:nvSpPr>
          <p:cNvPr id="219157" name="灯片编号占位符 126"/>
          <p:cNvSpPr>
            <a:spLocks noGrp="1"/>
          </p:cNvSpPr>
          <p:nvPr>
            <p:ph type="sldNum" sz="quarter" idx="11"/>
          </p:nvPr>
        </p:nvSpPr>
        <p:spPr>
          <a:xfrm>
            <a:off x="3563888" y="6400800"/>
            <a:ext cx="5334000" cy="457200"/>
          </a:xfrm>
          <a:noFill/>
        </p:spPr>
        <p:txBody>
          <a:bodyPr/>
          <a:lstStyle/>
          <a:p>
            <a:pPr algn="r"/>
            <a:fld id="{E29FD678-C9EE-4F87-909A-E27481C9C6FD}" type="slidenum">
              <a:rPr lang="en-US" altLang="zh-CN" smtClean="0">
                <a:ea typeface="宋体" charset="-122"/>
              </a:rPr>
              <a:pPr algn="r"/>
              <a:t>98</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76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65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Line 2"/>
          <p:cNvSpPr>
            <a:spLocks noChangeShapeType="1"/>
          </p:cNvSpPr>
          <p:nvPr/>
        </p:nvSpPr>
        <p:spPr bwMode="auto">
          <a:xfrm>
            <a:off x="1647825" y="947738"/>
            <a:ext cx="6472238" cy="0"/>
          </a:xfrm>
          <a:prstGeom prst="line">
            <a:avLst/>
          </a:prstGeom>
          <a:noFill/>
          <a:ln w="9525">
            <a:solidFill>
              <a:schemeClr val="tx1"/>
            </a:solidFill>
            <a:round/>
            <a:headEnd/>
            <a:tailEnd/>
          </a:ln>
        </p:spPr>
        <p:txBody>
          <a:bodyPr/>
          <a:lstStyle/>
          <a:p>
            <a:endParaRPr lang="zh-CN" altLang="en-US"/>
          </a:p>
        </p:txBody>
      </p:sp>
      <p:pic>
        <p:nvPicPr>
          <p:cNvPr id="220163"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20164" name="Text Box 4"/>
          <p:cNvSpPr txBox="1">
            <a:spLocks noChangeArrowheads="1"/>
          </p:cNvSpPr>
          <p:nvPr/>
        </p:nvSpPr>
        <p:spPr bwMode="auto">
          <a:xfrm>
            <a:off x="6410325"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20165" name="Text Box 5"/>
          <p:cNvSpPr txBox="1">
            <a:spLocks noChangeArrowheads="1"/>
          </p:cNvSpPr>
          <p:nvPr/>
        </p:nvSpPr>
        <p:spPr bwMode="auto">
          <a:xfrm>
            <a:off x="2813050" y="10414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20166"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 name="Group 7"/>
          <p:cNvGrpSpPr>
            <a:grpSpLocks/>
          </p:cNvGrpSpPr>
          <p:nvPr/>
        </p:nvGrpSpPr>
        <p:grpSpPr bwMode="auto">
          <a:xfrm>
            <a:off x="709613" y="515938"/>
            <a:ext cx="1179512" cy="858837"/>
            <a:chOff x="4830" y="1752"/>
            <a:chExt cx="667" cy="477"/>
          </a:xfrm>
        </p:grpSpPr>
        <p:grpSp>
          <p:nvGrpSpPr>
            <p:cNvPr id="3" name="Group 8"/>
            <p:cNvGrpSpPr>
              <a:grpSpLocks/>
            </p:cNvGrpSpPr>
            <p:nvPr/>
          </p:nvGrpSpPr>
          <p:grpSpPr bwMode="auto">
            <a:xfrm>
              <a:off x="4830" y="1752"/>
              <a:ext cx="667" cy="477"/>
              <a:chOff x="2949" y="196"/>
              <a:chExt cx="941" cy="598"/>
            </a:xfrm>
          </p:grpSpPr>
          <p:sp>
            <p:nvSpPr>
              <p:cNvPr id="220282" name="Oval 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83"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84"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85"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86" name="Oval 1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87"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88" name="Oval 1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89"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90"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0291"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0292"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0281" name="Text Box 20"/>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4" name="Group 21"/>
          <p:cNvGrpSpPr>
            <a:grpSpLocks/>
          </p:cNvGrpSpPr>
          <p:nvPr/>
        </p:nvGrpSpPr>
        <p:grpSpPr bwMode="auto">
          <a:xfrm>
            <a:off x="7713663" y="515938"/>
            <a:ext cx="1179512" cy="858837"/>
            <a:chOff x="4830" y="1752"/>
            <a:chExt cx="667" cy="477"/>
          </a:xfrm>
        </p:grpSpPr>
        <p:grpSp>
          <p:nvGrpSpPr>
            <p:cNvPr id="5" name="Group 22"/>
            <p:cNvGrpSpPr>
              <a:grpSpLocks/>
            </p:cNvGrpSpPr>
            <p:nvPr/>
          </p:nvGrpSpPr>
          <p:grpSpPr bwMode="auto">
            <a:xfrm>
              <a:off x="4830" y="1752"/>
              <a:ext cx="667" cy="477"/>
              <a:chOff x="2949" y="196"/>
              <a:chExt cx="941" cy="598"/>
            </a:xfrm>
          </p:grpSpPr>
          <p:sp>
            <p:nvSpPr>
              <p:cNvPr id="220269" name="Oval 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70"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71"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72"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73" name="Oval 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74"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75" name="Oval 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76"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77"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0278"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0279"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0268" name="Text Box 34"/>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6" name="Group 35"/>
          <p:cNvGrpSpPr>
            <a:grpSpLocks/>
          </p:cNvGrpSpPr>
          <p:nvPr/>
        </p:nvGrpSpPr>
        <p:grpSpPr bwMode="auto">
          <a:xfrm>
            <a:off x="4183063" y="515938"/>
            <a:ext cx="1179512" cy="858837"/>
            <a:chOff x="4830" y="1752"/>
            <a:chExt cx="667" cy="477"/>
          </a:xfrm>
        </p:grpSpPr>
        <p:grpSp>
          <p:nvGrpSpPr>
            <p:cNvPr id="7" name="Group 36"/>
            <p:cNvGrpSpPr>
              <a:grpSpLocks/>
            </p:cNvGrpSpPr>
            <p:nvPr/>
          </p:nvGrpSpPr>
          <p:grpSpPr bwMode="auto">
            <a:xfrm>
              <a:off x="4830" y="1752"/>
              <a:ext cx="667" cy="477"/>
              <a:chOff x="2949" y="196"/>
              <a:chExt cx="941" cy="598"/>
            </a:xfrm>
          </p:grpSpPr>
          <p:sp>
            <p:nvSpPr>
              <p:cNvPr id="220256" name="Oval 3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57"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58"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59"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60" name="Oval 4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61"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62" name="Oval 4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63"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64"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0265"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0266"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0255" name="Text Box 48"/>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grpSp>
        <p:nvGrpSpPr>
          <p:cNvPr id="8" name="Group 49"/>
          <p:cNvGrpSpPr>
            <a:grpSpLocks/>
          </p:cNvGrpSpPr>
          <p:nvPr/>
        </p:nvGrpSpPr>
        <p:grpSpPr bwMode="auto">
          <a:xfrm>
            <a:off x="565150" y="1989138"/>
            <a:ext cx="8328025" cy="1519237"/>
            <a:chOff x="356" y="1253"/>
            <a:chExt cx="5246" cy="957"/>
          </a:xfrm>
        </p:grpSpPr>
        <p:sp>
          <p:nvSpPr>
            <p:cNvPr id="220203" name="Line 50"/>
            <p:cNvSpPr>
              <a:spLocks noChangeShapeType="1"/>
            </p:cNvSpPr>
            <p:nvPr/>
          </p:nvSpPr>
          <p:spPr bwMode="auto">
            <a:xfrm>
              <a:off x="1038" y="1581"/>
              <a:ext cx="4077" cy="0"/>
            </a:xfrm>
            <a:prstGeom prst="line">
              <a:avLst/>
            </a:prstGeom>
            <a:noFill/>
            <a:ln w="9525">
              <a:solidFill>
                <a:schemeClr val="tx1"/>
              </a:solidFill>
              <a:round/>
              <a:headEnd/>
              <a:tailEnd/>
            </a:ln>
          </p:spPr>
          <p:txBody>
            <a:bodyPr/>
            <a:lstStyle/>
            <a:p>
              <a:endParaRPr lang="zh-CN" altLang="en-US"/>
            </a:p>
          </p:txBody>
        </p:sp>
        <p:pic>
          <p:nvPicPr>
            <p:cNvPr id="220204" name="Picture 51"/>
            <p:cNvPicPr>
              <a:picLocks noChangeArrowheads="1"/>
            </p:cNvPicPr>
            <p:nvPr/>
          </p:nvPicPr>
          <p:blipFill>
            <a:blip r:embed="rId3" cstate="print"/>
            <a:srcRect/>
            <a:stretch>
              <a:fillRect/>
            </a:stretch>
          </p:blipFill>
          <p:spPr bwMode="auto">
            <a:xfrm>
              <a:off x="1636" y="1484"/>
              <a:ext cx="459" cy="213"/>
            </a:xfrm>
            <a:prstGeom prst="rect">
              <a:avLst/>
            </a:prstGeom>
            <a:noFill/>
            <a:ln w="12699">
              <a:noFill/>
              <a:miter lim="800000"/>
              <a:headEnd/>
              <a:tailEnd/>
            </a:ln>
          </p:spPr>
        </p:pic>
        <p:sp>
          <p:nvSpPr>
            <p:cNvPr id="220205" name="Text Box 52"/>
            <p:cNvSpPr txBox="1">
              <a:spLocks noChangeArrowheads="1"/>
            </p:cNvSpPr>
            <p:nvPr/>
          </p:nvSpPr>
          <p:spPr bwMode="auto">
            <a:xfrm>
              <a:off x="4038" y="1640"/>
              <a:ext cx="290" cy="250"/>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2</a:t>
              </a:r>
              <a:endParaRPr kumimoji="1" lang="en-US" altLang="zh-CN" sz="2000">
                <a:solidFill>
                  <a:srgbClr val="333399"/>
                </a:solidFill>
                <a:latin typeface="Arial" charset="0"/>
              </a:endParaRPr>
            </a:p>
          </p:txBody>
        </p:sp>
        <p:sp>
          <p:nvSpPr>
            <p:cNvPr id="220206" name="Text Box 53"/>
            <p:cNvSpPr txBox="1">
              <a:spLocks noChangeArrowheads="1"/>
            </p:cNvSpPr>
            <p:nvPr/>
          </p:nvSpPr>
          <p:spPr bwMode="auto">
            <a:xfrm>
              <a:off x="1772" y="1640"/>
              <a:ext cx="290" cy="250"/>
            </a:xfrm>
            <a:prstGeom prst="rect">
              <a:avLst/>
            </a:prstGeom>
            <a:noFill/>
            <a:ln w="9525">
              <a:noFill/>
              <a:miter lim="800000"/>
              <a:headEnd/>
              <a:tailEnd/>
            </a:ln>
          </p:spPr>
          <p:txBody>
            <a:bodyPr wrap="none">
              <a:spAutoFit/>
            </a:bodyPr>
            <a:lstStyle/>
            <a:p>
              <a:r>
                <a:rPr kumimoji="1" lang="en-US" altLang="zh-CN" sz="2000">
                  <a:solidFill>
                    <a:srgbClr val="333399"/>
                  </a:solidFill>
                  <a:latin typeface="Arial" charset="0"/>
                </a:rPr>
                <a:t>R</a:t>
              </a:r>
              <a:r>
                <a:rPr kumimoji="1" lang="en-US" altLang="zh-CN" sz="2000" baseline="-25000">
                  <a:solidFill>
                    <a:srgbClr val="333399"/>
                  </a:solidFill>
                  <a:latin typeface="Arial" charset="0"/>
                </a:rPr>
                <a:t>1</a:t>
              </a:r>
              <a:endParaRPr kumimoji="1" lang="en-US" altLang="zh-CN" sz="2000">
                <a:solidFill>
                  <a:srgbClr val="333399"/>
                </a:solidFill>
                <a:latin typeface="Arial" charset="0"/>
              </a:endParaRPr>
            </a:p>
          </p:txBody>
        </p:sp>
        <p:pic>
          <p:nvPicPr>
            <p:cNvPr id="220207" name="Picture 54"/>
            <p:cNvPicPr>
              <a:picLocks noChangeArrowheads="1"/>
            </p:cNvPicPr>
            <p:nvPr/>
          </p:nvPicPr>
          <p:blipFill>
            <a:blip r:embed="rId3" cstate="print"/>
            <a:srcRect/>
            <a:stretch>
              <a:fillRect/>
            </a:stretch>
          </p:blipFill>
          <p:spPr bwMode="auto">
            <a:xfrm>
              <a:off x="3901" y="1484"/>
              <a:ext cx="460" cy="213"/>
            </a:xfrm>
            <a:prstGeom prst="rect">
              <a:avLst/>
            </a:prstGeom>
            <a:noFill/>
            <a:ln w="12699">
              <a:noFill/>
              <a:miter lim="800000"/>
              <a:headEnd/>
              <a:tailEnd/>
            </a:ln>
          </p:spPr>
        </p:pic>
        <p:grpSp>
          <p:nvGrpSpPr>
            <p:cNvPr id="9" name="Group 55"/>
            <p:cNvGrpSpPr>
              <a:grpSpLocks/>
            </p:cNvGrpSpPr>
            <p:nvPr/>
          </p:nvGrpSpPr>
          <p:grpSpPr bwMode="auto">
            <a:xfrm>
              <a:off x="447" y="1309"/>
              <a:ext cx="743" cy="541"/>
              <a:chOff x="4830" y="1752"/>
              <a:chExt cx="667" cy="477"/>
            </a:xfrm>
          </p:grpSpPr>
          <p:grpSp>
            <p:nvGrpSpPr>
              <p:cNvPr id="10" name="Group 56"/>
              <p:cNvGrpSpPr>
                <a:grpSpLocks/>
              </p:cNvGrpSpPr>
              <p:nvPr/>
            </p:nvGrpSpPr>
            <p:grpSpPr bwMode="auto">
              <a:xfrm>
                <a:off x="4830" y="1752"/>
                <a:ext cx="667" cy="477"/>
                <a:chOff x="2949" y="196"/>
                <a:chExt cx="941" cy="598"/>
              </a:xfrm>
            </p:grpSpPr>
            <p:sp>
              <p:nvSpPr>
                <p:cNvPr id="220243" name="Oval 5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44"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45"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46" name="Oval 6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47" name="Oval 6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48"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49" name="Oval 6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50" name="Oval 6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51"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0252"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0253"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0242" name="Text Box 68"/>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1</a:t>
                </a:r>
              </a:p>
            </p:txBody>
          </p:sp>
        </p:grpSp>
        <p:grpSp>
          <p:nvGrpSpPr>
            <p:cNvPr id="11" name="Group 69"/>
            <p:cNvGrpSpPr>
              <a:grpSpLocks/>
            </p:cNvGrpSpPr>
            <p:nvPr/>
          </p:nvGrpSpPr>
          <p:grpSpPr bwMode="auto">
            <a:xfrm>
              <a:off x="4859" y="1309"/>
              <a:ext cx="743" cy="541"/>
              <a:chOff x="4830" y="1752"/>
              <a:chExt cx="667" cy="477"/>
            </a:xfrm>
          </p:grpSpPr>
          <p:grpSp>
            <p:nvGrpSpPr>
              <p:cNvPr id="12" name="Group 70"/>
              <p:cNvGrpSpPr>
                <a:grpSpLocks/>
              </p:cNvGrpSpPr>
              <p:nvPr/>
            </p:nvGrpSpPr>
            <p:grpSpPr bwMode="auto">
              <a:xfrm>
                <a:off x="4830" y="1752"/>
                <a:ext cx="667" cy="477"/>
                <a:chOff x="2949" y="196"/>
                <a:chExt cx="941" cy="598"/>
              </a:xfrm>
            </p:grpSpPr>
            <p:sp>
              <p:nvSpPr>
                <p:cNvPr id="220230" name="Oval 7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31"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32"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33" name="Oval 74"/>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34" name="Oval 7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35"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36" name="Oval 7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37" name="Oval 78"/>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38"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0239"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0240"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0229" name="Text Box 82"/>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3</a:t>
                </a:r>
              </a:p>
            </p:txBody>
          </p:sp>
        </p:grpSp>
        <p:grpSp>
          <p:nvGrpSpPr>
            <p:cNvPr id="13" name="Group 83"/>
            <p:cNvGrpSpPr>
              <a:grpSpLocks/>
            </p:cNvGrpSpPr>
            <p:nvPr/>
          </p:nvGrpSpPr>
          <p:grpSpPr bwMode="auto">
            <a:xfrm>
              <a:off x="2635" y="1309"/>
              <a:ext cx="743" cy="541"/>
              <a:chOff x="4830" y="1752"/>
              <a:chExt cx="667" cy="477"/>
            </a:xfrm>
          </p:grpSpPr>
          <p:grpSp>
            <p:nvGrpSpPr>
              <p:cNvPr id="14" name="Group 84"/>
              <p:cNvGrpSpPr>
                <a:grpSpLocks/>
              </p:cNvGrpSpPr>
              <p:nvPr/>
            </p:nvGrpSpPr>
            <p:grpSpPr bwMode="auto">
              <a:xfrm>
                <a:off x="4830" y="1752"/>
                <a:ext cx="667" cy="477"/>
                <a:chOff x="2949" y="196"/>
                <a:chExt cx="941" cy="598"/>
              </a:xfrm>
            </p:grpSpPr>
            <p:sp>
              <p:nvSpPr>
                <p:cNvPr id="220217" name="Oval 8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18"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19"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20" name="Oval 88"/>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21" name="Oval 8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22"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23" name="Oval 9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24" name="Oval 92"/>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a:p>
              </p:txBody>
            </p:sp>
            <p:sp>
              <p:nvSpPr>
                <p:cNvPr id="220225"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a:p>
              </p:txBody>
            </p:sp>
            <p:sp>
              <p:nvSpPr>
                <p:cNvPr id="220226"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p>
              </p:txBody>
            </p:sp>
            <p:sp>
              <p:nvSpPr>
                <p:cNvPr id="220227"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p>
              </p:txBody>
            </p:sp>
          </p:grpSp>
          <p:sp>
            <p:nvSpPr>
              <p:cNvPr id="220216" name="Text Box 96"/>
              <p:cNvSpPr txBox="1">
                <a:spLocks noChangeArrowheads="1"/>
              </p:cNvSpPr>
              <p:nvPr/>
            </p:nvSpPr>
            <p:spPr bwMode="auto">
              <a:xfrm>
                <a:off x="4967" y="1856"/>
                <a:ext cx="368" cy="220"/>
              </a:xfrm>
              <a:prstGeom prst="rect">
                <a:avLst/>
              </a:prstGeom>
              <a:solidFill>
                <a:srgbClr val="EAEAEA"/>
              </a:solidFill>
              <a:ln w="9525">
                <a:noFill/>
                <a:miter lim="800000"/>
                <a:headEnd/>
                <a:tailEnd/>
              </a:ln>
            </p:spPr>
            <p:txBody>
              <a:bodyPr wrap="none">
                <a:spAutoFit/>
              </a:bodyPr>
              <a:lstStyle/>
              <a:p>
                <a:r>
                  <a:rPr kumimoji="1" lang="zh-CN" altLang="en-US" sz="2000">
                    <a:solidFill>
                      <a:srgbClr val="333399"/>
                    </a:solidFill>
                    <a:latin typeface="Arial" charset="0"/>
                  </a:rPr>
                  <a:t>网 </a:t>
                </a:r>
                <a:r>
                  <a:rPr kumimoji="1" lang="en-US" altLang="zh-CN" sz="2000">
                    <a:solidFill>
                      <a:srgbClr val="333399"/>
                    </a:solidFill>
                    <a:latin typeface="Arial" charset="0"/>
                  </a:rPr>
                  <a:t>2</a:t>
                </a:r>
              </a:p>
            </p:txBody>
          </p:sp>
        </p:grpSp>
        <p:grpSp>
          <p:nvGrpSpPr>
            <p:cNvPr id="15" name="Group 97"/>
            <p:cNvGrpSpPr>
              <a:grpSpLocks/>
            </p:cNvGrpSpPr>
            <p:nvPr/>
          </p:nvGrpSpPr>
          <p:grpSpPr bwMode="auto">
            <a:xfrm>
              <a:off x="434" y="1253"/>
              <a:ext cx="755" cy="612"/>
              <a:chOff x="434" y="1298"/>
              <a:chExt cx="755" cy="612"/>
            </a:xfrm>
          </p:grpSpPr>
          <p:sp>
            <p:nvSpPr>
              <p:cNvPr id="220213" name="Line 98"/>
              <p:cNvSpPr>
                <a:spLocks noChangeShapeType="1"/>
              </p:cNvSpPr>
              <p:nvPr/>
            </p:nvSpPr>
            <p:spPr bwMode="auto">
              <a:xfrm>
                <a:off x="434" y="1298"/>
                <a:ext cx="755" cy="612"/>
              </a:xfrm>
              <a:prstGeom prst="line">
                <a:avLst/>
              </a:prstGeom>
              <a:noFill/>
              <a:ln w="76200">
                <a:solidFill>
                  <a:schemeClr val="hlink"/>
                </a:solidFill>
                <a:round/>
                <a:headEnd/>
                <a:tailEnd/>
              </a:ln>
            </p:spPr>
            <p:txBody>
              <a:bodyPr/>
              <a:lstStyle/>
              <a:p>
                <a:endParaRPr lang="zh-CN" altLang="en-US"/>
              </a:p>
            </p:txBody>
          </p:sp>
          <p:sp>
            <p:nvSpPr>
              <p:cNvPr id="220214" name="Line 99"/>
              <p:cNvSpPr>
                <a:spLocks noChangeShapeType="1"/>
              </p:cNvSpPr>
              <p:nvPr/>
            </p:nvSpPr>
            <p:spPr bwMode="auto">
              <a:xfrm flipH="1">
                <a:off x="434" y="1298"/>
                <a:ext cx="755" cy="612"/>
              </a:xfrm>
              <a:prstGeom prst="line">
                <a:avLst/>
              </a:prstGeom>
              <a:noFill/>
              <a:ln w="76200">
                <a:solidFill>
                  <a:schemeClr val="hlink"/>
                </a:solidFill>
                <a:round/>
                <a:headEnd/>
                <a:tailEnd/>
              </a:ln>
            </p:spPr>
            <p:txBody>
              <a:bodyPr/>
              <a:lstStyle/>
              <a:p>
                <a:endParaRPr lang="zh-CN" altLang="en-US"/>
              </a:p>
            </p:txBody>
          </p:sp>
        </p:grpSp>
        <p:sp>
          <p:nvSpPr>
            <p:cNvPr id="220212" name="Text Box 100"/>
            <p:cNvSpPr txBox="1">
              <a:spLocks noChangeArrowheads="1"/>
            </p:cNvSpPr>
            <p:nvPr/>
          </p:nvSpPr>
          <p:spPr bwMode="auto">
            <a:xfrm>
              <a:off x="356" y="1979"/>
              <a:ext cx="1027" cy="231"/>
            </a:xfrm>
            <a:prstGeom prst="rect">
              <a:avLst/>
            </a:prstGeom>
            <a:noFill/>
            <a:ln w="9525">
              <a:noFill/>
              <a:miter lim="800000"/>
              <a:headEnd/>
              <a:tailEnd/>
            </a:ln>
          </p:spPr>
          <p:txBody>
            <a:bodyPr wrap="none">
              <a:spAutoFit/>
            </a:bodyPr>
            <a:lstStyle/>
            <a:p>
              <a:pPr>
                <a:lnSpc>
                  <a:spcPct val="90000"/>
                </a:lnSpc>
              </a:pPr>
              <a:r>
                <a:rPr kumimoji="1" lang="zh-CN" altLang="en-US" sz="2000">
                  <a:solidFill>
                    <a:srgbClr val="333399"/>
                  </a:solidFill>
                  <a:latin typeface="Arial" charset="0"/>
                </a:rPr>
                <a:t>网</a:t>
              </a:r>
              <a:r>
                <a:rPr kumimoji="1" lang="zh-CN" altLang="en-US" sz="1000">
                  <a:solidFill>
                    <a:srgbClr val="333399"/>
                  </a:solidFill>
                  <a:latin typeface="Arial" charset="0"/>
                </a:rPr>
                <a:t> </a:t>
              </a:r>
              <a:r>
                <a:rPr kumimoji="1" lang="en-US" altLang="zh-CN" sz="2000">
                  <a:solidFill>
                    <a:srgbClr val="333399"/>
                  </a:solidFill>
                  <a:latin typeface="Arial" charset="0"/>
                </a:rPr>
                <a:t>1</a:t>
              </a:r>
              <a:r>
                <a:rPr kumimoji="1" lang="zh-CN" altLang="en-US" sz="2000">
                  <a:solidFill>
                    <a:srgbClr val="333399"/>
                  </a:solidFill>
                  <a:latin typeface="Arial" charset="0"/>
                </a:rPr>
                <a:t>出了故障</a:t>
              </a:r>
            </a:p>
          </p:txBody>
        </p:sp>
      </p:grpSp>
      <p:sp>
        <p:nvSpPr>
          <p:cNvPr id="220171" name="Text Box 101"/>
          <p:cNvSpPr txBox="1">
            <a:spLocks noChangeArrowheads="1"/>
          </p:cNvSpPr>
          <p:nvPr/>
        </p:nvSpPr>
        <p:spPr bwMode="auto">
          <a:xfrm>
            <a:off x="179512" y="188640"/>
            <a:ext cx="492443" cy="1569660"/>
          </a:xfrm>
          <a:prstGeom prst="rect">
            <a:avLst/>
          </a:prstGeom>
          <a:noFill/>
          <a:ln w="9525">
            <a:noFill/>
            <a:miter lim="800000"/>
            <a:headEnd/>
            <a:tailEnd/>
          </a:ln>
        </p:spPr>
        <p:txBody>
          <a:bodyPr wrap="none">
            <a:spAutoFit/>
          </a:bodyPr>
          <a:lstStyle/>
          <a:p>
            <a:r>
              <a:rPr kumimoji="1" lang="zh-CN" altLang="en-US" sz="2400" b="1" dirty="0">
                <a:solidFill>
                  <a:srgbClr val="333399"/>
                </a:solidFill>
                <a:latin typeface="Arial" charset="0"/>
              </a:rPr>
              <a:t>正</a:t>
            </a:r>
          </a:p>
          <a:p>
            <a:r>
              <a:rPr kumimoji="1" lang="zh-CN" altLang="en-US" sz="2400" b="1" dirty="0">
                <a:solidFill>
                  <a:srgbClr val="333399"/>
                </a:solidFill>
                <a:latin typeface="Arial" charset="0"/>
              </a:rPr>
              <a:t>常</a:t>
            </a:r>
          </a:p>
          <a:p>
            <a:r>
              <a:rPr kumimoji="1" lang="zh-CN" altLang="en-US" sz="2400" b="1" dirty="0">
                <a:solidFill>
                  <a:srgbClr val="333399"/>
                </a:solidFill>
                <a:latin typeface="Arial" charset="0"/>
              </a:rPr>
              <a:t>情</a:t>
            </a:r>
          </a:p>
          <a:p>
            <a:r>
              <a:rPr kumimoji="1" lang="zh-CN" altLang="en-US" sz="2400" b="1" dirty="0">
                <a:solidFill>
                  <a:srgbClr val="333399"/>
                </a:solidFill>
                <a:latin typeface="Arial" charset="0"/>
              </a:rPr>
              <a:t>况</a:t>
            </a:r>
          </a:p>
        </p:txBody>
      </p:sp>
      <p:grpSp>
        <p:nvGrpSpPr>
          <p:cNvPr id="16" name="Group 102"/>
          <p:cNvGrpSpPr>
            <a:grpSpLocks/>
          </p:cNvGrpSpPr>
          <p:nvPr/>
        </p:nvGrpSpPr>
        <p:grpSpPr bwMode="auto">
          <a:xfrm>
            <a:off x="2249488" y="382588"/>
            <a:ext cx="1471612" cy="312737"/>
            <a:chOff x="1491" y="212"/>
            <a:chExt cx="853" cy="240"/>
          </a:xfrm>
        </p:grpSpPr>
        <p:sp>
          <p:nvSpPr>
            <p:cNvPr id="220201"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20202"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20173" name="Text Box 105"/>
          <p:cNvSpPr txBox="1">
            <a:spLocks noChangeArrowheads="1"/>
          </p:cNvSpPr>
          <p:nvPr/>
        </p:nvSpPr>
        <p:spPr bwMode="auto">
          <a:xfrm>
            <a:off x="2268538" y="457200"/>
            <a:ext cx="885825"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grpSp>
        <p:nvGrpSpPr>
          <p:cNvPr id="17" name="Group 106"/>
          <p:cNvGrpSpPr>
            <a:grpSpLocks/>
          </p:cNvGrpSpPr>
          <p:nvPr/>
        </p:nvGrpSpPr>
        <p:grpSpPr bwMode="auto">
          <a:xfrm>
            <a:off x="2486025" y="3213100"/>
            <a:ext cx="1508125" cy="312738"/>
            <a:chOff x="1566" y="2024"/>
            <a:chExt cx="950" cy="197"/>
          </a:xfrm>
        </p:grpSpPr>
        <p:grpSp>
          <p:nvGrpSpPr>
            <p:cNvPr id="18" name="Group 107"/>
            <p:cNvGrpSpPr>
              <a:grpSpLocks/>
            </p:cNvGrpSpPr>
            <p:nvPr/>
          </p:nvGrpSpPr>
          <p:grpSpPr bwMode="auto">
            <a:xfrm>
              <a:off x="1589" y="2024"/>
              <a:ext cx="927" cy="197"/>
              <a:chOff x="1491" y="212"/>
              <a:chExt cx="853" cy="240"/>
            </a:xfrm>
          </p:grpSpPr>
          <p:sp>
            <p:nvSpPr>
              <p:cNvPr id="220199"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20200"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20198" name="Text Box 110"/>
            <p:cNvSpPr txBox="1">
              <a:spLocks noChangeArrowheads="1"/>
            </p:cNvSpPr>
            <p:nvPr/>
          </p:nvSpPr>
          <p:spPr bwMode="auto">
            <a:xfrm>
              <a:off x="1566" y="2066"/>
              <a:ext cx="647"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1  16  </a:t>
              </a:r>
              <a:r>
                <a:rPr kumimoji="1" lang="en-US" altLang="zh-CN" sz="2000">
                  <a:solidFill>
                    <a:srgbClr val="333399"/>
                  </a:solidFill>
                  <a:latin typeface="Arial" charset="0"/>
                  <a:sym typeface="Symbol" pitchFamily="18" charset="2"/>
                </a:rPr>
                <a:t></a:t>
              </a:r>
              <a:endParaRPr kumimoji="1" lang="en-US" altLang="zh-CN" sz="2000" baseline="-25000">
                <a:solidFill>
                  <a:srgbClr val="333399"/>
                </a:solidFill>
                <a:latin typeface="Arial" charset="0"/>
                <a:sym typeface="Symbol" pitchFamily="18" charset="2"/>
              </a:endParaRPr>
            </a:p>
          </p:txBody>
        </p:sp>
      </p:grpSp>
      <p:grpSp>
        <p:nvGrpSpPr>
          <p:cNvPr id="19" name="Group 111"/>
          <p:cNvGrpSpPr>
            <a:grpSpLocks/>
          </p:cNvGrpSpPr>
          <p:nvPr/>
        </p:nvGrpSpPr>
        <p:grpSpPr bwMode="auto">
          <a:xfrm flipH="1">
            <a:off x="5580063" y="404813"/>
            <a:ext cx="1471612" cy="312737"/>
            <a:chOff x="1491" y="212"/>
            <a:chExt cx="853" cy="240"/>
          </a:xfrm>
        </p:grpSpPr>
        <p:sp>
          <p:nvSpPr>
            <p:cNvPr id="220195" name="AutoShape 112"/>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20196" name="Rectangle 113"/>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20176" name="Text Box 114"/>
          <p:cNvSpPr txBox="1">
            <a:spLocks noChangeArrowheads="1"/>
          </p:cNvSpPr>
          <p:nvPr/>
        </p:nvSpPr>
        <p:spPr bwMode="auto">
          <a:xfrm>
            <a:off x="5970588" y="500063"/>
            <a:ext cx="1022350" cy="244475"/>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nvGrpSpPr>
          <p:cNvPr id="20" name="Group 115"/>
          <p:cNvGrpSpPr>
            <a:grpSpLocks/>
          </p:cNvGrpSpPr>
          <p:nvPr/>
        </p:nvGrpSpPr>
        <p:grpSpPr bwMode="auto">
          <a:xfrm>
            <a:off x="5580063" y="3160713"/>
            <a:ext cx="1471612" cy="339725"/>
            <a:chOff x="3515" y="1991"/>
            <a:chExt cx="927" cy="214"/>
          </a:xfrm>
        </p:grpSpPr>
        <p:grpSp>
          <p:nvGrpSpPr>
            <p:cNvPr id="21" name="Group 116"/>
            <p:cNvGrpSpPr>
              <a:grpSpLocks/>
            </p:cNvGrpSpPr>
            <p:nvPr/>
          </p:nvGrpSpPr>
          <p:grpSpPr bwMode="auto">
            <a:xfrm flipH="1">
              <a:off x="3515" y="1991"/>
              <a:ext cx="927" cy="197"/>
              <a:chOff x="1491" y="212"/>
              <a:chExt cx="853" cy="240"/>
            </a:xfrm>
          </p:grpSpPr>
          <p:sp>
            <p:nvSpPr>
              <p:cNvPr id="220193" name="AutoShape 117"/>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20194" name="Rectangle 118"/>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20192" name="Text Box 119"/>
            <p:cNvSpPr txBox="1">
              <a:spLocks noChangeArrowheads="1"/>
            </p:cNvSpPr>
            <p:nvPr/>
          </p:nvSpPr>
          <p:spPr bwMode="auto">
            <a:xfrm>
              <a:off x="3761" y="2051"/>
              <a:ext cx="644"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1  2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sp>
        <p:nvSpPr>
          <p:cNvPr id="220178" name="Text Box 120"/>
          <p:cNvSpPr txBox="1">
            <a:spLocks noChangeArrowheads="1"/>
          </p:cNvSpPr>
          <p:nvPr/>
        </p:nvSpPr>
        <p:spPr bwMode="auto">
          <a:xfrm>
            <a:off x="684213" y="4638675"/>
            <a:ext cx="7848600" cy="830263"/>
          </a:xfrm>
          <a:prstGeom prst="rect">
            <a:avLst/>
          </a:prstGeom>
          <a:solidFill>
            <a:srgbClr val="FFFF99"/>
          </a:solidFill>
          <a:ln w="9525">
            <a:solidFill>
              <a:schemeClr val="tx2"/>
            </a:solidFill>
            <a:miter lim="800000"/>
            <a:headEnd/>
            <a:tailEnd/>
          </a:ln>
        </p:spPr>
        <p:txBody>
          <a:bodyPr>
            <a:spAutoFit/>
          </a:bodyPr>
          <a:lstStyle/>
          <a:p>
            <a:pPr algn="just"/>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2 </a:t>
            </a:r>
            <a:r>
              <a:rPr kumimoji="1" lang="zh-CN" altLang="en-US" sz="2400" b="1" dirty="0">
                <a:latin typeface="华文新魏" pitchFamily="2" charset="-122"/>
                <a:ea typeface="华文新魏" pitchFamily="2" charset="-122"/>
              </a:rPr>
              <a:t>以后又更新自己的路由表为“</a:t>
            </a:r>
            <a:r>
              <a:rPr kumimoji="1" lang="en-US" altLang="zh-CN" sz="2400" b="1" dirty="0">
                <a:latin typeface="华文新魏" pitchFamily="2" charset="-122"/>
                <a:ea typeface="华文新魏" pitchFamily="2" charset="-122"/>
              </a:rPr>
              <a:t>1, 4, R</a:t>
            </a:r>
            <a:r>
              <a:rPr kumimoji="1" lang="en-US" altLang="zh-CN" sz="2400" b="1" baseline="-25000" dirty="0">
                <a:latin typeface="华文新魏" pitchFamily="2" charset="-122"/>
                <a:ea typeface="华文新魏" pitchFamily="2" charset="-122"/>
              </a:rPr>
              <a:t>1</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，表明 “我到网 </a:t>
            </a:r>
            <a:r>
              <a:rPr kumimoji="1" lang="en-US" altLang="zh-CN" sz="2400" b="1" dirty="0">
                <a:latin typeface="华文新魏" pitchFamily="2" charset="-122"/>
                <a:ea typeface="华文新魏" pitchFamily="2" charset="-122"/>
              </a:rPr>
              <a:t>1 </a:t>
            </a:r>
            <a:r>
              <a:rPr kumimoji="1" lang="zh-CN" altLang="en-US" sz="2400" b="1" dirty="0">
                <a:latin typeface="华文新魏" pitchFamily="2" charset="-122"/>
                <a:ea typeface="华文新魏" pitchFamily="2" charset="-122"/>
              </a:rPr>
              <a:t>距离是 </a:t>
            </a:r>
            <a:r>
              <a:rPr kumimoji="1" lang="en-US" altLang="zh-CN" sz="2400" b="1" dirty="0">
                <a:latin typeface="华文新魏" pitchFamily="2" charset="-122"/>
                <a:ea typeface="华文新魏" pitchFamily="2" charset="-122"/>
              </a:rPr>
              <a:t>4</a:t>
            </a:r>
            <a:r>
              <a:rPr kumimoji="1" lang="zh-CN" altLang="en-US" sz="2400" b="1" dirty="0">
                <a:latin typeface="华文新魏" pitchFamily="2" charset="-122"/>
                <a:ea typeface="华文新魏" pitchFamily="2" charset="-122"/>
              </a:rPr>
              <a:t>，下一跳经过 </a:t>
            </a:r>
            <a:r>
              <a:rPr kumimoji="1" lang="en-US" altLang="zh-CN" sz="2400" b="1" dirty="0">
                <a:latin typeface="华文新魏" pitchFamily="2" charset="-122"/>
                <a:ea typeface="华文新魏" pitchFamily="2" charset="-122"/>
              </a:rPr>
              <a:t>R</a:t>
            </a:r>
            <a:r>
              <a:rPr kumimoji="1" lang="en-US" altLang="zh-CN" sz="2400" b="1" baseline="-25000" dirty="0">
                <a:latin typeface="华文新魏" pitchFamily="2" charset="-122"/>
                <a:ea typeface="华文新魏" pitchFamily="2" charset="-122"/>
              </a:rPr>
              <a:t>1</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 </a:t>
            </a:r>
          </a:p>
        </p:txBody>
      </p:sp>
      <p:grpSp>
        <p:nvGrpSpPr>
          <p:cNvPr id="22" name="Group 121"/>
          <p:cNvGrpSpPr>
            <a:grpSpLocks/>
          </p:cNvGrpSpPr>
          <p:nvPr/>
        </p:nvGrpSpPr>
        <p:grpSpPr bwMode="auto">
          <a:xfrm>
            <a:off x="2484438" y="3716338"/>
            <a:ext cx="1509712" cy="312737"/>
            <a:chOff x="1565" y="2478"/>
            <a:chExt cx="951" cy="197"/>
          </a:xfrm>
        </p:grpSpPr>
        <p:grpSp>
          <p:nvGrpSpPr>
            <p:cNvPr id="23" name="Group 122"/>
            <p:cNvGrpSpPr>
              <a:grpSpLocks/>
            </p:cNvGrpSpPr>
            <p:nvPr/>
          </p:nvGrpSpPr>
          <p:grpSpPr bwMode="auto">
            <a:xfrm>
              <a:off x="1589" y="2478"/>
              <a:ext cx="927" cy="197"/>
              <a:chOff x="1491" y="212"/>
              <a:chExt cx="853" cy="240"/>
            </a:xfrm>
          </p:grpSpPr>
          <p:sp>
            <p:nvSpPr>
              <p:cNvPr id="220189" name="AutoShape 12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headEnd/>
                <a:tailEnd/>
              </a:ln>
            </p:spPr>
            <p:txBody>
              <a:bodyPr wrap="none" anchor="ctr"/>
              <a:lstStyle/>
              <a:p>
                <a:endParaRPr lang="zh-CN" altLang="en-US"/>
              </a:p>
            </p:txBody>
          </p:sp>
          <p:sp>
            <p:nvSpPr>
              <p:cNvPr id="220190" name="Rectangle 124"/>
              <p:cNvSpPr>
                <a:spLocks noChangeArrowheads="1"/>
              </p:cNvSpPr>
              <p:nvPr/>
            </p:nvSpPr>
            <p:spPr bwMode="auto">
              <a:xfrm>
                <a:off x="1491" y="212"/>
                <a:ext cx="632" cy="240"/>
              </a:xfrm>
              <a:prstGeom prst="rect">
                <a:avLst/>
              </a:prstGeom>
              <a:solidFill>
                <a:srgbClr val="CCECFF"/>
              </a:solidFill>
              <a:ln w="9525">
                <a:solidFill>
                  <a:schemeClr val="tx1"/>
                </a:solidFill>
                <a:miter lim="800000"/>
                <a:headEnd/>
                <a:tailEnd/>
              </a:ln>
            </p:spPr>
            <p:txBody>
              <a:bodyPr wrap="none" anchor="ctr"/>
              <a:lstStyle/>
              <a:p>
                <a:endParaRPr lang="zh-CN" altLang="en-US"/>
              </a:p>
            </p:txBody>
          </p:sp>
        </p:grpSp>
        <p:sp>
          <p:nvSpPr>
            <p:cNvPr id="220188" name="Text Box 125"/>
            <p:cNvSpPr txBox="1">
              <a:spLocks noChangeArrowheads="1"/>
            </p:cNvSpPr>
            <p:nvPr/>
          </p:nvSpPr>
          <p:spPr bwMode="auto">
            <a:xfrm>
              <a:off x="1565" y="2518"/>
              <a:ext cx="644"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1  3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2</a:t>
              </a:r>
            </a:p>
          </p:txBody>
        </p:sp>
      </p:grpSp>
      <p:grpSp>
        <p:nvGrpSpPr>
          <p:cNvPr id="24" name="Group 126"/>
          <p:cNvGrpSpPr>
            <a:grpSpLocks/>
          </p:cNvGrpSpPr>
          <p:nvPr/>
        </p:nvGrpSpPr>
        <p:grpSpPr bwMode="auto">
          <a:xfrm>
            <a:off x="5580063" y="4005263"/>
            <a:ext cx="1471612" cy="327025"/>
            <a:chOff x="3515" y="2704"/>
            <a:chExt cx="927" cy="206"/>
          </a:xfrm>
        </p:grpSpPr>
        <p:grpSp>
          <p:nvGrpSpPr>
            <p:cNvPr id="25" name="Group 127"/>
            <p:cNvGrpSpPr>
              <a:grpSpLocks/>
            </p:cNvGrpSpPr>
            <p:nvPr/>
          </p:nvGrpSpPr>
          <p:grpSpPr bwMode="auto">
            <a:xfrm flipH="1">
              <a:off x="3515" y="2704"/>
              <a:ext cx="927" cy="197"/>
              <a:chOff x="1491" y="212"/>
              <a:chExt cx="853" cy="240"/>
            </a:xfrm>
          </p:grpSpPr>
          <p:sp>
            <p:nvSpPr>
              <p:cNvPr id="220185" name="AutoShape 128"/>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headEnd/>
                <a:tailEnd/>
              </a:ln>
            </p:spPr>
            <p:txBody>
              <a:bodyPr wrap="none" anchor="ctr"/>
              <a:lstStyle/>
              <a:p>
                <a:endParaRPr lang="zh-CN" altLang="en-US"/>
              </a:p>
            </p:txBody>
          </p:sp>
          <p:sp>
            <p:nvSpPr>
              <p:cNvPr id="220186" name="Rectangle 129"/>
              <p:cNvSpPr>
                <a:spLocks noChangeArrowheads="1"/>
              </p:cNvSpPr>
              <p:nvPr/>
            </p:nvSpPr>
            <p:spPr bwMode="auto">
              <a:xfrm>
                <a:off x="1491" y="212"/>
                <a:ext cx="632" cy="240"/>
              </a:xfrm>
              <a:prstGeom prst="rect">
                <a:avLst/>
              </a:prstGeom>
              <a:solidFill>
                <a:srgbClr val="FFFF99"/>
              </a:solidFill>
              <a:ln w="9525">
                <a:solidFill>
                  <a:schemeClr val="tx1"/>
                </a:solidFill>
                <a:miter lim="800000"/>
                <a:headEnd/>
                <a:tailEnd/>
              </a:ln>
            </p:spPr>
            <p:txBody>
              <a:bodyPr wrap="none" anchor="ctr"/>
              <a:lstStyle/>
              <a:p>
                <a:endParaRPr lang="zh-CN" altLang="en-US"/>
              </a:p>
            </p:txBody>
          </p:sp>
        </p:grpSp>
        <p:sp>
          <p:nvSpPr>
            <p:cNvPr id="220184" name="Text Box 130"/>
            <p:cNvSpPr txBox="1">
              <a:spLocks noChangeArrowheads="1"/>
            </p:cNvSpPr>
            <p:nvPr/>
          </p:nvSpPr>
          <p:spPr bwMode="auto">
            <a:xfrm>
              <a:off x="3771" y="2756"/>
              <a:ext cx="644" cy="154"/>
            </a:xfrm>
            <a:prstGeom prst="rect">
              <a:avLst/>
            </a:prstGeom>
            <a:noFill/>
            <a:ln w="9525">
              <a:noFill/>
              <a:miter lim="800000"/>
              <a:headEnd/>
              <a:tailEnd/>
            </a:ln>
          </p:spPr>
          <p:txBody>
            <a:bodyPr wrap="none">
              <a:spAutoFit/>
            </a:bodyPr>
            <a:lstStyle/>
            <a:p>
              <a:pPr>
                <a:lnSpc>
                  <a:spcPct val="50000"/>
                </a:lnSpc>
              </a:pPr>
              <a:r>
                <a:rPr kumimoji="1" lang="en-US" altLang="zh-CN" sz="2000">
                  <a:solidFill>
                    <a:srgbClr val="333399"/>
                  </a:solidFill>
                  <a:latin typeface="Arial" charset="0"/>
                </a:rPr>
                <a:t>1  4  </a:t>
              </a:r>
              <a:r>
                <a:rPr kumimoji="1" lang="en-US" altLang="zh-CN" sz="2000">
                  <a:solidFill>
                    <a:srgbClr val="333399"/>
                  </a:solidFill>
                  <a:latin typeface="Arial" charset="0"/>
                  <a:sym typeface="Symbol" pitchFamily="18" charset="2"/>
                </a:rPr>
                <a:t>R</a:t>
              </a:r>
              <a:r>
                <a:rPr kumimoji="1" lang="en-US" altLang="zh-CN" sz="2000" baseline="-25000">
                  <a:solidFill>
                    <a:srgbClr val="333399"/>
                  </a:solidFill>
                  <a:latin typeface="Arial" charset="0"/>
                  <a:sym typeface="Symbol" pitchFamily="18" charset="2"/>
                </a:rPr>
                <a:t>1</a:t>
              </a:r>
            </a:p>
          </p:txBody>
        </p:sp>
      </p:grpSp>
      <p:sp>
        <p:nvSpPr>
          <p:cNvPr id="220182" name="灯片编号占位符 131"/>
          <p:cNvSpPr>
            <a:spLocks noGrp="1"/>
          </p:cNvSpPr>
          <p:nvPr>
            <p:ph type="sldNum" sz="quarter" idx="11"/>
          </p:nvPr>
        </p:nvSpPr>
        <p:spPr>
          <a:xfrm>
            <a:off x="3563888" y="6400800"/>
            <a:ext cx="5334000" cy="457200"/>
          </a:xfrm>
          <a:noFill/>
        </p:spPr>
        <p:txBody>
          <a:bodyPr/>
          <a:lstStyle/>
          <a:p>
            <a:pPr algn="r"/>
            <a:fld id="{86A25EB7-C6B8-47B7-A553-B2259BFA95C7}" type="slidenum">
              <a:rPr lang="en-US" altLang="zh-CN" smtClean="0">
                <a:ea typeface="宋体" charset="-122"/>
              </a:rPr>
              <a:pPr algn="r"/>
              <a:t>99</a:t>
            </a:fld>
            <a:endParaRPr lang="en-US"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3000" fill="hold" nodeType="afterEffect">
                                  <p:stCondLst>
                                    <p:cond delay="500"/>
                                  </p:stCondLst>
                                  <p:childTnLst>
                                    <p:anim calcmode="discrete" valueType="str">
                                      <p:cBhvr>
                                        <p:cTn id="9"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0.3"/>
</p:tagLst>
</file>

<file path=ppt/tags/tag10.xml><?xml version="1.0" encoding="utf-8"?>
<p:tagLst xmlns:a="http://schemas.openxmlformats.org/drawingml/2006/main" xmlns:r="http://schemas.openxmlformats.org/officeDocument/2006/relationships" xmlns:p="http://schemas.openxmlformats.org/presentationml/2006/main">
  <p:tag name="TIMING" val="|0.2"/>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12.xml><?xml version="1.0" encoding="utf-8"?>
<p:tagLst xmlns:a="http://schemas.openxmlformats.org/drawingml/2006/main" xmlns:r="http://schemas.openxmlformats.org/officeDocument/2006/relationships" xmlns:p="http://schemas.openxmlformats.org/presentationml/2006/main">
  <p:tag name="TIMING" val="|0.3|0.2"/>
</p:tagLst>
</file>

<file path=ppt/tags/tag2.xml><?xml version="1.0" encoding="utf-8"?>
<p:tagLst xmlns:a="http://schemas.openxmlformats.org/drawingml/2006/main" xmlns:r="http://schemas.openxmlformats.org/officeDocument/2006/relationships" xmlns:p="http://schemas.openxmlformats.org/presentationml/2006/main">
  <p:tag name="TIMING" val="|0.3|0.3"/>
</p:tagLst>
</file>

<file path=ppt/tags/tag3.xml><?xml version="1.0" encoding="utf-8"?>
<p:tagLst xmlns:a="http://schemas.openxmlformats.org/drawingml/2006/main" xmlns:r="http://schemas.openxmlformats.org/officeDocument/2006/relationships" xmlns:p="http://schemas.openxmlformats.org/presentationml/2006/main">
  <p:tag name="TIMING" val="|0.3|0.4"/>
</p:tagLst>
</file>

<file path=ppt/tags/tag4.xml><?xml version="1.0" encoding="utf-8"?>
<p:tagLst xmlns:a="http://schemas.openxmlformats.org/drawingml/2006/main" xmlns:r="http://schemas.openxmlformats.org/officeDocument/2006/relationships" xmlns:p="http://schemas.openxmlformats.org/presentationml/2006/main">
  <p:tag name="TIMING" val="|0.3"/>
</p:tagLst>
</file>

<file path=ppt/tags/tag5.xml><?xml version="1.0" encoding="utf-8"?>
<p:tagLst xmlns:a="http://schemas.openxmlformats.org/drawingml/2006/main" xmlns:r="http://schemas.openxmlformats.org/officeDocument/2006/relationships" xmlns:p="http://schemas.openxmlformats.org/presentationml/2006/main">
  <p:tag name="TIMING" val="|0.3"/>
</p:tagLst>
</file>

<file path=ppt/tags/tag6.xml><?xml version="1.0" encoding="utf-8"?>
<p:tagLst xmlns:a="http://schemas.openxmlformats.org/drawingml/2006/main" xmlns:r="http://schemas.openxmlformats.org/officeDocument/2006/relationships" xmlns:p="http://schemas.openxmlformats.org/presentationml/2006/main">
  <p:tag name="TIMING" val="|0.1"/>
</p:tagLst>
</file>

<file path=ppt/tags/tag7.xml><?xml version="1.0" encoding="utf-8"?>
<p:tagLst xmlns:a="http://schemas.openxmlformats.org/drawingml/2006/main" xmlns:r="http://schemas.openxmlformats.org/officeDocument/2006/relationships" xmlns:p="http://schemas.openxmlformats.org/presentationml/2006/main">
  <p:tag name="TIMING" val="|0.1"/>
</p:tagLst>
</file>

<file path=ppt/tags/tag8.xml><?xml version="1.0" encoding="utf-8"?>
<p:tagLst xmlns:a="http://schemas.openxmlformats.org/drawingml/2006/main" xmlns:r="http://schemas.openxmlformats.org/officeDocument/2006/relationships" xmlns:p="http://schemas.openxmlformats.org/presentationml/2006/main">
  <p:tag name="TIMING" val="|0.1"/>
</p:tagLst>
</file>

<file path=ppt/tags/tag9.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清华版教材展示">
  <a:themeElements>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清华版教材展示">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accent2"/>
            </a:solidFill>
            <a:effectLst/>
            <a:latin typeface="Arial" charset="0"/>
            <a:ea typeface="华文行楷" pitchFamily="2" charset="-122"/>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accent2"/>
            </a:solidFill>
            <a:effectLst/>
            <a:latin typeface="Arial" charset="0"/>
            <a:ea typeface="华文行楷" pitchFamily="2" charset="-122"/>
          </a:defRPr>
        </a:defPPr>
      </a:lstStyle>
    </a:lnDef>
  </a:objectDefaults>
  <a:extraClrSchemeLst>
    <a:extraClrScheme>
      <a:clrScheme name="清华版教材展示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清华版教材展示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清华版教材展示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清华版教材展示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清华版教材展示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清华版教材展示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1845</TotalTime>
  <Words>14211</Words>
  <Application>Microsoft Office PowerPoint</Application>
  <PresentationFormat>全屏显示(4:3)</PresentationFormat>
  <Paragraphs>2999</Paragraphs>
  <Slides>208</Slides>
  <Notes>74</Notes>
  <HiddenSlides>7</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208</vt:i4>
      </vt:variant>
    </vt:vector>
  </HeadingPairs>
  <TitlesOfParts>
    <vt:vector size="224" baseType="lpstr">
      <vt:lpstr>ZapfDingbats</vt:lpstr>
      <vt:lpstr>黑体</vt:lpstr>
      <vt:lpstr>华文行楷</vt:lpstr>
      <vt:lpstr>华文新魏</vt:lpstr>
      <vt:lpstr>隶书</vt:lpstr>
      <vt:lpstr>宋体</vt:lpstr>
      <vt:lpstr>Arial</vt:lpstr>
      <vt:lpstr>Calibri</vt:lpstr>
      <vt:lpstr>Comic Sans MS</vt:lpstr>
      <vt:lpstr>Courier New</vt:lpstr>
      <vt:lpstr>Symbol</vt:lpstr>
      <vt:lpstr>Times New Roman</vt:lpstr>
      <vt:lpstr>Wingdings</vt:lpstr>
      <vt:lpstr>清华版教材展示</vt:lpstr>
      <vt:lpstr>Visio</vt:lpstr>
      <vt:lpstr>Clip</vt:lpstr>
      <vt:lpstr> 第5章  网络层 </vt:lpstr>
      <vt:lpstr>PowerPoint 演示文稿</vt:lpstr>
      <vt:lpstr>本章知识点结构</vt:lpstr>
      <vt:lpstr>5.1  网络层与IP协议</vt:lpstr>
      <vt:lpstr>5.1.2  IP协议的发展与演变</vt:lpstr>
      <vt:lpstr>5.2  IPv4协议的基本内容</vt:lpstr>
      <vt:lpstr>PowerPoint 演示文稿</vt:lpstr>
      <vt:lpstr>PowerPoint 演示文稿</vt:lpstr>
      <vt:lpstr> IP 数据报的首部</vt:lpstr>
      <vt:lpstr>5.2.2  IPv4分组格式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IPv4地址</vt:lpstr>
      <vt:lpstr>5.3.2  标准分类IP地址</vt:lpstr>
      <vt:lpstr>IP地址分配：</vt:lpstr>
      <vt:lpstr>PowerPoint 演示文稿</vt:lpstr>
      <vt:lpstr>点十进制记法</vt:lpstr>
      <vt:lpstr>特殊IP地址</vt:lpstr>
      <vt:lpstr> 专用IP地址</vt:lpstr>
      <vt:lpstr>5.3.3  划分子网的三级地址结构</vt:lpstr>
      <vt:lpstr> 划分子网的地址结构</vt:lpstr>
      <vt:lpstr>一个未划分子网的 B 类网络145.13.0.0</vt:lpstr>
      <vt:lpstr>划分为三个子网后对外仍是一个网络 </vt:lpstr>
      <vt:lpstr>PowerPoint 演示文稿</vt:lpstr>
      <vt:lpstr>PowerPoint 演示文稿</vt:lpstr>
      <vt:lpstr>IP 地址的各字段和子网掩码 </vt:lpstr>
      <vt:lpstr>(IP 地址) AND (子网掩码) =网络地址</vt:lpstr>
      <vt:lpstr>子网掩码是一个重要属性</vt:lpstr>
      <vt:lpstr>【例】已知 IP 地址是 141.14.72.24，子网掩码是 255.255.192.0。试求网络地址。 </vt:lpstr>
      <vt:lpstr>【例】在上例中，若子网掩码改为255.255.224.0试求网络地址，讨论所得结果。 </vt:lpstr>
      <vt:lpstr>PowerPoint 演示文稿</vt:lpstr>
      <vt:lpstr>PowerPoint 演示文稿</vt:lpstr>
      <vt:lpstr>PowerPoint 演示文稿</vt:lpstr>
      <vt:lpstr>5.3.4  无类别域间路由CIDR</vt:lpstr>
      <vt:lpstr>CIDR无分类的两级编址 </vt:lpstr>
      <vt:lpstr>CIDR 地址块 </vt:lpstr>
      <vt:lpstr>128.14.32.0/20 表示的地址（212 个地址）</vt:lpstr>
      <vt:lpstr>CIDR 记法的其他形式 </vt:lpstr>
      <vt:lpstr>CIDR 记法的其他形式 </vt:lpstr>
      <vt:lpstr>PowerPoint 演示文稿</vt:lpstr>
      <vt:lpstr>PowerPoint 演示文稿</vt:lpstr>
      <vt:lpstr>PowerPoint 演示文稿</vt:lpstr>
      <vt:lpstr>5.3.5  网络地址转换NAT</vt:lpstr>
      <vt:lpstr>5.3.5  网络地址转换NAT</vt:lpstr>
      <vt:lpstr>PowerPoint 演示文稿</vt:lpstr>
      <vt:lpstr>PowerPoint 演示文稿</vt:lpstr>
      <vt:lpstr>5.4  路由选择算法与分组交付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最长前缀匹配举例</vt:lpstr>
      <vt:lpstr>最长前缀匹配举例（绪）</vt:lpstr>
      <vt:lpstr>PowerPoint 演示文稿</vt:lpstr>
      <vt:lpstr>PowerPoint 演示文稿</vt:lpstr>
      <vt:lpstr>PowerPoint 演示文稿</vt:lpstr>
      <vt:lpstr>5.4.2  路由表的建立、更新与路由选择协议</vt:lpstr>
      <vt:lpstr>PowerPoint 演示文稿</vt:lpstr>
      <vt:lpstr>PowerPoint 演示文稿</vt:lpstr>
      <vt:lpstr>从路由器获得信息的来源考虑</vt:lpstr>
      <vt:lpstr> 距离向量算法</vt:lpstr>
      <vt:lpstr>距离向量算法例：</vt:lpstr>
      <vt:lpstr>Distance Vector 算法</vt:lpstr>
      <vt:lpstr>PowerPoint 演示文稿</vt:lpstr>
      <vt:lpstr>PowerPoint 演示文稿</vt:lpstr>
      <vt:lpstr>5.4.3  路由信息协议RIP（1）</vt:lpstr>
      <vt:lpstr>5.4.3  路由信息协议RIP（2）</vt:lpstr>
      <vt:lpstr>5.4.3  路由信息协议RIP（3）</vt:lpstr>
      <vt:lpstr>5.4.3  路由信息           协议RIP</vt:lpstr>
      <vt:lpstr>5.4.3  路由信息协议RIP</vt:lpstr>
      <vt:lpstr>PowerPoint 演示文稿</vt:lpstr>
      <vt:lpstr>RIP2 协议的报文格式 </vt:lpstr>
      <vt:lpstr>RIP 协议的优缺点 </vt:lpstr>
      <vt:lpstr>PowerPoint 演示文稿</vt:lpstr>
      <vt:lpstr>PowerPoint 演示文稿</vt:lpstr>
      <vt:lpstr>PowerPoint 演示文稿</vt:lpstr>
      <vt:lpstr>PowerPoint 演示文稿</vt:lpstr>
      <vt:lpstr>PowerPoint 演示文稿</vt:lpstr>
      <vt:lpstr>PowerPoint 演示文稿</vt:lpstr>
      <vt:lpstr> 链路状态算法</vt:lpstr>
      <vt:lpstr>Dijsktra最短路径算法（1）</vt:lpstr>
      <vt:lpstr>Dijsktra最短路径算法（2）</vt:lpstr>
      <vt:lpstr>Dijsktra最短路径算法（3）</vt:lpstr>
      <vt:lpstr>Dijsktra最短路径算法（4）</vt:lpstr>
      <vt:lpstr>5.4.4  开放最短路径优先协议OSPF</vt:lpstr>
      <vt:lpstr>5.4.4  开放最短路径优先协议OSPF</vt:lpstr>
      <vt:lpstr>PowerPoint 演示文稿</vt:lpstr>
      <vt:lpstr>PowerPoint 演示文稿</vt:lpstr>
      <vt:lpstr>OSPF 直接用 IP 数据报传送 </vt:lpstr>
      <vt:lpstr>OSPF 分组格式 </vt:lpstr>
      <vt:lpstr>OSPF 的五种分组类型 </vt:lpstr>
      <vt:lpstr>PowerPoint 演示文稿</vt:lpstr>
      <vt:lpstr>OSPF 协议执行过程</vt:lpstr>
      <vt:lpstr>OSPF 使用的是可靠的洪泛法 </vt:lpstr>
      <vt:lpstr>OSPF域最短路径选择过程例子</vt:lpstr>
      <vt:lpstr>PowerPoint 演示文稿</vt:lpstr>
      <vt:lpstr>PowerPoint 演示文稿</vt:lpstr>
      <vt:lpstr>PowerPoint 演示文稿</vt:lpstr>
      <vt:lpstr>OSPF协议的优缺点 </vt:lpstr>
      <vt:lpstr>5.4.5  外部网关协议</vt:lpstr>
      <vt:lpstr>5.4.5  外部网关协议BGP</vt:lpstr>
      <vt:lpstr>PowerPoint 演示文稿</vt:lpstr>
      <vt:lpstr>PowerPoint 演示文稿</vt:lpstr>
      <vt:lpstr>BGP 发言人交换路径向量 </vt:lpstr>
      <vt:lpstr>BGP 发言人交换路径向量 </vt:lpstr>
      <vt:lpstr>BGP 协议的特点</vt:lpstr>
      <vt:lpstr>BGP路由选择协议的工作过程</vt:lpstr>
      <vt:lpstr>BGP 报文具有通用的首部</vt:lpstr>
      <vt:lpstr>PowerPoint 演示文稿</vt:lpstr>
      <vt:lpstr>PowerPoint 演示文稿</vt:lpstr>
      <vt:lpstr>PowerPoint 演示文稿</vt:lpstr>
      <vt:lpstr>路由器技术演变与发展</vt:lpstr>
      <vt:lpstr>第二代多总线多CPU结构路由器</vt:lpstr>
      <vt:lpstr>  第三代交换结构  的Gbps路由器</vt:lpstr>
      <vt:lpstr>  第三代交换结构的Gbps路由器</vt:lpstr>
      <vt:lpstr>第四代多级交换路由器</vt:lpstr>
      <vt:lpstr>第三层交换的基本概念</vt:lpstr>
      <vt:lpstr>5.5  Internet控制报文协议—ICMP</vt:lpstr>
      <vt:lpstr>PowerPoint 演示文稿</vt:lpstr>
      <vt:lpstr>5.5.2  ICMP报文</vt:lpstr>
      <vt:lpstr> ICMP差错报告报文的数据字段的内容 </vt:lpstr>
      <vt:lpstr>  ICMP差错报告报文</vt:lpstr>
      <vt:lpstr>PowerPoint 演示文稿</vt:lpstr>
      <vt:lpstr>PowerPoint 演示文稿</vt:lpstr>
      <vt:lpstr>5.5.3  Ping 与Traceroute命令</vt:lpstr>
      <vt:lpstr> Tracert命令的应用</vt:lpstr>
      <vt:lpstr>5.6  IP多播与IGMP协议</vt:lpstr>
      <vt:lpstr>5.6.2  IP多播地址</vt:lpstr>
      <vt:lpstr>5.6.3  IGMP协议的基本内容</vt:lpstr>
      <vt:lpstr>PowerPoint 演示文稿</vt:lpstr>
      <vt:lpstr>5.6.4  多播路由器与IP多播中的隧道技术</vt:lpstr>
      <vt:lpstr>5.7  MPLS协议</vt:lpstr>
      <vt:lpstr>PowerPoint 演示文稿</vt:lpstr>
      <vt:lpstr>5.7.2  多协议标识交换MPLS的基本概念</vt:lpstr>
      <vt:lpstr>PowerPoint 演示文稿</vt:lpstr>
      <vt:lpstr>PowerPoint 演示文稿</vt:lpstr>
      <vt:lpstr>5.7.3  MPLS VPN的应用</vt:lpstr>
      <vt:lpstr>MPLS VPN原理示意图</vt:lpstr>
      <vt:lpstr>5.8  地址解析协议ARP</vt:lpstr>
      <vt:lpstr>5.8.2  地址解析工作过程</vt:lpstr>
      <vt:lpstr>PowerPoint 演示文稿</vt:lpstr>
      <vt:lpstr> ARP协议——同一个局域网</vt:lpstr>
      <vt:lpstr>PowerPoint 演示文稿</vt:lpstr>
      <vt:lpstr> ARP 高速缓存的作用</vt:lpstr>
      <vt:lpstr>PowerPoint 演示文稿</vt:lpstr>
      <vt:lpstr>ARP协议的四种情况</vt:lpstr>
      <vt:lpstr>ARP协议例子</vt:lpstr>
      <vt:lpstr>PowerPoint 演示文稿</vt:lpstr>
      <vt:lpstr>PowerPoint 演示文稿</vt:lpstr>
      <vt:lpstr>5.9  移动IP协议</vt:lpstr>
      <vt:lpstr>PowerPoint 演示文稿</vt:lpstr>
      <vt:lpstr>5.9.3  移动IP的结构与基本术语</vt:lpstr>
      <vt:lpstr>PowerPoint 演示文稿</vt:lpstr>
      <vt:lpstr>5.9.4  移动IPv4基本工作原理</vt:lpstr>
      <vt:lpstr>PowerPoint 演示文稿</vt:lpstr>
      <vt:lpstr>PowerPoint 演示文稿</vt:lpstr>
      <vt:lpstr>PowerPoint 演示文稿</vt:lpstr>
      <vt:lpstr>PowerPoint 演示文稿</vt:lpstr>
      <vt:lpstr>PowerPoint 演示文稿</vt:lpstr>
      <vt:lpstr>5.9.5  移动IPv4中移动主机和通信主机的基本操作</vt:lpstr>
      <vt:lpstr>5.10  IPv6协议</vt:lpstr>
      <vt:lpstr>5.10.2  IPv6的主要特征</vt:lpstr>
      <vt:lpstr>5.10.3  IPv6地址</vt:lpstr>
      <vt:lpstr>5.10.3  IPv6地址</vt:lpstr>
      <vt:lpstr>PowerPoint 演示文稿</vt:lpstr>
      <vt:lpstr> 点分十进制记法的后缀 </vt:lpstr>
      <vt:lpstr>5.10.4  IPv6分组结构与基本报头</vt:lpstr>
      <vt:lpstr>PowerPoint 演示文稿</vt:lpstr>
      <vt:lpstr>IPv6 数据报的一般形式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IPv6 的扩展首部</vt:lpstr>
      <vt:lpstr>IPV6的六种扩展首部 </vt:lpstr>
      <vt:lpstr>IPv6 的扩展首部 </vt:lpstr>
      <vt:lpstr>5.10.5  IPv4到IPv6的过渡的基本方法</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·普通高等教育精品教材 ·普通高等教育“十一五”国家级规划教材</dc:title>
  <dc:creator>Administrator</dc:creator>
  <cp:lastModifiedBy>程子威</cp:lastModifiedBy>
  <cp:revision>45</cp:revision>
  <dcterms:modified xsi:type="dcterms:W3CDTF">2018-01-16T13:57:19Z</dcterms:modified>
</cp:coreProperties>
</file>